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7" r:id="rId4"/>
    <p:sldId id="261" r:id="rId5"/>
    <p:sldId id="260" r:id="rId6"/>
    <p:sldId id="272" r:id="rId7"/>
    <p:sldId id="273" r:id="rId8"/>
    <p:sldId id="271"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CD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varScale="1">
        <p:scale>
          <a:sx n="86" d="100"/>
          <a:sy n="86" d="100"/>
        </p:scale>
        <p:origin x="46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7"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20180885\Documents\1st%20-%20Work\2020\03-Mar\Marketing\Index%20Funds\Nifty%20Next%2050_Work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20180885\Documents\1st%20-%20Work\2020\03-Mar\Marketing\Index%20Funds\Nifty%20Next%2050_Work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20180885\Documents\1st%20-%20Work\2020\03-Mar\Marketing\Index%20Funds\Nifty%20Next%2050_Work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20180885\Documents\1st%20-%20Work\2020\03-Mar\Marketing\Index%20Funds\Nifty%20Next%2050_Working.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Sheet1!$A$2</c:f>
              <c:strCache>
                <c:ptCount val="1"/>
                <c:pt idx="0">
                  <c:v>Total AUM Rs Cr (Month End)</c:v>
                </c:pt>
              </c:strCache>
            </c:strRef>
          </c:tx>
          <c:spPr>
            <a:ln w="28575" cap="rnd">
              <a:solidFill>
                <a:schemeClr val="accent1"/>
              </a:solidFill>
              <a:round/>
            </a:ln>
            <a:effectLst/>
          </c:spPr>
          <c:marker>
            <c:symbol val="none"/>
          </c:marker>
          <c:cat>
            <c:numRef>
              <c:f>Sheet1!$B$1:$BK$1</c:f>
              <c:numCache>
                <c:formatCode>mmm\-yy</c:formatCode>
                <c:ptCount val="62"/>
                <c:pt idx="0">
                  <c:v>43862</c:v>
                </c:pt>
                <c:pt idx="1">
                  <c:v>43831</c:v>
                </c:pt>
                <c:pt idx="2">
                  <c:v>43800</c:v>
                </c:pt>
                <c:pt idx="3">
                  <c:v>43770</c:v>
                </c:pt>
                <c:pt idx="4">
                  <c:v>43739</c:v>
                </c:pt>
                <c:pt idx="5">
                  <c:v>43709</c:v>
                </c:pt>
                <c:pt idx="6">
                  <c:v>43678</c:v>
                </c:pt>
                <c:pt idx="7">
                  <c:v>43647</c:v>
                </c:pt>
                <c:pt idx="8">
                  <c:v>43617</c:v>
                </c:pt>
                <c:pt idx="9">
                  <c:v>43586</c:v>
                </c:pt>
                <c:pt idx="10">
                  <c:v>43556</c:v>
                </c:pt>
                <c:pt idx="11">
                  <c:v>43525</c:v>
                </c:pt>
                <c:pt idx="12">
                  <c:v>43497</c:v>
                </c:pt>
                <c:pt idx="13">
                  <c:v>43466</c:v>
                </c:pt>
                <c:pt idx="14">
                  <c:v>43435</c:v>
                </c:pt>
                <c:pt idx="15">
                  <c:v>43405</c:v>
                </c:pt>
                <c:pt idx="16">
                  <c:v>43374</c:v>
                </c:pt>
                <c:pt idx="17">
                  <c:v>43344</c:v>
                </c:pt>
                <c:pt idx="18">
                  <c:v>43313</c:v>
                </c:pt>
                <c:pt idx="19">
                  <c:v>43282</c:v>
                </c:pt>
                <c:pt idx="20">
                  <c:v>43252</c:v>
                </c:pt>
                <c:pt idx="21">
                  <c:v>43221</c:v>
                </c:pt>
                <c:pt idx="22">
                  <c:v>43191</c:v>
                </c:pt>
                <c:pt idx="23">
                  <c:v>43160</c:v>
                </c:pt>
                <c:pt idx="24">
                  <c:v>43132</c:v>
                </c:pt>
                <c:pt idx="25">
                  <c:v>43101</c:v>
                </c:pt>
                <c:pt idx="26">
                  <c:v>43070</c:v>
                </c:pt>
                <c:pt idx="27">
                  <c:v>43040</c:v>
                </c:pt>
                <c:pt idx="28">
                  <c:v>43009</c:v>
                </c:pt>
                <c:pt idx="29">
                  <c:v>42979</c:v>
                </c:pt>
                <c:pt idx="30">
                  <c:v>42948</c:v>
                </c:pt>
                <c:pt idx="31">
                  <c:v>42917</c:v>
                </c:pt>
                <c:pt idx="32">
                  <c:v>42887</c:v>
                </c:pt>
                <c:pt idx="33">
                  <c:v>42856</c:v>
                </c:pt>
                <c:pt idx="34">
                  <c:v>42826</c:v>
                </c:pt>
                <c:pt idx="35">
                  <c:v>42795</c:v>
                </c:pt>
                <c:pt idx="36">
                  <c:v>42767</c:v>
                </c:pt>
                <c:pt idx="37">
                  <c:v>42736</c:v>
                </c:pt>
                <c:pt idx="38">
                  <c:v>42705</c:v>
                </c:pt>
                <c:pt idx="39">
                  <c:v>42675</c:v>
                </c:pt>
                <c:pt idx="40">
                  <c:v>42644</c:v>
                </c:pt>
                <c:pt idx="41">
                  <c:v>42614</c:v>
                </c:pt>
                <c:pt idx="42">
                  <c:v>42583</c:v>
                </c:pt>
                <c:pt idx="43">
                  <c:v>42552</c:v>
                </c:pt>
                <c:pt idx="44">
                  <c:v>42522</c:v>
                </c:pt>
                <c:pt idx="45">
                  <c:v>42491</c:v>
                </c:pt>
                <c:pt idx="46">
                  <c:v>42461</c:v>
                </c:pt>
                <c:pt idx="47">
                  <c:v>42430</c:v>
                </c:pt>
                <c:pt idx="48">
                  <c:v>42401</c:v>
                </c:pt>
                <c:pt idx="49">
                  <c:v>42370</c:v>
                </c:pt>
                <c:pt idx="50">
                  <c:v>42339</c:v>
                </c:pt>
                <c:pt idx="51">
                  <c:v>42309</c:v>
                </c:pt>
                <c:pt idx="52">
                  <c:v>42278</c:v>
                </c:pt>
                <c:pt idx="53">
                  <c:v>42248</c:v>
                </c:pt>
                <c:pt idx="54">
                  <c:v>42217</c:v>
                </c:pt>
                <c:pt idx="55">
                  <c:v>42186</c:v>
                </c:pt>
                <c:pt idx="56">
                  <c:v>42156</c:v>
                </c:pt>
                <c:pt idx="57">
                  <c:v>42125</c:v>
                </c:pt>
                <c:pt idx="58">
                  <c:v>42095</c:v>
                </c:pt>
                <c:pt idx="59">
                  <c:v>42064</c:v>
                </c:pt>
                <c:pt idx="60">
                  <c:v>42036</c:v>
                </c:pt>
                <c:pt idx="61">
                  <c:v>42005</c:v>
                </c:pt>
              </c:numCache>
            </c:numRef>
          </c:cat>
          <c:val>
            <c:numRef>
              <c:f>Sheet1!$B$2:$BK$2</c:f>
              <c:numCache>
                <c:formatCode>#,##0.00</c:formatCode>
                <c:ptCount val="62"/>
                <c:pt idx="0">
                  <c:v>188631.55410000001</c:v>
                </c:pt>
                <c:pt idx="1">
                  <c:v>183120.95700000005</c:v>
                </c:pt>
                <c:pt idx="2">
                  <c:v>185532.12530000007</c:v>
                </c:pt>
                <c:pt idx="3">
                  <c:v>171659.71459999998</c:v>
                </c:pt>
                <c:pt idx="4">
                  <c:v>166617.88030000005</c:v>
                </c:pt>
                <c:pt idx="5">
                  <c:v>153735.52960000001</c:v>
                </c:pt>
                <c:pt idx="6">
                  <c:v>145862.72879999998</c:v>
                </c:pt>
                <c:pt idx="7">
                  <c:v>150299.38769999996</c:v>
                </c:pt>
                <c:pt idx="8">
                  <c:v>147094.76499999998</c:v>
                </c:pt>
                <c:pt idx="9">
                  <c:v>142464.91819999999</c:v>
                </c:pt>
                <c:pt idx="10">
                  <c:v>136455.7818</c:v>
                </c:pt>
                <c:pt idx="11">
                  <c:v>140195.54879999996</c:v>
                </c:pt>
                <c:pt idx="12">
                  <c:v>118476.5445</c:v>
                </c:pt>
                <c:pt idx="13">
                  <c:v>112165.17960000003</c:v>
                </c:pt>
                <c:pt idx="14">
                  <c:v>112094.0811</c:v>
                </c:pt>
                <c:pt idx="15">
                  <c:v>99410.440800000026</c:v>
                </c:pt>
                <c:pt idx="16">
                  <c:v>93753.626900000017</c:v>
                </c:pt>
                <c:pt idx="17">
                  <c:v>94633.815200000012</c:v>
                </c:pt>
                <c:pt idx="18">
                  <c:v>98785.826300000015</c:v>
                </c:pt>
                <c:pt idx="19">
                  <c:v>94166.714800000016</c:v>
                </c:pt>
                <c:pt idx="20">
                  <c:v>92792.628500000006</c:v>
                </c:pt>
                <c:pt idx="21">
                  <c:v>85026.231499999951</c:v>
                </c:pt>
                <c:pt idx="22">
                  <c:v>81509.585699999996</c:v>
                </c:pt>
                <c:pt idx="23">
                  <c:v>76917.502500000017</c:v>
                </c:pt>
                <c:pt idx="24">
                  <c:v>73727.081299999976</c:v>
                </c:pt>
                <c:pt idx="25">
                  <c:v>77203.889400000015</c:v>
                </c:pt>
                <c:pt idx="26">
                  <c:v>75922.877499999988</c:v>
                </c:pt>
                <c:pt idx="27">
                  <c:v>75335.078900000037</c:v>
                </c:pt>
                <c:pt idx="28">
                  <c:v>63166.931499999999</c:v>
                </c:pt>
                <c:pt idx="29">
                  <c:v>57933.372199999998</c:v>
                </c:pt>
                <c:pt idx="30">
                  <c:v>56467.901199999993</c:v>
                </c:pt>
                <c:pt idx="31">
                  <c:v>55549.557299999993</c:v>
                </c:pt>
                <c:pt idx="32">
                  <c:v>51001.2667</c:v>
                </c:pt>
                <c:pt idx="33">
                  <c:v>50397.463100000001</c:v>
                </c:pt>
                <c:pt idx="34">
                  <c:v>48724.032700000011</c:v>
                </c:pt>
                <c:pt idx="35">
                  <c:v>47088.531800000012</c:v>
                </c:pt>
                <c:pt idx="36">
                  <c:v>42253.876199999992</c:v>
                </c:pt>
                <c:pt idx="37">
                  <c:v>39672.213599999995</c:v>
                </c:pt>
                <c:pt idx="38">
                  <c:v>30935.574799999999</c:v>
                </c:pt>
                <c:pt idx="39">
                  <c:v>27357.030100000007</c:v>
                </c:pt>
                <c:pt idx="40">
                  <c:v>25457.947199999995</c:v>
                </c:pt>
                <c:pt idx="41">
                  <c:v>24365.668700000002</c:v>
                </c:pt>
                <c:pt idx="42">
                  <c:v>23304.201399999994</c:v>
                </c:pt>
                <c:pt idx="43">
                  <c:v>21934.566599999998</c:v>
                </c:pt>
                <c:pt idx="44">
                  <c:v>20775.168600000001</c:v>
                </c:pt>
                <c:pt idx="45">
                  <c:v>19296.556199999999</c:v>
                </c:pt>
                <c:pt idx="46">
                  <c:v>17856.505300000004</c:v>
                </c:pt>
                <c:pt idx="47">
                  <c:v>17636.9414</c:v>
                </c:pt>
                <c:pt idx="48">
                  <c:v>14442.655199999996</c:v>
                </c:pt>
                <c:pt idx="49">
                  <c:v>14219.039900000003</c:v>
                </c:pt>
                <c:pt idx="50">
                  <c:v>13507.745500000003</c:v>
                </c:pt>
                <c:pt idx="51">
                  <c:v>12770.163100000003</c:v>
                </c:pt>
                <c:pt idx="52">
                  <c:v>11960.402099999998</c:v>
                </c:pt>
                <c:pt idx="53">
                  <c:v>10538.051500000001</c:v>
                </c:pt>
                <c:pt idx="54">
                  <c:v>8604.1978999999992</c:v>
                </c:pt>
                <c:pt idx="55">
                  <c:v>8805.1528999999955</c:v>
                </c:pt>
                <c:pt idx="56">
                  <c:v>8724.4159999999974</c:v>
                </c:pt>
                <c:pt idx="57">
                  <c:v>8278.7602000000006</c:v>
                </c:pt>
                <c:pt idx="58">
                  <c:v>8328.999399999997</c:v>
                </c:pt>
                <c:pt idx="59">
                  <c:v>8878.6092000000026</c:v>
                </c:pt>
                <c:pt idx="60">
                  <c:v>8676.5945000000047</c:v>
                </c:pt>
                <c:pt idx="61">
                  <c:v>8309.6724000000013</c:v>
                </c:pt>
              </c:numCache>
            </c:numRef>
          </c:val>
          <c:smooth val="0"/>
          <c:extLst>
            <c:ext xmlns:c16="http://schemas.microsoft.com/office/drawing/2014/chart" uri="{C3380CC4-5D6E-409C-BE32-E72D297353CC}">
              <c16:uniqueId val="{00000000-DF43-4E0B-9972-4935499F812E}"/>
            </c:ext>
          </c:extLst>
        </c:ser>
        <c:dLbls>
          <c:showLegendKey val="0"/>
          <c:showVal val="0"/>
          <c:showCatName val="0"/>
          <c:showSerName val="0"/>
          <c:showPercent val="0"/>
          <c:showBubbleSize val="0"/>
        </c:dLbls>
        <c:smooth val="0"/>
        <c:axId val="678571056"/>
        <c:axId val="678571384"/>
      </c:lineChart>
      <c:dateAx>
        <c:axId val="678571056"/>
        <c:scaling>
          <c:orientation val="minMax"/>
          <c:min val="42036"/>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78571384"/>
        <c:crosses val="autoZero"/>
        <c:auto val="1"/>
        <c:lblOffset val="100"/>
        <c:baseTimeUnit val="months"/>
      </c:dateAx>
      <c:valAx>
        <c:axId val="67857138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78571056"/>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Sheet5!$I$2</c:f>
              <c:strCache>
                <c:ptCount val="1"/>
                <c:pt idx="0">
                  <c:v>Nifty 50 TRI</c:v>
                </c:pt>
              </c:strCache>
            </c:strRef>
          </c:tx>
          <c:spPr>
            <a:ln w="28575" cap="rnd">
              <a:solidFill>
                <a:schemeClr val="accent1"/>
              </a:solidFill>
              <a:round/>
            </a:ln>
            <a:effectLst/>
          </c:spPr>
          <c:marker>
            <c:symbol val="none"/>
          </c:marker>
          <c:cat>
            <c:numRef>
              <c:f>Sheet5!$H$3:$H$3519</c:f>
              <c:numCache>
                <c:formatCode>d\-mmm\-yy</c:formatCode>
                <c:ptCount val="3517"/>
                <c:pt idx="0">
                  <c:v>38719</c:v>
                </c:pt>
                <c:pt idx="1">
                  <c:v>38720</c:v>
                </c:pt>
                <c:pt idx="2">
                  <c:v>38721</c:v>
                </c:pt>
                <c:pt idx="3">
                  <c:v>38722</c:v>
                </c:pt>
                <c:pt idx="4">
                  <c:v>38723</c:v>
                </c:pt>
                <c:pt idx="5">
                  <c:v>38726</c:v>
                </c:pt>
                <c:pt idx="6">
                  <c:v>38727</c:v>
                </c:pt>
                <c:pt idx="7">
                  <c:v>38729</c:v>
                </c:pt>
                <c:pt idx="8">
                  <c:v>38730</c:v>
                </c:pt>
                <c:pt idx="9">
                  <c:v>38733</c:v>
                </c:pt>
                <c:pt idx="10">
                  <c:v>38734</c:v>
                </c:pt>
                <c:pt idx="11">
                  <c:v>38735</c:v>
                </c:pt>
                <c:pt idx="12">
                  <c:v>38736</c:v>
                </c:pt>
                <c:pt idx="13">
                  <c:v>38737</c:v>
                </c:pt>
                <c:pt idx="14">
                  <c:v>38740</c:v>
                </c:pt>
                <c:pt idx="15">
                  <c:v>38741</c:v>
                </c:pt>
                <c:pt idx="16">
                  <c:v>38742</c:v>
                </c:pt>
                <c:pt idx="17">
                  <c:v>38744</c:v>
                </c:pt>
                <c:pt idx="18">
                  <c:v>38747</c:v>
                </c:pt>
                <c:pt idx="19">
                  <c:v>38748</c:v>
                </c:pt>
                <c:pt idx="20">
                  <c:v>38749</c:v>
                </c:pt>
                <c:pt idx="21">
                  <c:v>38750</c:v>
                </c:pt>
                <c:pt idx="22">
                  <c:v>38751</c:v>
                </c:pt>
                <c:pt idx="23">
                  <c:v>38754</c:v>
                </c:pt>
                <c:pt idx="24">
                  <c:v>38755</c:v>
                </c:pt>
                <c:pt idx="25">
                  <c:v>38756</c:v>
                </c:pt>
                <c:pt idx="26">
                  <c:v>38758</c:v>
                </c:pt>
                <c:pt idx="27">
                  <c:v>38761</c:v>
                </c:pt>
                <c:pt idx="28">
                  <c:v>38762</c:v>
                </c:pt>
                <c:pt idx="29">
                  <c:v>38763</c:v>
                </c:pt>
                <c:pt idx="30">
                  <c:v>38764</c:v>
                </c:pt>
                <c:pt idx="31">
                  <c:v>38765</c:v>
                </c:pt>
                <c:pt idx="32">
                  <c:v>38768</c:v>
                </c:pt>
                <c:pt idx="33">
                  <c:v>38769</c:v>
                </c:pt>
                <c:pt idx="34">
                  <c:v>38770</c:v>
                </c:pt>
                <c:pt idx="35">
                  <c:v>38771</c:v>
                </c:pt>
                <c:pt idx="36">
                  <c:v>38772</c:v>
                </c:pt>
                <c:pt idx="37">
                  <c:v>38775</c:v>
                </c:pt>
                <c:pt idx="38">
                  <c:v>38776</c:v>
                </c:pt>
                <c:pt idx="39">
                  <c:v>38777</c:v>
                </c:pt>
                <c:pt idx="40">
                  <c:v>38778</c:v>
                </c:pt>
                <c:pt idx="41">
                  <c:v>38779</c:v>
                </c:pt>
                <c:pt idx="42">
                  <c:v>38782</c:v>
                </c:pt>
                <c:pt idx="43">
                  <c:v>38783</c:v>
                </c:pt>
                <c:pt idx="44">
                  <c:v>38784</c:v>
                </c:pt>
                <c:pt idx="45">
                  <c:v>38785</c:v>
                </c:pt>
                <c:pt idx="46">
                  <c:v>38786</c:v>
                </c:pt>
                <c:pt idx="47">
                  <c:v>38789</c:v>
                </c:pt>
                <c:pt idx="48">
                  <c:v>38790</c:v>
                </c:pt>
                <c:pt idx="49">
                  <c:v>38792</c:v>
                </c:pt>
                <c:pt idx="50">
                  <c:v>38793</c:v>
                </c:pt>
                <c:pt idx="51">
                  <c:v>38796</c:v>
                </c:pt>
                <c:pt idx="52">
                  <c:v>38797</c:v>
                </c:pt>
                <c:pt idx="53">
                  <c:v>38798</c:v>
                </c:pt>
                <c:pt idx="54">
                  <c:v>38799</c:v>
                </c:pt>
                <c:pt idx="55">
                  <c:v>38800</c:v>
                </c:pt>
                <c:pt idx="56">
                  <c:v>38803</c:v>
                </c:pt>
                <c:pt idx="57">
                  <c:v>38804</c:v>
                </c:pt>
                <c:pt idx="58">
                  <c:v>38805</c:v>
                </c:pt>
                <c:pt idx="59">
                  <c:v>38806</c:v>
                </c:pt>
                <c:pt idx="60">
                  <c:v>38807</c:v>
                </c:pt>
                <c:pt idx="61">
                  <c:v>38810</c:v>
                </c:pt>
                <c:pt idx="62">
                  <c:v>38811</c:v>
                </c:pt>
                <c:pt idx="63">
                  <c:v>38812</c:v>
                </c:pt>
                <c:pt idx="64">
                  <c:v>38814</c:v>
                </c:pt>
                <c:pt idx="65">
                  <c:v>38817</c:v>
                </c:pt>
                <c:pt idx="66">
                  <c:v>38819</c:v>
                </c:pt>
                <c:pt idx="67">
                  <c:v>38820</c:v>
                </c:pt>
                <c:pt idx="68">
                  <c:v>38824</c:v>
                </c:pt>
                <c:pt idx="69">
                  <c:v>38825</c:v>
                </c:pt>
                <c:pt idx="70">
                  <c:v>38826</c:v>
                </c:pt>
                <c:pt idx="71">
                  <c:v>38827</c:v>
                </c:pt>
                <c:pt idx="72">
                  <c:v>38828</c:v>
                </c:pt>
                <c:pt idx="73">
                  <c:v>38831</c:v>
                </c:pt>
                <c:pt idx="74">
                  <c:v>38832</c:v>
                </c:pt>
                <c:pt idx="75">
                  <c:v>38833</c:v>
                </c:pt>
                <c:pt idx="76">
                  <c:v>38834</c:v>
                </c:pt>
                <c:pt idx="77">
                  <c:v>38835</c:v>
                </c:pt>
                <c:pt idx="78">
                  <c:v>38836</c:v>
                </c:pt>
                <c:pt idx="79">
                  <c:v>38839</c:v>
                </c:pt>
                <c:pt idx="80">
                  <c:v>38840</c:v>
                </c:pt>
                <c:pt idx="81">
                  <c:v>38841</c:v>
                </c:pt>
                <c:pt idx="82">
                  <c:v>38842</c:v>
                </c:pt>
                <c:pt idx="83">
                  <c:v>38845</c:v>
                </c:pt>
                <c:pt idx="84">
                  <c:v>38846</c:v>
                </c:pt>
                <c:pt idx="85">
                  <c:v>38847</c:v>
                </c:pt>
                <c:pt idx="86">
                  <c:v>38848</c:v>
                </c:pt>
                <c:pt idx="87">
                  <c:v>38849</c:v>
                </c:pt>
                <c:pt idx="88">
                  <c:v>38852</c:v>
                </c:pt>
                <c:pt idx="89">
                  <c:v>38853</c:v>
                </c:pt>
                <c:pt idx="90">
                  <c:v>38854</c:v>
                </c:pt>
                <c:pt idx="91">
                  <c:v>38855</c:v>
                </c:pt>
                <c:pt idx="92">
                  <c:v>38856</c:v>
                </c:pt>
                <c:pt idx="93">
                  <c:v>38859</c:v>
                </c:pt>
                <c:pt idx="94">
                  <c:v>38860</c:v>
                </c:pt>
                <c:pt idx="95">
                  <c:v>38861</c:v>
                </c:pt>
                <c:pt idx="96">
                  <c:v>38862</c:v>
                </c:pt>
                <c:pt idx="97">
                  <c:v>38863</c:v>
                </c:pt>
                <c:pt idx="98">
                  <c:v>38866</c:v>
                </c:pt>
                <c:pt idx="99">
                  <c:v>38867</c:v>
                </c:pt>
                <c:pt idx="100">
                  <c:v>38868</c:v>
                </c:pt>
                <c:pt idx="101">
                  <c:v>38869</c:v>
                </c:pt>
                <c:pt idx="102">
                  <c:v>38870</c:v>
                </c:pt>
                <c:pt idx="103">
                  <c:v>38873</c:v>
                </c:pt>
                <c:pt idx="104">
                  <c:v>38874</c:v>
                </c:pt>
                <c:pt idx="105">
                  <c:v>38875</c:v>
                </c:pt>
                <c:pt idx="106">
                  <c:v>38876</c:v>
                </c:pt>
                <c:pt idx="107">
                  <c:v>38877</c:v>
                </c:pt>
                <c:pt idx="108">
                  <c:v>38880</c:v>
                </c:pt>
                <c:pt idx="109">
                  <c:v>38881</c:v>
                </c:pt>
                <c:pt idx="110">
                  <c:v>38882</c:v>
                </c:pt>
                <c:pt idx="111">
                  <c:v>38883</c:v>
                </c:pt>
                <c:pt idx="112">
                  <c:v>38884</c:v>
                </c:pt>
                <c:pt idx="113">
                  <c:v>38887</c:v>
                </c:pt>
                <c:pt idx="114">
                  <c:v>38888</c:v>
                </c:pt>
                <c:pt idx="115">
                  <c:v>38889</c:v>
                </c:pt>
                <c:pt idx="116">
                  <c:v>38890</c:v>
                </c:pt>
                <c:pt idx="117">
                  <c:v>38891</c:v>
                </c:pt>
                <c:pt idx="118">
                  <c:v>38893</c:v>
                </c:pt>
                <c:pt idx="119">
                  <c:v>38894</c:v>
                </c:pt>
                <c:pt idx="120">
                  <c:v>38895</c:v>
                </c:pt>
                <c:pt idx="121">
                  <c:v>38896</c:v>
                </c:pt>
                <c:pt idx="122">
                  <c:v>38897</c:v>
                </c:pt>
                <c:pt idx="123">
                  <c:v>38898</c:v>
                </c:pt>
                <c:pt idx="124">
                  <c:v>38901</c:v>
                </c:pt>
                <c:pt idx="125">
                  <c:v>38902</c:v>
                </c:pt>
                <c:pt idx="126">
                  <c:v>38903</c:v>
                </c:pt>
                <c:pt idx="127">
                  <c:v>38904</c:v>
                </c:pt>
                <c:pt idx="128">
                  <c:v>38905</c:v>
                </c:pt>
                <c:pt idx="129">
                  <c:v>38908</c:v>
                </c:pt>
                <c:pt idx="130">
                  <c:v>38909</c:v>
                </c:pt>
                <c:pt idx="131">
                  <c:v>38910</c:v>
                </c:pt>
                <c:pt idx="132">
                  <c:v>38911</c:v>
                </c:pt>
                <c:pt idx="133">
                  <c:v>38912</c:v>
                </c:pt>
                <c:pt idx="134">
                  <c:v>38915</c:v>
                </c:pt>
                <c:pt idx="135">
                  <c:v>38916</c:v>
                </c:pt>
                <c:pt idx="136">
                  <c:v>38917</c:v>
                </c:pt>
                <c:pt idx="137">
                  <c:v>38918</c:v>
                </c:pt>
                <c:pt idx="138">
                  <c:v>38919</c:v>
                </c:pt>
                <c:pt idx="139">
                  <c:v>38922</c:v>
                </c:pt>
                <c:pt idx="140">
                  <c:v>38923</c:v>
                </c:pt>
                <c:pt idx="141">
                  <c:v>38924</c:v>
                </c:pt>
                <c:pt idx="142">
                  <c:v>38925</c:v>
                </c:pt>
                <c:pt idx="143">
                  <c:v>38926</c:v>
                </c:pt>
                <c:pt idx="144">
                  <c:v>38929</c:v>
                </c:pt>
                <c:pt idx="145">
                  <c:v>38930</c:v>
                </c:pt>
                <c:pt idx="146">
                  <c:v>38931</c:v>
                </c:pt>
                <c:pt idx="147">
                  <c:v>38932</c:v>
                </c:pt>
                <c:pt idx="148">
                  <c:v>38933</c:v>
                </c:pt>
                <c:pt idx="149">
                  <c:v>38936</c:v>
                </c:pt>
                <c:pt idx="150">
                  <c:v>38937</c:v>
                </c:pt>
                <c:pt idx="151">
                  <c:v>38938</c:v>
                </c:pt>
                <c:pt idx="152">
                  <c:v>38939</c:v>
                </c:pt>
                <c:pt idx="153">
                  <c:v>38940</c:v>
                </c:pt>
                <c:pt idx="154">
                  <c:v>38943</c:v>
                </c:pt>
                <c:pt idx="155">
                  <c:v>38945</c:v>
                </c:pt>
                <c:pt idx="156">
                  <c:v>38946</c:v>
                </c:pt>
                <c:pt idx="157">
                  <c:v>38947</c:v>
                </c:pt>
                <c:pt idx="158">
                  <c:v>38950</c:v>
                </c:pt>
                <c:pt idx="159">
                  <c:v>38951</c:v>
                </c:pt>
                <c:pt idx="160">
                  <c:v>38952</c:v>
                </c:pt>
                <c:pt idx="161">
                  <c:v>38953</c:v>
                </c:pt>
                <c:pt idx="162">
                  <c:v>38954</c:v>
                </c:pt>
                <c:pt idx="163">
                  <c:v>38957</c:v>
                </c:pt>
                <c:pt idx="164">
                  <c:v>38958</c:v>
                </c:pt>
                <c:pt idx="165">
                  <c:v>38959</c:v>
                </c:pt>
                <c:pt idx="166">
                  <c:v>38960</c:v>
                </c:pt>
                <c:pt idx="167">
                  <c:v>38961</c:v>
                </c:pt>
                <c:pt idx="168">
                  <c:v>38964</c:v>
                </c:pt>
                <c:pt idx="169">
                  <c:v>38965</c:v>
                </c:pt>
                <c:pt idx="170">
                  <c:v>38966</c:v>
                </c:pt>
                <c:pt idx="171">
                  <c:v>38967</c:v>
                </c:pt>
                <c:pt idx="172">
                  <c:v>38968</c:v>
                </c:pt>
                <c:pt idx="173">
                  <c:v>38971</c:v>
                </c:pt>
                <c:pt idx="174">
                  <c:v>38972</c:v>
                </c:pt>
                <c:pt idx="175">
                  <c:v>38973</c:v>
                </c:pt>
                <c:pt idx="176">
                  <c:v>38974</c:v>
                </c:pt>
                <c:pt idx="177">
                  <c:v>38975</c:v>
                </c:pt>
                <c:pt idx="178">
                  <c:v>38978</c:v>
                </c:pt>
                <c:pt idx="179">
                  <c:v>38979</c:v>
                </c:pt>
                <c:pt idx="180">
                  <c:v>38980</c:v>
                </c:pt>
                <c:pt idx="181">
                  <c:v>38981</c:v>
                </c:pt>
                <c:pt idx="182">
                  <c:v>38982</c:v>
                </c:pt>
                <c:pt idx="183">
                  <c:v>38985</c:v>
                </c:pt>
                <c:pt idx="184">
                  <c:v>38986</c:v>
                </c:pt>
                <c:pt idx="185">
                  <c:v>38987</c:v>
                </c:pt>
                <c:pt idx="186">
                  <c:v>38988</c:v>
                </c:pt>
                <c:pt idx="187">
                  <c:v>38989</c:v>
                </c:pt>
                <c:pt idx="188">
                  <c:v>38993</c:v>
                </c:pt>
                <c:pt idx="189">
                  <c:v>38994</c:v>
                </c:pt>
                <c:pt idx="190">
                  <c:v>38995</c:v>
                </c:pt>
                <c:pt idx="191">
                  <c:v>38996</c:v>
                </c:pt>
                <c:pt idx="192">
                  <c:v>38999</c:v>
                </c:pt>
                <c:pt idx="193">
                  <c:v>39000</c:v>
                </c:pt>
                <c:pt idx="194">
                  <c:v>39001</c:v>
                </c:pt>
                <c:pt idx="195">
                  <c:v>39002</c:v>
                </c:pt>
                <c:pt idx="196">
                  <c:v>39003</c:v>
                </c:pt>
                <c:pt idx="197">
                  <c:v>39006</c:v>
                </c:pt>
                <c:pt idx="198">
                  <c:v>39007</c:v>
                </c:pt>
                <c:pt idx="199">
                  <c:v>39008</c:v>
                </c:pt>
                <c:pt idx="200">
                  <c:v>39009</c:v>
                </c:pt>
                <c:pt idx="201">
                  <c:v>39010</c:v>
                </c:pt>
                <c:pt idx="202">
                  <c:v>39011</c:v>
                </c:pt>
                <c:pt idx="203">
                  <c:v>39013</c:v>
                </c:pt>
                <c:pt idx="204">
                  <c:v>39016</c:v>
                </c:pt>
                <c:pt idx="205">
                  <c:v>39017</c:v>
                </c:pt>
                <c:pt idx="206">
                  <c:v>39020</c:v>
                </c:pt>
                <c:pt idx="207">
                  <c:v>39021</c:v>
                </c:pt>
                <c:pt idx="208">
                  <c:v>39022</c:v>
                </c:pt>
                <c:pt idx="209">
                  <c:v>39023</c:v>
                </c:pt>
                <c:pt idx="210">
                  <c:v>39024</c:v>
                </c:pt>
                <c:pt idx="211">
                  <c:v>39027</c:v>
                </c:pt>
                <c:pt idx="212">
                  <c:v>39028</c:v>
                </c:pt>
                <c:pt idx="213">
                  <c:v>39029</c:v>
                </c:pt>
                <c:pt idx="214">
                  <c:v>39030</c:v>
                </c:pt>
                <c:pt idx="215">
                  <c:v>39031</c:v>
                </c:pt>
                <c:pt idx="216">
                  <c:v>39034</c:v>
                </c:pt>
                <c:pt idx="217">
                  <c:v>39035</c:v>
                </c:pt>
                <c:pt idx="218">
                  <c:v>39036</c:v>
                </c:pt>
                <c:pt idx="219">
                  <c:v>39037</c:v>
                </c:pt>
                <c:pt idx="220">
                  <c:v>39038</c:v>
                </c:pt>
                <c:pt idx="221">
                  <c:v>39041</c:v>
                </c:pt>
                <c:pt idx="222">
                  <c:v>39042</c:v>
                </c:pt>
                <c:pt idx="223">
                  <c:v>39043</c:v>
                </c:pt>
                <c:pt idx="224">
                  <c:v>39044</c:v>
                </c:pt>
                <c:pt idx="225">
                  <c:v>39045</c:v>
                </c:pt>
                <c:pt idx="226">
                  <c:v>39048</c:v>
                </c:pt>
                <c:pt idx="227">
                  <c:v>39049</c:v>
                </c:pt>
                <c:pt idx="228">
                  <c:v>39050</c:v>
                </c:pt>
                <c:pt idx="229">
                  <c:v>39051</c:v>
                </c:pt>
                <c:pt idx="230">
                  <c:v>39052</c:v>
                </c:pt>
                <c:pt idx="231">
                  <c:v>39055</c:v>
                </c:pt>
                <c:pt idx="232">
                  <c:v>39056</c:v>
                </c:pt>
                <c:pt idx="233">
                  <c:v>39057</c:v>
                </c:pt>
                <c:pt idx="234">
                  <c:v>39058</c:v>
                </c:pt>
                <c:pt idx="235">
                  <c:v>39059</c:v>
                </c:pt>
                <c:pt idx="236">
                  <c:v>39062</c:v>
                </c:pt>
                <c:pt idx="237">
                  <c:v>39063</c:v>
                </c:pt>
                <c:pt idx="238">
                  <c:v>39064</c:v>
                </c:pt>
                <c:pt idx="239">
                  <c:v>39065</c:v>
                </c:pt>
                <c:pt idx="240">
                  <c:v>39066</c:v>
                </c:pt>
                <c:pt idx="241">
                  <c:v>39069</c:v>
                </c:pt>
                <c:pt idx="242">
                  <c:v>39070</c:v>
                </c:pt>
                <c:pt idx="243">
                  <c:v>39071</c:v>
                </c:pt>
                <c:pt idx="244">
                  <c:v>39072</c:v>
                </c:pt>
                <c:pt idx="245">
                  <c:v>39073</c:v>
                </c:pt>
                <c:pt idx="246">
                  <c:v>39077</c:v>
                </c:pt>
                <c:pt idx="247">
                  <c:v>39078</c:v>
                </c:pt>
                <c:pt idx="248">
                  <c:v>39079</c:v>
                </c:pt>
                <c:pt idx="249">
                  <c:v>39080</c:v>
                </c:pt>
                <c:pt idx="250">
                  <c:v>39084</c:v>
                </c:pt>
                <c:pt idx="251">
                  <c:v>39085</c:v>
                </c:pt>
                <c:pt idx="252">
                  <c:v>39086</c:v>
                </c:pt>
                <c:pt idx="253">
                  <c:v>39087</c:v>
                </c:pt>
                <c:pt idx="254">
                  <c:v>39090</c:v>
                </c:pt>
                <c:pt idx="255">
                  <c:v>39091</c:v>
                </c:pt>
                <c:pt idx="256">
                  <c:v>39092</c:v>
                </c:pt>
                <c:pt idx="257">
                  <c:v>39093</c:v>
                </c:pt>
                <c:pt idx="258">
                  <c:v>39094</c:v>
                </c:pt>
                <c:pt idx="259">
                  <c:v>39097</c:v>
                </c:pt>
                <c:pt idx="260">
                  <c:v>39098</c:v>
                </c:pt>
                <c:pt idx="261">
                  <c:v>39099</c:v>
                </c:pt>
                <c:pt idx="262">
                  <c:v>39100</c:v>
                </c:pt>
                <c:pt idx="263">
                  <c:v>39101</c:v>
                </c:pt>
                <c:pt idx="264">
                  <c:v>39104</c:v>
                </c:pt>
                <c:pt idx="265">
                  <c:v>39105</c:v>
                </c:pt>
                <c:pt idx="266">
                  <c:v>39106</c:v>
                </c:pt>
                <c:pt idx="267">
                  <c:v>39107</c:v>
                </c:pt>
                <c:pt idx="268">
                  <c:v>39111</c:v>
                </c:pt>
                <c:pt idx="269">
                  <c:v>39113</c:v>
                </c:pt>
                <c:pt idx="270">
                  <c:v>39114</c:v>
                </c:pt>
                <c:pt idx="271">
                  <c:v>39115</c:v>
                </c:pt>
                <c:pt idx="272">
                  <c:v>39118</c:v>
                </c:pt>
                <c:pt idx="273">
                  <c:v>39119</c:v>
                </c:pt>
                <c:pt idx="274">
                  <c:v>39120</c:v>
                </c:pt>
                <c:pt idx="275">
                  <c:v>39121</c:v>
                </c:pt>
                <c:pt idx="276">
                  <c:v>39122</c:v>
                </c:pt>
                <c:pt idx="277">
                  <c:v>39125</c:v>
                </c:pt>
                <c:pt idx="278">
                  <c:v>39126</c:v>
                </c:pt>
                <c:pt idx="279">
                  <c:v>39127</c:v>
                </c:pt>
                <c:pt idx="280">
                  <c:v>39128</c:v>
                </c:pt>
                <c:pt idx="281">
                  <c:v>39132</c:v>
                </c:pt>
                <c:pt idx="282">
                  <c:v>39133</c:v>
                </c:pt>
                <c:pt idx="283">
                  <c:v>39134</c:v>
                </c:pt>
                <c:pt idx="284">
                  <c:v>39135</c:v>
                </c:pt>
                <c:pt idx="285">
                  <c:v>39136</c:v>
                </c:pt>
                <c:pt idx="286">
                  <c:v>39139</c:v>
                </c:pt>
                <c:pt idx="287">
                  <c:v>39140</c:v>
                </c:pt>
                <c:pt idx="288">
                  <c:v>39141</c:v>
                </c:pt>
                <c:pt idx="289">
                  <c:v>39142</c:v>
                </c:pt>
                <c:pt idx="290">
                  <c:v>39143</c:v>
                </c:pt>
                <c:pt idx="291">
                  <c:v>39146</c:v>
                </c:pt>
                <c:pt idx="292">
                  <c:v>39147</c:v>
                </c:pt>
                <c:pt idx="293">
                  <c:v>39148</c:v>
                </c:pt>
                <c:pt idx="294">
                  <c:v>39149</c:v>
                </c:pt>
                <c:pt idx="295">
                  <c:v>39150</c:v>
                </c:pt>
                <c:pt idx="296">
                  <c:v>39153</c:v>
                </c:pt>
                <c:pt idx="297">
                  <c:v>39154</c:v>
                </c:pt>
                <c:pt idx="298">
                  <c:v>39155</c:v>
                </c:pt>
                <c:pt idx="299">
                  <c:v>39156</c:v>
                </c:pt>
                <c:pt idx="300">
                  <c:v>39157</c:v>
                </c:pt>
                <c:pt idx="301">
                  <c:v>39160</c:v>
                </c:pt>
                <c:pt idx="302">
                  <c:v>39161</c:v>
                </c:pt>
                <c:pt idx="303">
                  <c:v>39162</c:v>
                </c:pt>
                <c:pt idx="304">
                  <c:v>39163</c:v>
                </c:pt>
                <c:pt idx="305">
                  <c:v>39164</c:v>
                </c:pt>
                <c:pt idx="306">
                  <c:v>39167</c:v>
                </c:pt>
                <c:pt idx="307">
                  <c:v>39169</c:v>
                </c:pt>
                <c:pt idx="308">
                  <c:v>39170</c:v>
                </c:pt>
                <c:pt idx="309">
                  <c:v>39171</c:v>
                </c:pt>
                <c:pt idx="310">
                  <c:v>39174</c:v>
                </c:pt>
                <c:pt idx="311">
                  <c:v>39175</c:v>
                </c:pt>
                <c:pt idx="312">
                  <c:v>39176</c:v>
                </c:pt>
                <c:pt idx="313">
                  <c:v>39177</c:v>
                </c:pt>
                <c:pt idx="314">
                  <c:v>39181</c:v>
                </c:pt>
                <c:pt idx="315">
                  <c:v>39182</c:v>
                </c:pt>
                <c:pt idx="316">
                  <c:v>39183</c:v>
                </c:pt>
                <c:pt idx="317">
                  <c:v>39184</c:v>
                </c:pt>
                <c:pt idx="318">
                  <c:v>39185</c:v>
                </c:pt>
                <c:pt idx="319">
                  <c:v>39188</c:v>
                </c:pt>
                <c:pt idx="320">
                  <c:v>39189</c:v>
                </c:pt>
                <c:pt idx="321">
                  <c:v>39190</c:v>
                </c:pt>
                <c:pt idx="322">
                  <c:v>39191</c:v>
                </c:pt>
                <c:pt idx="323">
                  <c:v>39192</c:v>
                </c:pt>
                <c:pt idx="324">
                  <c:v>39195</c:v>
                </c:pt>
                <c:pt idx="325">
                  <c:v>39196</c:v>
                </c:pt>
                <c:pt idx="326">
                  <c:v>39197</c:v>
                </c:pt>
                <c:pt idx="327">
                  <c:v>39198</c:v>
                </c:pt>
                <c:pt idx="328">
                  <c:v>39199</c:v>
                </c:pt>
                <c:pt idx="329">
                  <c:v>39202</c:v>
                </c:pt>
                <c:pt idx="330">
                  <c:v>39205</c:v>
                </c:pt>
                <c:pt idx="331">
                  <c:v>39206</c:v>
                </c:pt>
                <c:pt idx="332">
                  <c:v>39209</c:v>
                </c:pt>
                <c:pt idx="333">
                  <c:v>39210</c:v>
                </c:pt>
                <c:pt idx="334">
                  <c:v>39211</c:v>
                </c:pt>
                <c:pt idx="335">
                  <c:v>39212</c:v>
                </c:pt>
                <c:pt idx="336">
                  <c:v>39213</c:v>
                </c:pt>
                <c:pt idx="337">
                  <c:v>39216</c:v>
                </c:pt>
                <c:pt idx="338">
                  <c:v>39217</c:v>
                </c:pt>
                <c:pt idx="339">
                  <c:v>39218</c:v>
                </c:pt>
                <c:pt idx="340">
                  <c:v>39219</c:v>
                </c:pt>
                <c:pt idx="341">
                  <c:v>39220</c:v>
                </c:pt>
                <c:pt idx="342">
                  <c:v>39223</c:v>
                </c:pt>
                <c:pt idx="343">
                  <c:v>39224</c:v>
                </c:pt>
                <c:pt idx="344">
                  <c:v>39225</c:v>
                </c:pt>
                <c:pt idx="345">
                  <c:v>39226</c:v>
                </c:pt>
                <c:pt idx="346">
                  <c:v>39227</c:v>
                </c:pt>
                <c:pt idx="347">
                  <c:v>39230</c:v>
                </c:pt>
                <c:pt idx="348">
                  <c:v>39231</c:v>
                </c:pt>
                <c:pt idx="349">
                  <c:v>39232</c:v>
                </c:pt>
                <c:pt idx="350">
                  <c:v>39233</c:v>
                </c:pt>
                <c:pt idx="351">
                  <c:v>39234</c:v>
                </c:pt>
                <c:pt idx="352">
                  <c:v>39237</c:v>
                </c:pt>
                <c:pt idx="353">
                  <c:v>39238</c:v>
                </c:pt>
                <c:pt idx="354">
                  <c:v>39239</c:v>
                </c:pt>
                <c:pt idx="355">
                  <c:v>39240</c:v>
                </c:pt>
                <c:pt idx="356">
                  <c:v>39241</c:v>
                </c:pt>
                <c:pt idx="357">
                  <c:v>39244</c:v>
                </c:pt>
                <c:pt idx="358">
                  <c:v>39245</c:v>
                </c:pt>
                <c:pt idx="359">
                  <c:v>39246</c:v>
                </c:pt>
                <c:pt idx="360">
                  <c:v>39247</c:v>
                </c:pt>
                <c:pt idx="361">
                  <c:v>39248</c:v>
                </c:pt>
                <c:pt idx="362">
                  <c:v>39251</c:v>
                </c:pt>
                <c:pt idx="363">
                  <c:v>39252</c:v>
                </c:pt>
                <c:pt idx="364">
                  <c:v>39253</c:v>
                </c:pt>
                <c:pt idx="365">
                  <c:v>39254</c:v>
                </c:pt>
                <c:pt idx="366">
                  <c:v>39255</c:v>
                </c:pt>
                <c:pt idx="367">
                  <c:v>39258</c:v>
                </c:pt>
                <c:pt idx="368">
                  <c:v>39259</c:v>
                </c:pt>
                <c:pt idx="369">
                  <c:v>39260</c:v>
                </c:pt>
                <c:pt idx="370">
                  <c:v>39261</c:v>
                </c:pt>
                <c:pt idx="371">
                  <c:v>39262</c:v>
                </c:pt>
                <c:pt idx="372">
                  <c:v>39265</c:v>
                </c:pt>
                <c:pt idx="373">
                  <c:v>39266</c:v>
                </c:pt>
                <c:pt idx="374">
                  <c:v>39267</c:v>
                </c:pt>
                <c:pt idx="375">
                  <c:v>39268</c:v>
                </c:pt>
                <c:pt idx="376">
                  <c:v>39269</c:v>
                </c:pt>
                <c:pt idx="377">
                  <c:v>39272</c:v>
                </c:pt>
                <c:pt idx="378">
                  <c:v>39273</c:v>
                </c:pt>
                <c:pt idx="379">
                  <c:v>39274</c:v>
                </c:pt>
                <c:pt idx="380">
                  <c:v>39275</c:v>
                </c:pt>
                <c:pt idx="381">
                  <c:v>39276</c:v>
                </c:pt>
                <c:pt idx="382">
                  <c:v>39279</c:v>
                </c:pt>
                <c:pt idx="383">
                  <c:v>39280</c:v>
                </c:pt>
                <c:pt idx="384">
                  <c:v>39281</c:v>
                </c:pt>
                <c:pt idx="385">
                  <c:v>39282</c:v>
                </c:pt>
                <c:pt idx="386">
                  <c:v>39283</c:v>
                </c:pt>
                <c:pt idx="387">
                  <c:v>39286</c:v>
                </c:pt>
                <c:pt idx="388">
                  <c:v>39287</c:v>
                </c:pt>
                <c:pt idx="389">
                  <c:v>39288</c:v>
                </c:pt>
                <c:pt idx="390">
                  <c:v>39289</c:v>
                </c:pt>
                <c:pt idx="391">
                  <c:v>39290</c:v>
                </c:pt>
                <c:pt idx="392">
                  <c:v>39293</c:v>
                </c:pt>
                <c:pt idx="393">
                  <c:v>39294</c:v>
                </c:pt>
                <c:pt idx="394">
                  <c:v>39295</c:v>
                </c:pt>
                <c:pt idx="395">
                  <c:v>39296</c:v>
                </c:pt>
                <c:pt idx="396">
                  <c:v>39297</c:v>
                </c:pt>
                <c:pt idx="397">
                  <c:v>39300</c:v>
                </c:pt>
                <c:pt idx="398">
                  <c:v>39301</c:v>
                </c:pt>
                <c:pt idx="399">
                  <c:v>39302</c:v>
                </c:pt>
                <c:pt idx="400">
                  <c:v>39303</c:v>
                </c:pt>
                <c:pt idx="401">
                  <c:v>39304</c:v>
                </c:pt>
                <c:pt idx="402">
                  <c:v>39307</c:v>
                </c:pt>
                <c:pt idx="403">
                  <c:v>39308</c:v>
                </c:pt>
                <c:pt idx="404">
                  <c:v>39310</c:v>
                </c:pt>
                <c:pt idx="405">
                  <c:v>39311</c:v>
                </c:pt>
                <c:pt idx="406">
                  <c:v>39314</c:v>
                </c:pt>
                <c:pt idx="407">
                  <c:v>39315</c:v>
                </c:pt>
                <c:pt idx="408">
                  <c:v>39316</c:v>
                </c:pt>
                <c:pt idx="409">
                  <c:v>39317</c:v>
                </c:pt>
                <c:pt idx="410">
                  <c:v>39318</c:v>
                </c:pt>
                <c:pt idx="411">
                  <c:v>39321</c:v>
                </c:pt>
                <c:pt idx="412">
                  <c:v>39322</c:v>
                </c:pt>
                <c:pt idx="413">
                  <c:v>39323</c:v>
                </c:pt>
                <c:pt idx="414">
                  <c:v>39324</c:v>
                </c:pt>
                <c:pt idx="415">
                  <c:v>39325</c:v>
                </c:pt>
                <c:pt idx="416">
                  <c:v>39328</c:v>
                </c:pt>
                <c:pt idx="417">
                  <c:v>39329</c:v>
                </c:pt>
                <c:pt idx="418">
                  <c:v>39330</c:v>
                </c:pt>
                <c:pt idx="419">
                  <c:v>39331</c:v>
                </c:pt>
                <c:pt idx="420">
                  <c:v>39332</c:v>
                </c:pt>
                <c:pt idx="421">
                  <c:v>39335</c:v>
                </c:pt>
                <c:pt idx="422">
                  <c:v>39336</c:v>
                </c:pt>
                <c:pt idx="423">
                  <c:v>39337</c:v>
                </c:pt>
                <c:pt idx="424">
                  <c:v>39338</c:v>
                </c:pt>
                <c:pt idx="425">
                  <c:v>39339</c:v>
                </c:pt>
                <c:pt idx="426">
                  <c:v>39342</c:v>
                </c:pt>
                <c:pt idx="427">
                  <c:v>39343</c:v>
                </c:pt>
                <c:pt idx="428">
                  <c:v>39344</c:v>
                </c:pt>
                <c:pt idx="429">
                  <c:v>39345</c:v>
                </c:pt>
                <c:pt idx="430">
                  <c:v>39346</c:v>
                </c:pt>
                <c:pt idx="431">
                  <c:v>39349</c:v>
                </c:pt>
                <c:pt idx="432">
                  <c:v>39350</c:v>
                </c:pt>
                <c:pt idx="433">
                  <c:v>39351</c:v>
                </c:pt>
                <c:pt idx="434">
                  <c:v>39352</c:v>
                </c:pt>
                <c:pt idx="435">
                  <c:v>39353</c:v>
                </c:pt>
                <c:pt idx="436">
                  <c:v>39356</c:v>
                </c:pt>
                <c:pt idx="437">
                  <c:v>39358</c:v>
                </c:pt>
                <c:pt idx="438">
                  <c:v>39359</c:v>
                </c:pt>
                <c:pt idx="439">
                  <c:v>39360</c:v>
                </c:pt>
                <c:pt idx="440">
                  <c:v>39363</c:v>
                </c:pt>
                <c:pt idx="441">
                  <c:v>39364</c:v>
                </c:pt>
                <c:pt idx="442">
                  <c:v>39365</c:v>
                </c:pt>
                <c:pt idx="443">
                  <c:v>39366</c:v>
                </c:pt>
                <c:pt idx="444">
                  <c:v>39367</c:v>
                </c:pt>
                <c:pt idx="445">
                  <c:v>39370</c:v>
                </c:pt>
                <c:pt idx="446">
                  <c:v>39371</c:v>
                </c:pt>
                <c:pt idx="447">
                  <c:v>39372</c:v>
                </c:pt>
                <c:pt idx="448">
                  <c:v>39373</c:v>
                </c:pt>
                <c:pt idx="449">
                  <c:v>39374</c:v>
                </c:pt>
                <c:pt idx="450">
                  <c:v>39377</c:v>
                </c:pt>
                <c:pt idx="451">
                  <c:v>39378</c:v>
                </c:pt>
                <c:pt idx="452">
                  <c:v>39379</c:v>
                </c:pt>
                <c:pt idx="453">
                  <c:v>39380</c:v>
                </c:pt>
                <c:pt idx="454">
                  <c:v>39381</c:v>
                </c:pt>
                <c:pt idx="455">
                  <c:v>39384</c:v>
                </c:pt>
                <c:pt idx="456">
                  <c:v>39385</c:v>
                </c:pt>
                <c:pt idx="457">
                  <c:v>39386</c:v>
                </c:pt>
                <c:pt idx="458">
                  <c:v>39387</c:v>
                </c:pt>
                <c:pt idx="459">
                  <c:v>39388</c:v>
                </c:pt>
                <c:pt idx="460">
                  <c:v>39391</c:v>
                </c:pt>
                <c:pt idx="461">
                  <c:v>39392</c:v>
                </c:pt>
                <c:pt idx="462">
                  <c:v>39393</c:v>
                </c:pt>
                <c:pt idx="463">
                  <c:v>39394</c:v>
                </c:pt>
                <c:pt idx="464">
                  <c:v>39395</c:v>
                </c:pt>
                <c:pt idx="465">
                  <c:v>39398</c:v>
                </c:pt>
                <c:pt idx="466">
                  <c:v>39399</c:v>
                </c:pt>
                <c:pt idx="467">
                  <c:v>39400</c:v>
                </c:pt>
                <c:pt idx="468">
                  <c:v>39401</c:v>
                </c:pt>
                <c:pt idx="469">
                  <c:v>39402</c:v>
                </c:pt>
                <c:pt idx="470">
                  <c:v>39405</c:v>
                </c:pt>
                <c:pt idx="471">
                  <c:v>39406</c:v>
                </c:pt>
                <c:pt idx="472">
                  <c:v>39407</c:v>
                </c:pt>
                <c:pt idx="473">
                  <c:v>39408</c:v>
                </c:pt>
                <c:pt idx="474">
                  <c:v>39409</c:v>
                </c:pt>
                <c:pt idx="475">
                  <c:v>39412</c:v>
                </c:pt>
                <c:pt idx="476">
                  <c:v>39413</c:v>
                </c:pt>
                <c:pt idx="477">
                  <c:v>39414</c:v>
                </c:pt>
                <c:pt idx="478">
                  <c:v>39415</c:v>
                </c:pt>
                <c:pt idx="479">
                  <c:v>39416</c:v>
                </c:pt>
                <c:pt idx="480">
                  <c:v>39419</c:v>
                </c:pt>
                <c:pt idx="481">
                  <c:v>39420</c:v>
                </c:pt>
                <c:pt idx="482">
                  <c:v>39421</c:v>
                </c:pt>
                <c:pt idx="483">
                  <c:v>39422</c:v>
                </c:pt>
                <c:pt idx="484">
                  <c:v>39423</c:v>
                </c:pt>
                <c:pt idx="485">
                  <c:v>39426</c:v>
                </c:pt>
                <c:pt idx="486">
                  <c:v>39427</c:v>
                </c:pt>
                <c:pt idx="487">
                  <c:v>39428</c:v>
                </c:pt>
                <c:pt idx="488">
                  <c:v>39429</c:v>
                </c:pt>
                <c:pt idx="489">
                  <c:v>39430</c:v>
                </c:pt>
                <c:pt idx="490">
                  <c:v>39433</c:v>
                </c:pt>
                <c:pt idx="491">
                  <c:v>39434</c:v>
                </c:pt>
                <c:pt idx="492">
                  <c:v>39435</c:v>
                </c:pt>
                <c:pt idx="493">
                  <c:v>39436</c:v>
                </c:pt>
                <c:pt idx="494">
                  <c:v>39440</c:v>
                </c:pt>
                <c:pt idx="495">
                  <c:v>39442</c:v>
                </c:pt>
                <c:pt idx="496">
                  <c:v>39443</c:v>
                </c:pt>
                <c:pt idx="497">
                  <c:v>39444</c:v>
                </c:pt>
                <c:pt idx="498">
                  <c:v>39447</c:v>
                </c:pt>
                <c:pt idx="499">
                  <c:v>39448</c:v>
                </c:pt>
                <c:pt idx="500">
                  <c:v>39449</c:v>
                </c:pt>
                <c:pt idx="501">
                  <c:v>39450</c:v>
                </c:pt>
                <c:pt idx="502">
                  <c:v>39451</c:v>
                </c:pt>
                <c:pt idx="503">
                  <c:v>39454</c:v>
                </c:pt>
                <c:pt idx="504">
                  <c:v>39455</c:v>
                </c:pt>
                <c:pt idx="505">
                  <c:v>39456</c:v>
                </c:pt>
                <c:pt idx="506">
                  <c:v>39457</c:v>
                </c:pt>
                <c:pt idx="507">
                  <c:v>39458</c:v>
                </c:pt>
                <c:pt idx="508">
                  <c:v>39461</c:v>
                </c:pt>
                <c:pt idx="509">
                  <c:v>39462</c:v>
                </c:pt>
                <c:pt idx="510">
                  <c:v>39463</c:v>
                </c:pt>
                <c:pt idx="511">
                  <c:v>39464</c:v>
                </c:pt>
                <c:pt idx="512">
                  <c:v>39465</c:v>
                </c:pt>
                <c:pt idx="513">
                  <c:v>39468</c:v>
                </c:pt>
                <c:pt idx="514">
                  <c:v>39469</c:v>
                </c:pt>
                <c:pt idx="515">
                  <c:v>39470</c:v>
                </c:pt>
                <c:pt idx="516">
                  <c:v>39471</c:v>
                </c:pt>
                <c:pt idx="517">
                  <c:v>39472</c:v>
                </c:pt>
                <c:pt idx="518">
                  <c:v>39475</c:v>
                </c:pt>
                <c:pt idx="519">
                  <c:v>39476</c:v>
                </c:pt>
                <c:pt idx="520">
                  <c:v>39477</c:v>
                </c:pt>
                <c:pt idx="521">
                  <c:v>39478</c:v>
                </c:pt>
                <c:pt idx="522">
                  <c:v>39479</c:v>
                </c:pt>
                <c:pt idx="523">
                  <c:v>39482</c:v>
                </c:pt>
                <c:pt idx="524">
                  <c:v>39483</c:v>
                </c:pt>
                <c:pt idx="525">
                  <c:v>39484</c:v>
                </c:pt>
                <c:pt idx="526">
                  <c:v>39485</c:v>
                </c:pt>
                <c:pt idx="527">
                  <c:v>39486</c:v>
                </c:pt>
                <c:pt idx="528">
                  <c:v>39489</c:v>
                </c:pt>
                <c:pt idx="529">
                  <c:v>39490</c:v>
                </c:pt>
                <c:pt idx="530">
                  <c:v>39491</c:v>
                </c:pt>
                <c:pt idx="531">
                  <c:v>39492</c:v>
                </c:pt>
                <c:pt idx="532">
                  <c:v>39493</c:v>
                </c:pt>
                <c:pt idx="533">
                  <c:v>39496</c:v>
                </c:pt>
                <c:pt idx="534">
                  <c:v>39497</c:v>
                </c:pt>
                <c:pt idx="535">
                  <c:v>39498</c:v>
                </c:pt>
                <c:pt idx="536">
                  <c:v>39499</c:v>
                </c:pt>
                <c:pt idx="537">
                  <c:v>39500</c:v>
                </c:pt>
                <c:pt idx="538">
                  <c:v>39503</c:v>
                </c:pt>
                <c:pt idx="539">
                  <c:v>39504</c:v>
                </c:pt>
                <c:pt idx="540">
                  <c:v>39505</c:v>
                </c:pt>
                <c:pt idx="541">
                  <c:v>39506</c:v>
                </c:pt>
                <c:pt idx="542">
                  <c:v>39507</c:v>
                </c:pt>
                <c:pt idx="543">
                  <c:v>39510</c:v>
                </c:pt>
                <c:pt idx="544">
                  <c:v>39511</c:v>
                </c:pt>
                <c:pt idx="545">
                  <c:v>39512</c:v>
                </c:pt>
                <c:pt idx="546">
                  <c:v>39514</c:v>
                </c:pt>
                <c:pt idx="547">
                  <c:v>39517</c:v>
                </c:pt>
                <c:pt idx="548">
                  <c:v>39518</c:v>
                </c:pt>
                <c:pt idx="549">
                  <c:v>39519</c:v>
                </c:pt>
                <c:pt idx="550">
                  <c:v>39520</c:v>
                </c:pt>
                <c:pt idx="551">
                  <c:v>39521</c:v>
                </c:pt>
                <c:pt idx="552">
                  <c:v>39524</c:v>
                </c:pt>
                <c:pt idx="553">
                  <c:v>39525</c:v>
                </c:pt>
                <c:pt idx="554">
                  <c:v>39526</c:v>
                </c:pt>
                <c:pt idx="555">
                  <c:v>39531</c:v>
                </c:pt>
                <c:pt idx="556">
                  <c:v>39532</c:v>
                </c:pt>
                <c:pt idx="557">
                  <c:v>39533</c:v>
                </c:pt>
                <c:pt idx="558">
                  <c:v>39534</c:v>
                </c:pt>
                <c:pt idx="559">
                  <c:v>39535</c:v>
                </c:pt>
                <c:pt idx="560">
                  <c:v>39538</c:v>
                </c:pt>
                <c:pt idx="561">
                  <c:v>39539</c:v>
                </c:pt>
                <c:pt idx="562">
                  <c:v>39540</c:v>
                </c:pt>
                <c:pt idx="563">
                  <c:v>39541</c:v>
                </c:pt>
                <c:pt idx="564">
                  <c:v>39542</c:v>
                </c:pt>
                <c:pt idx="565">
                  <c:v>39545</c:v>
                </c:pt>
                <c:pt idx="566">
                  <c:v>39546</c:v>
                </c:pt>
                <c:pt idx="567">
                  <c:v>39547</c:v>
                </c:pt>
                <c:pt idx="568">
                  <c:v>39548</c:v>
                </c:pt>
                <c:pt idx="569">
                  <c:v>39549</c:v>
                </c:pt>
                <c:pt idx="570">
                  <c:v>39553</c:v>
                </c:pt>
                <c:pt idx="571">
                  <c:v>39554</c:v>
                </c:pt>
                <c:pt idx="572">
                  <c:v>39555</c:v>
                </c:pt>
                <c:pt idx="573">
                  <c:v>39559</c:v>
                </c:pt>
                <c:pt idx="574">
                  <c:v>39560</c:v>
                </c:pt>
                <c:pt idx="575">
                  <c:v>39561</c:v>
                </c:pt>
                <c:pt idx="576">
                  <c:v>39562</c:v>
                </c:pt>
                <c:pt idx="577">
                  <c:v>39563</c:v>
                </c:pt>
                <c:pt idx="578">
                  <c:v>39566</c:v>
                </c:pt>
                <c:pt idx="579">
                  <c:v>39567</c:v>
                </c:pt>
                <c:pt idx="580">
                  <c:v>39568</c:v>
                </c:pt>
                <c:pt idx="581">
                  <c:v>39570</c:v>
                </c:pt>
                <c:pt idx="582">
                  <c:v>39573</c:v>
                </c:pt>
                <c:pt idx="583">
                  <c:v>39574</c:v>
                </c:pt>
                <c:pt idx="584">
                  <c:v>39575</c:v>
                </c:pt>
                <c:pt idx="585">
                  <c:v>39576</c:v>
                </c:pt>
                <c:pt idx="586">
                  <c:v>39577</c:v>
                </c:pt>
                <c:pt idx="587">
                  <c:v>39580</c:v>
                </c:pt>
                <c:pt idx="588">
                  <c:v>39581</c:v>
                </c:pt>
                <c:pt idx="589">
                  <c:v>39582</c:v>
                </c:pt>
                <c:pt idx="590">
                  <c:v>39583</c:v>
                </c:pt>
                <c:pt idx="591">
                  <c:v>39584</c:v>
                </c:pt>
                <c:pt idx="592">
                  <c:v>39588</c:v>
                </c:pt>
                <c:pt idx="593">
                  <c:v>39589</c:v>
                </c:pt>
                <c:pt idx="594">
                  <c:v>39590</c:v>
                </c:pt>
                <c:pt idx="595">
                  <c:v>39591</c:v>
                </c:pt>
                <c:pt idx="596">
                  <c:v>39594</c:v>
                </c:pt>
                <c:pt idx="597">
                  <c:v>39595</c:v>
                </c:pt>
                <c:pt idx="598">
                  <c:v>39596</c:v>
                </c:pt>
                <c:pt idx="599">
                  <c:v>39597</c:v>
                </c:pt>
                <c:pt idx="600">
                  <c:v>39598</c:v>
                </c:pt>
                <c:pt idx="601">
                  <c:v>39601</c:v>
                </c:pt>
                <c:pt idx="602">
                  <c:v>39602</c:v>
                </c:pt>
                <c:pt idx="603">
                  <c:v>39603</c:v>
                </c:pt>
                <c:pt idx="604">
                  <c:v>39604</c:v>
                </c:pt>
                <c:pt idx="605">
                  <c:v>39605</c:v>
                </c:pt>
                <c:pt idx="606">
                  <c:v>39608</c:v>
                </c:pt>
                <c:pt idx="607">
                  <c:v>39609</c:v>
                </c:pt>
                <c:pt idx="608">
                  <c:v>39610</c:v>
                </c:pt>
                <c:pt idx="609">
                  <c:v>39611</c:v>
                </c:pt>
                <c:pt idx="610">
                  <c:v>39612</c:v>
                </c:pt>
                <c:pt idx="611">
                  <c:v>39615</c:v>
                </c:pt>
                <c:pt idx="612">
                  <c:v>39616</c:v>
                </c:pt>
                <c:pt idx="613">
                  <c:v>39617</c:v>
                </c:pt>
                <c:pt idx="614">
                  <c:v>39618</c:v>
                </c:pt>
                <c:pt idx="615">
                  <c:v>39619</c:v>
                </c:pt>
                <c:pt idx="616">
                  <c:v>39622</c:v>
                </c:pt>
                <c:pt idx="617">
                  <c:v>39623</c:v>
                </c:pt>
                <c:pt idx="618">
                  <c:v>39624</c:v>
                </c:pt>
                <c:pt idx="619">
                  <c:v>39625</c:v>
                </c:pt>
                <c:pt idx="620">
                  <c:v>39626</c:v>
                </c:pt>
                <c:pt idx="621">
                  <c:v>39629</c:v>
                </c:pt>
                <c:pt idx="622">
                  <c:v>39630</c:v>
                </c:pt>
                <c:pt idx="623">
                  <c:v>39631</c:v>
                </c:pt>
                <c:pt idx="624">
                  <c:v>39632</c:v>
                </c:pt>
                <c:pt idx="625">
                  <c:v>39633</c:v>
                </c:pt>
                <c:pt idx="626">
                  <c:v>39636</c:v>
                </c:pt>
                <c:pt idx="627">
                  <c:v>39637</c:v>
                </c:pt>
                <c:pt idx="628">
                  <c:v>39638</c:v>
                </c:pt>
                <c:pt idx="629">
                  <c:v>39639</c:v>
                </c:pt>
                <c:pt idx="630">
                  <c:v>39640</c:v>
                </c:pt>
                <c:pt idx="631">
                  <c:v>39643</c:v>
                </c:pt>
                <c:pt idx="632">
                  <c:v>39644</c:v>
                </c:pt>
                <c:pt idx="633">
                  <c:v>39645</c:v>
                </c:pt>
                <c:pt idx="634">
                  <c:v>39646</c:v>
                </c:pt>
                <c:pt idx="635">
                  <c:v>39647</c:v>
                </c:pt>
                <c:pt idx="636">
                  <c:v>39650</c:v>
                </c:pt>
                <c:pt idx="637">
                  <c:v>39651</c:v>
                </c:pt>
                <c:pt idx="638">
                  <c:v>39652</c:v>
                </c:pt>
                <c:pt idx="639">
                  <c:v>39653</c:v>
                </c:pt>
                <c:pt idx="640">
                  <c:v>39654</c:v>
                </c:pt>
                <c:pt idx="641">
                  <c:v>39657</c:v>
                </c:pt>
                <c:pt idx="642">
                  <c:v>39658</c:v>
                </c:pt>
                <c:pt idx="643">
                  <c:v>39659</c:v>
                </c:pt>
                <c:pt idx="644">
                  <c:v>39660</c:v>
                </c:pt>
                <c:pt idx="645">
                  <c:v>39661</c:v>
                </c:pt>
                <c:pt idx="646">
                  <c:v>39664</c:v>
                </c:pt>
                <c:pt idx="647">
                  <c:v>39665</c:v>
                </c:pt>
                <c:pt idx="648">
                  <c:v>39666</c:v>
                </c:pt>
                <c:pt idx="649">
                  <c:v>39667</c:v>
                </c:pt>
                <c:pt idx="650">
                  <c:v>39668</c:v>
                </c:pt>
                <c:pt idx="651">
                  <c:v>39671</c:v>
                </c:pt>
                <c:pt idx="652">
                  <c:v>39672</c:v>
                </c:pt>
                <c:pt idx="653">
                  <c:v>39673</c:v>
                </c:pt>
                <c:pt idx="654">
                  <c:v>39674</c:v>
                </c:pt>
                <c:pt idx="655">
                  <c:v>39678</c:v>
                </c:pt>
                <c:pt idx="656">
                  <c:v>39679</c:v>
                </c:pt>
                <c:pt idx="657">
                  <c:v>39680</c:v>
                </c:pt>
                <c:pt idx="658">
                  <c:v>39681</c:v>
                </c:pt>
                <c:pt idx="659">
                  <c:v>39682</c:v>
                </c:pt>
                <c:pt idx="660">
                  <c:v>39685</c:v>
                </c:pt>
                <c:pt idx="661">
                  <c:v>39686</c:v>
                </c:pt>
                <c:pt idx="662">
                  <c:v>39687</c:v>
                </c:pt>
                <c:pt idx="663">
                  <c:v>39688</c:v>
                </c:pt>
                <c:pt idx="664">
                  <c:v>39689</c:v>
                </c:pt>
                <c:pt idx="665">
                  <c:v>39692</c:v>
                </c:pt>
                <c:pt idx="666">
                  <c:v>39693</c:v>
                </c:pt>
                <c:pt idx="667">
                  <c:v>39695</c:v>
                </c:pt>
                <c:pt idx="668">
                  <c:v>39696</c:v>
                </c:pt>
                <c:pt idx="669">
                  <c:v>39699</c:v>
                </c:pt>
                <c:pt idx="670">
                  <c:v>39700</c:v>
                </c:pt>
                <c:pt idx="671">
                  <c:v>39701</c:v>
                </c:pt>
                <c:pt idx="672">
                  <c:v>39702</c:v>
                </c:pt>
                <c:pt idx="673">
                  <c:v>39703</c:v>
                </c:pt>
                <c:pt idx="674">
                  <c:v>39706</c:v>
                </c:pt>
                <c:pt idx="675">
                  <c:v>39707</c:v>
                </c:pt>
                <c:pt idx="676">
                  <c:v>39708</c:v>
                </c:pt>
                <c:pt idx="677">
                  <c:v>39709</c:v>
                </c:pt>
                <c:pt idx="678">
                  <c:v>39710</c:v>
                </c:pt>
                <c:pt idx="679">
                  <c:v>39713</c:v>
                </c:pt>
                <c:pt idx="680">
                  <c:v>39714</c:v>
                </c:pt>
                <c:pt idx="681">
                  <c:v>39715</c:v>
                </c:pt>
                <c:pt idx="682">
                  <c:v>39716</c:v>
                </c:pt>
                <c:pt idx="683">
                  <c:v>39717</c:v>
                </c:pt>
                <c:pt idx="684">
                  <c:v>39720</c:v>
                </c:pt>
                <c:pt idx="685">
                  <c:v>39721</c:v>
                </c:pt>
                <c:pt idx="686">
                  <c:v>39722</c:v>
                </c:pt>
                <c:pt idx="687">
                  <c:v>39724</c:v>
                </c:pt>
                <c:pt idx="688">
                  <c:v>39727</c:v>
                </c:pt>
                <c:pt idx="689">
                  <c:v>39728</c:v>
                </c:pt>
                <c:pt idx="690">
                  <c:v>39729</c:v>
                </c:pt>
                <c:pt idx="691">
                  <c:v>39731</c:v>
                </c:pt>
                <c:pt idx="692">
                  <c:v>39734</c:v>
                </c:pt>
                <c:pt idx="693">
                  <c:v>39735</c:v>
                </c:pt>
                <c:pt idx="694">
                  <c:v>39736</c:v>
                </c:pt>
                <c:pt idx="695">
                  <c:v>39737</c:v>
                </c:pt>
                <c:pt idx="696">
                  <c:v>39738</c:v>
                </c:pt>
                <c:pt idx="697">
                  <c:v>39741</c:v>
                </c:pt>
                <c:pt idx="698">
                  <c:v>39742</c:v>
                </c:pt>
                <c:pt idx="699">
                  <c:v>39743</c:v>
                </c:pt>
                <c:pt idx="700">
                  <c:v>39744</c:v>
                </c:pt>
                <c:pt idx="701">
                  <c:v>39745</c:v>
                </c:pt>
                <c:pt idx="702">
                  <c:v>39748</c:v>
                </c:pt>
                <c:pt idx="703">
                  <c:v>39749</c:v>
                </c:pt>
                <c:pt idx="704">
                  <c:v>39750</c:v>
                </c:pt>
                <c:pt idx="705">
                  <c:v>39752</c:v>
                </c:pt>
                <c:pt idx="706">
                  <c:v>39755</c:v>
                </c:pt>
                <c:pt idx="707">
                  <c:v>39756</c:v>
                </c:pt>
                <c:pt idx="708">
                  <c:v>39757</c:v>
                </c:pt>
                <c:pt idx="709">
                  <c:v>39758</c:v>
                </c:pt>
                <c:pt idx="710">
                  <c:v>39759</c:v>
                </c:pt>
                <c:pt idx="711">
                  <c:v>39762</c:v>
                </c:pt>
                <c:pt idx="712">
                  <c:v>39763</c:v>
                </c:pt>
                <c:pt idx="713">
                  <c:v>39764</c:v>
                </c:pt>
                <c:pt idx="714">
                  <c:v>39766</c:v>
                </c:pt>
                <c:pt idx="715">
                  <c:v>39769</c:v>
                </c:pt>
                <c:pt idx="716">
                  <c:v>39770</c:v>
                </c:pt>
                <c:pt idx="717">
                  <c:v>39771</c:v>
                </c:pt>
                <c:pt idx="718">
                  <c:v>39772</c:v>
                </c:pt>
                <c:pt idx="719">
                  <c:v>39773</c:v>
                </c:pt>
                <c:pt idx="720">
                  <c:v>39776</c:v>
                </c:pt>
                <c:pt idx="721">
                  <c:v>39777</c:v>
                </c:pt>
                <c:pt idx="722">
                  <c:v>39778</c:v>
                </c:pt>
                <c:pt idx="723">
                  <c:v>39780</c:v>
                </c:pt>
                <c:pt idx="724">
                  <c:v>39783</c:v>
                </c:pt>
                <c:pt idx="725">
                  <c:v>39784</c:v>
                </c:pt>
                <c:pt idx="726">
                  <c:v>39785</c:v>
                </c:pt>
                <c:pt idx="727">
                  <c:v>39786</c:v>
                </c:pt>
                <c:pt idx="728">
                  <c:v>39787</c:v>
                </c:pt>
                <c:pt idx="729">
                  <c:v>39790</c:v>
                </c:pt>
                <c:pt idx="730">
                  <c:v>39792</c:v>
                </c:pt>
                <c:pt idx="731">
                  <c:v>39793</c:v>
                </c:pt>
                <c:pt idx="732">
                  <c:v>39794</c:v>
                </c:pt>
                <c:pt idx="733">
                  <c:v>39797</c:v>
                </c:pt>
                <c:pt idx="734">
                  <c:v>39798</c:v>
                </c:pt>
                <c:pt idx="735">
                  <c:v>39799</c:v>
                </c:pt>
                <c:pt idx="736">
                  <c:v>39800</c:v>
                </c:pt>
                <c:pt idx="737">
                  <c:v>39801</c:v>
                </c:pt>
                <c:pt idx="738">
                  <c:v>39804</c:v>
                </c:pt>
                <c:pt idx="739">
                  <c:v>39805</c:v>
                </c:pt>
                <c:pt idx="740">
                  <c:v>39806</c:v>
                </c:pt>
                <c:pt idx="741">
                  <c:v>39808</c:v>
                </c:pt>
                <c:pt idx="742">
                  <c:v>39811</c:v>
                </c:pt>
                <c:pt idx="743">
                  <c:v>39812</c:v>
                </c:pt>
                <c:pt idx="744">
                  <c:v>39813</c:v>
                </c:pt>
                <c:pt idx="745">
                  <c:v>39814</c:v>
                </c:pt>
                <c:pt idx="746">
                  <c:v>39815</c:v>
                </c:pt>
                <c:pt idx="747">
                  <c:v>39818</c:v>
                </c:pt>
                <c:pt idx="748">
                  <c:v>39819</c:v>
                </c:pt>
                <c:pt idx="749">
                  <c:v>39820</c:v>
                </c:pt>
                <c:pt idx="750">
                  <c:v>39822</c:v>
                </c:pt>
                <c:pt idx="751">
                  <c:v>39825</c:v>
                </c:pt>
                <c:pt idx="752">
                  <c:v>39826</c:v>
                </c:pt>
                <c:pt idx="753">
                  <c:v>39827</c:v>
                </c:pt>
                <c:pt idx="754">
                  <c:v>39828</c:v>
                </c:pt>
                <c:pt idx="755">
                  <c:v>39829</c:v>
                </c:pt>
                <c:pt idx="756">
                  <c:v>39832</c:v>
                </c:pt>
                <c:pt idx="757">
                  <c:v>39833</c:v>
                </c:pt>
                <c:pt idx="758">
                  <c:v>39834</c:v>
                </c:pt>
                <c:pt idx="759">
                  <c:v>39835</c:v>
                </c:pt>
                <c:pt idx="760">
                  <c:v>39836</c:v>
                </c:pt>
                <c:pt idx="761">
                  <c:v>39840</c:v>
                </c:pt>
                <c:pt idx="762">
                  <c:v>39841</c:v>
                </c:pt>
                <c:pt idx="763">
                  <c:v>39842</c:v>
                </c:pt>
                <c:pt idx="764">
                  <c:v>39843</c:v>
                </c:pt>
                <c:pt idx="765">
                  <c:v>39846</c:v>
                </c:pt>
                <c:pt idx="766">
                  <c:v>39847</c:v>
                </c:pt>
                <c:pt idx="767">
                  <c:v>39848</c:v>
                </c:pt>
                <c:pt idx="768">
                  <c:v>39849</c:v>
                </c:pt>
                <c:pt idx="769">
                  <c:v>39850</c:v>
                </c:pt>
                <c:pt idx="770">
                  <c:v>39853</c:v>
                </c:pt>
                <c:pt idx="771">
                  <c:v>39854</c:v>
                </c:pt>
                <c:pt idx="772">
                  <c:v>39855</c:v>
                </c:pt>
                <c:pt idx="773">
                  <c:v>39856</c:v>
                </c:pt>
                <c:pt idx="774">
                  <c:v>39857</c:v>
                </c:pt>
                <c:pt idx="775">
                  <c:v>39860</c:v>
                </c:pt>
                <c:pt idx="776">
                  <c:v>39861</c:v>
                </c:pt>
                <c:pt idx="777">
                  <c:v>39862</c:v>
                </c:pt>
                <c:pt idx="778">
                  <c:v>39863</c:v>
                </c:pt>
                <c:pt idx="779">
                  <c:v>39864</c:v>
                </c:pt>
                <c:pt idx="780">
                  <c:v>39868</c:v>
                </c:pt>
                <c:pt idx="781">
                  <c:v>39869</c:v>
                </c:pt>
                <c:pt idx="782">
                  <c:v>39870</c:v>
                </c:pt>
                <c:pt idx="783">
                  <c:v>39871</c:v>
                </c:pt>
                <c:pt idx="784">
                  <c:v>39874</c:v>
                </c:pt>
                <c:pt idx="785">
                  <c:v>39875</c:v>
                </c:pt>
                <c:pt idx="786">
                  <c:v>39876</c:v>
                </c:pt>
                <c:pt idx="787">
                  <c:v>39877</c:v>
                </c:pt>
                <c:pt idx="788">
                  <c:v>39878</c:v>
                </c:pt>
                <c:pt idx="789">
                  <c:v>39881</c:v>
                </c:pt>
                <c:pt idx="790">
                  <c:v>39884</c:v>
                </c:pt>
                <c:pt idx="791">
                  <c:v>39885</c:v>
                </c:pt>
                <c:pt idx="792">
                  <c:v>39888</c:v>
                </c:pt>
                <c:pt idx="793">
                  <c:v>39889</c:v>
                </c:pt>
                <c:pt idx="794">
                  <c:v>39890</c:v>
                </c:pt>
                <c:pt idx="795">
                  <c:v>39891</c:v>
                </c:pt>
                <c:pt idx="796">
                  <c:v>39892</c:v>
                </c:pt>
                <c:pt idx="797">
                  <c:v>39895</c:v>
                </c:pt>
                <c:pt idx="798">
                  <c:v>39896</c:v>
                </c:pt>
                <c:pt idx="799">
                  <c:v>39897</c:v>
                </c:pt>
                <c:pt idx="800">
                  <c:v>39898</c:v>
                </c:pt>
                <c:pt idx="801">
                  <c:v>39899</c:v>
                </c:pt>
                <c:pt idx="802">
                  <c:v>39902</c:v>
                </c:pt>
                <c:pt idx="803">
                  <c:v>39903</c:v>
                </c:pt>
                <c:pt idx="804">
                  <c:v>39904</c:v>
                </c:pt>
                <c:pt idx="805">
                  <c:v>39905</c:v>
                </c:pt>
                <c:pt idx="806">
                  <c:v>39909</c:v>
                </c:pt>
                <c:pt idx="807">
                  <c:v>39911</c:v>
                </c:pt>
                <c:pt idx="808">
                  <c:v>39912</c:v>
                </c:pt>
                <c:pt idx="809">
                  <c:v>39916</c:v>
                </c:pt>
                <c:pt idx="810">
                  <c:v>39918</c:v>
                </c:pt>
                <c:pt idx="811">
                  <c:v>39919</c:v>
                </c:pt>
                <c:pt idx="812">
                  <c:v>39920</c:v>
                </c:pt>
                <c:pt idx="813">
                  <c:v>39923</c:v>
                </c:pt>
                <c:pt idx="814">
                  <c:v>39924</c:v>
                </c:pt>
                <c:pt idx="815">
                  <c:v>39925</c:v>
                </c:pt>
                <c:pt idx="816">
                  <c:v>39926</c:v>
                </c:pt>
                <c:pt idx="817">
                  <c:v>39927</c:v>
                </c:pt>
                <c:pt idx="818">
                  <c:v>39930</c:v>
                </c:pt>
                <c:pt idx="819">
                  <c:v>39931</c:v>
                </c:pt>
                <c:pt idx="820">
                  <c:v>39932</c:v>
                </c:pt>
                <c:pt idx="821">
                  <c:v>39937</c:v>
                </c:pt>
                <c:pt idx="822">
                  <c:v>39938</c:v>
                </c:pt>
                <c:pt idx="823">
                  <c:v>39939</c:v>
                </c:pt>
                <c:pt idx="824">
                  <c:v>39940</c:v>
                </c:pt>
                <c:pt idx="825">
                  <c:v>39941</c:v>
                </c:pt>
                <c:pt idx="826">
                  <c:v>39944</c:v>
                </c:pt>
                <c:pt idx="827">
                  <c:v>39945</c:v>
                </c:pt>
                <c:pt idx="828">
                  <c:v>39946</c:v>
                </c:pt>
                <c:pt idx="829">
                  <c:v>39947</c:v>
                </c:pt>
                <c:pt idx="830">
                  <c:v>39948</c:v>
                </c:pt>
                <c:pt idx="831">
                  <c:v>39951</c:v>
                </c:pt>
                <c:pt idx="832">
                  <c:v>39952</c:v>
                </c:pt>
                <c:pt idx="833">
                  <c:v>39953</c:v>
                </c:pt>
                <c:pt idx="834">
                  <c:v>39954</c:v>
                </c:pt>
                <c:pt idx="835">
                  <c:v>39955</c:v>
                </c:pt>
                <c:pt idx="836">
                  <c:v>39958</c:v>
                </c:pt>
                <c:pt idx="837">
                  <c:v>39959</c:v>
                </c:pt>
                <c:pt idx="838">
                  <c:v>39960</c:v>
                </c:pt>
                <c:pt idx="839">
                  <c:v>39961</c:v>
                </c:pt>
                <c:pt idx="840">
                  <c:v>39962</c:v>
                </c:pt>
                <c:pt idx="841">
                  <c:v>39965</c:v>
                </c:pt>
                <c:pt idx="842">
                  <c:v>39966</c:v>
                </c:pt>
                <c:pt idx="843">
                  <c:v>39967</c:v>
                </c:pt>
                <c:pt idx="844">
                  <c:v>39968</c:v>
                </c:pt>
                <c:pt idx="845">
                  <c:v>39969</c:v>
                </c:pt>
                <c:pt idx="846">
                  <c:v>39972</c:v>
                </c:pt>
                <c:pt idx="847">
                  <c:v>39973</c:v>
                </c:pt>
                <c:pt idx="848">
                  <c:v>39974</c:v>
                </c:pt>
                <c:pt idx="849">
                  <c:v>39975</c:v>
                </c:pt>
                <c:pt idx="850">
                  <c:v>39976</c:v>
                </c:pt>
                <c:pt idx="851">
                  <c:v>39979</c:v>
                </c:pt>
                <c:pt idx="852">
                  <c:v>39980</c:v>
                </c:pt>
                <c:pt idx="853">
                  <c:v>39981</c:v>
                </c:pt>
                <c:pt idx="854">
                  <c:v>39982</c:v>
                </c:pt>
                <c:pt idx="855">
                  <c:v>39983</c:v>
                </c:pt>
                <c:pt idx="856">
                  <c:v>39986</c:v>
                </c:pt>
                <c:pt idx="857">
                  <c:v>39987</c:v>
                </c:pt>
                <c:pt idx="858">
                  <c:v>39988</c:v>
                </c:pt>
                <c:pt idx="859">
                  <c:v>39989</c:v>
                </c:pt>
                <c:pt idx="860">
                  <c:v>39990</c:v>
                </c:pt>
                <c:pt idx="861">
                  <c:v>39993</c:v>
                </c:pt>
                <c:pt idx="862">
                  <c:v>39994</c:v>
                </c:pt>
                <c:pt idx="863">
                  <c:v>39995</c:v>
                </c:pt>
                <c:pt idx="864">
                  <c:v>39996</c:v>
                </c:pt>
                <c:pt idx="865">
                  <c:v>39997</c:v>
                </c:pt>
                <c:pt idx="866">
                  <c:v>40000</c:v>
                </c:pt>
                <c:pt idx="867">
                  <c:v>40001</c:v>
                </c:pt>
                <c:pt idx="868">
                  <c:v>40002</c:v>
                </c:pt>
                <c:pt idx="869">
                  <c:v>40003</c:v>
                </c:pt>
                <c:pt idx="870">
                  <c:v>40004</c:v>
                </c:pt>
                <c:pt idx="871">
                  <c:v>40007</c:v>
                </c:pt>
                <c:pt idx="872">
                  <c:v>40008</c:v>
                </c:pt>
                <c:pt idx="873">
                  <c:v>40009</c:v>
                </c:pt>
                <c:pt idx="874">
                  <c:v>40010</c:v>
                </c:pt>
                <c:pt idx="875">
                  <c:v>40011</c:v>
                </c:pt>
                <c:pt idx="876">
                  <c:v>40014</c:v>
                </c:pt>
                <c:pt idx="877">
                  <c:v>40015</c:v>
                </c:pt>
                <c:pt idx="878">
                  <c:v>40016</c:v>
                </c:pt>
                <c:pt idx="879">
                  <c:v>40017</c:v>
                </c:pt>
                <c:pt idx="880">
                  <c:v>40018</c:v>
                </c:pt>
                <c:pt idx="881">
                  <c:v>40021</c:v>
                </c:pt>
                <c:pt idx="882">
                  <c:v>40022</c:v>
                </c:pt>
                <c:pt idx="883">
                  <c:v>40023</c:v>
                </c:pt>
                <c:pt idx="884">
                  <c:v>40024</c:v>
                </c:pt>
                <c:pt idx="885">
                  <c:v>40025</c:v>
                </c:pt>
                <c:pt idx="886">
                  <c:v>40028</c:v>
                </c:pt>
                <c:pt idx="887">
                  <c:v>40029</c:v>
                </c:pt>
                <c:pt idx="888">
                  <c:v>40030</c:v>
                </c:pt>
                <c:pt idx="889">
                  <c:v>40031</c:v>
                </c:pt>
                <c:pt idx="890">
                  <c:v>40032</c:v>
                </c:pt>
                <c:pt idx="891">
                  <c:v>40035</c:v>
                </c:pt>
                <c:pt idx="892">
                  <c:v>40036</c:v>
                </c:pt>
                <c:pt idx="893">
                  <c:v>40037</c:v>
                </c:pt>
                <c:pt idx="894">
                  <c:v>40038</c:v>
                </c:pt>
                <c:pt idx="895">
                  <c:v>40039</c:v>
                </c:pt>
                <c:pt idx="896">
                  <c:v>40042</c:v>
                </c:pt>
                <c:pt idx="897">
                  <c:v>40043</c:v>
                </c:pt>
                <c:pt idx="898">
                  <c:v>40044</c:v>
                </c:pt>
                <c:pt idx="899">
                  <c:v>40045</c:v>
                </c:pt>
                <c:pt idx="900">
                  <c:v>40046</c:v>
                </c:pt>
                <c:pt idx="901">
                  <c:v>40049</c:v>
                </c:pt>
                <c:pt idx="902">
                  <c:v>40050</c:v>
                </c:pt>
                <c:pt idx="903">
                  <c:v>40051</c:v>
                </c:pt>
                <c:pt idx="904">
                  <c:v>40052</c:v>
                </c:pt>
                <c:pt idx="905">
                  <c:v>40053</c:v>
                </c:pt>
                <c:pt idx="906">
                  <c:v>40056</c:v>
                </c:pt>
                <c:pt idx="907">
                  <c:v>40057</c:v>
                </c:pt>
                <c:pt idx="908">
                  <c:v>40058</c:v>
                </c:pt>
                <c:pt idx="909">
                  <c:v>40059</c:v>
                </c:pt>
                <c:pt idx="910">
                  <c:v>40060</c:v>
                </c:pt>
                <c:pt idx="911">
                  <c:v>40063</c:v>
                </c:pt>
                <c:pt idx="912">
                  <c:v>40064</c:v>
                </c:pt>
                <c:pt idx="913">
                  <c:v>40065</c:v>
                </c:pt>
                <c:pt idx="914">
                  <c:v>40066</c:v>
                </c:pt>
                <c:pt idx="915">
                  <c:v>40067</c:v>
                </c:pt>
                <c:pt idx="916">
                  <c:v>40070</c:v>
                </c:pt>
                <c:pt idx="917">
                  <c:v>40071</c:v>
                </c:pt>
                <c:pt idx="918">
                  <c:v>40072</c:v>
                </c:pt>
                <c:pt idx="919">
                  <c:v>40073</c:v>
                </c:pt>
                <c:pt idx="920">
                  <c:v>40074</c:v>
                </c:pt>
                <c:pt idx="921">
                  <c:v>40078</c:v>
                </c:pt>
                <c:pt idx="922">
                  <c:v>40079</c:v>
                </c:pt>
                <c:pt idx="923">
                  <c:v>40080</c:v>
                </c:pt>
                <c:pt idx="924">
                  <c:v>40081</c:v>
                </c:pt>
                <c:pt idx="925">
                  <c:v>40085</c:v>
                </c:pt>
                <c:pt idx="926">
                  <c:v>40086</c:v>
                </c:pt>
                <c:pt idx="927">
                  <c:v>40087</c:v>
                </c:pt>
                <c:pt idx="928">
                  <c:v>40091</c:v>
                </c:pt>
                <c:pt idx="929">
                  <c:v>40092</c:v>
                </c:pt>
                <c:pt idx="930">
                  <c:v>40093</c:v>
                </c:pt>
                <c:pt idx="931">
                  <c:v>40094</c:v>
                </c:pt>
                <c:pt idx="932">
                  <c:v>40095</c:v>
                </c:pt>
                <c:pt idx="933">
                  <c:v>40098</c:v>
                </c:pt>
                <c:pt idx="934">
                  <c:v>40100</c:v>
                </c:pt>
                <c:pt idx="935">
                  <c:v>40101</c:v>
                </c:pt>
                <c:pt idx="936">
                  <c:v>40102</c:v>
                </c:pt>
                <c:pt idx="937">
                  <c:v>40103</c:v>
                </c:pt>
                <c:pt idx="938">
                  <c:v>40106</c:v>
                </c:pt>
                <c:pt idx="939">
                  <c:v>40107</c:v>
                </c:pt>
                <c:pt idx="940">
                  <c:v>40108</c:v>
                </c:pt>
                <c:pt idx="941">
                  <c:v>40109</c:v>
                </c:pt>
                <c:pt idx="942">
                  <c:v>40112</c:v>
                </c:pt>
                <c:pt idx="943">
                  <c:v>40113</c:v>
                </c:pt>
                <c:pt idx="944">
                  <c:v>40114</c:v>
                </c:pt>
                <c:pt idx="945">
                  <c:v>40115</c:v>
                </c:pt>
                <c:pt idx="946">
                  <c:v>40116</c:v>
                </c:pt>
                <c:pt idx="947">
                  <c:v>40120</c:v>
                </c:pt>
                <c:pt idx="948">
                  <c:v>40121</c:v>
                </c:pt>
                <c:pt idx="949">
                  <c:v>40122</c:v>
                </c:pt>
                <c:pt idx="950">
                  <c:v>40123</c:v>
                </c:pt>
                <c:pt idx="951">
                  <c:v>40126</c:v>
                </c:pt>
                <c:pt idx="952">
                  <c:v>40127</c:v>
                </c:pt>
                <c:pt idx="953">
                  <c:v>40128</c:v>
                </c:pt>
                <c:pt idx="954">
                  <c:v>40129</c:v>
                </c:pt>
                <c:pt idx="955">
                  <c:v>40130</c:v>
                </c:pt>
                <c:pt idx="956">
                  <c:v>40133</c:v>
                </c:pt>
                <c:pt idx="957">
                  <c:v>40134</c:v>
                </c:pt>
                <c:pt idx="958">
                  <c:v>40135</c:v>
                </c:pt>
                <c:pt idx="959">
                  <c:v>40136</c:v>
                </c:pt>
                <c:pt idx="960">
                  <c:v>40137</c:v>
                </c:pt>
                <c:pt idx="961">
                  <c:v>40140</c:v>
                </c:pt>
                <c:pt idx="962">
                  <c:v>40141</c:v>
                </c:pt>
                <c:pt idx="963">
                  <c:v>40142</c:v>
                </c:pt>
                <c:pt idx="964">
                  <c:v>40143</c:v>
                </c:pt>
                <c:pt idx="965">
                  <c:v>40144</c:v>
                </c:pt>
                <c:pt idx="966">
                  <c:v>40147</c:v>
                </c:pt>
                <c:pt idx="967">
                  <c:v>40148</c:v>
                </c:pt>
                <c:pt idx="968">
                  <c:v>40149</c:v>
                </c:pt>
                <c:pt idx="969">
                  <c:v>40150</c:v>
                </c:pt>
                <c:pt idx="970">
                  <c:v>40151</c:v>
                </c:pt>
                <c:pt idx="971">
                  <c:v>40154</c:v>
                </c:pt>
                <c:pt idx="972">
                  <c:v>40155</c:v>
                </c:pt>
                <c:pt idx="973">
                  <c:v>40156</c:v>
                </c:pt>
                <c:pt idx="974">
                  <c:v>40157</c:v>
                </c:pt>
                <c:pt idx="975">
                  <c:v>40158</c:v>
                </c:pt>
                <c:pt idx="976">
                  <c:v>40161</c:v>
                </c:pt>
                <c:pt idx="977">
                  <c:v>40162</c:v>
                </c:pt>
                <c:pt idx="978">
                  <c:v>40163</c:v>
                </c:pt>
                <c:pt idx="979">
                  <c:v>40164</c:v>
                </c:pt>
                <c:pt idx="980">
                  <c:v>40165</c:v>
                </c:pt>
                <c:pt idx="981">
                  <c:v>40168</c:v>
                </c:pt>
                <c:pt idx="982">
                  <c:v>40169</c:v>
                </c:pt>
                <c:pt idx="983">
                  <c:v>40170</c:v>
                </c:pt>
                <c:pt idx="984">
                  <c:v>40171</c:v>
                </c:pt>
                <c:pt idx="985">
                  <c:v>40176</c:v>
                </c:pt>
                <c:pt idx="986">
                  <c:v>40177</c:v>
                </c:pt>
                <c:pt idx="987">
                  <c:v>40178</c:v>
                </c:pt>
                <c:pt idx="988">
                  <c:v>40182</c:v>
                </c:pt>
                <c:pt idx="989">
                  <c:v>40183</c:v>
                </c:pt>
                <c:pt idx="990">
                  <c:v>40184</c:v>
                </c:pt>
                <c:pt idx="991">
                  <c:v>40185</c:v>
                </c:pt>
                <c:pt idx="992">
                  <c:v>40186</c:v>
                </c:pt>
                <c:pt idx="993">
                  <c:v>40189</c:v>
                </c:pt>
                <c:pt idx="994">
                  <c:v>40190</c:v>
                </c:pt>
                <c:pt idx="995">
                  <c:v>40191</c:v>
                </c:pt>
                <c:pt idx="996">
                  <c:v>40192</c:v>
                </c:pt>
                <c:pt idx="997">
                  <c:v>40193</c:v>
                </c:pt>
                <c:pt idx="998">
                  <c:v>40196</c:v>
                </c:pt>
                <c:pt idx="999">
                  <c:v>40197</c:v>
                </c:pt>
                <c:pt idx="1000">
                  <c:v>40198</c:v>
                </c:pt>
                <c:pt idx="1001">
                  <c:v>40199</c:v>
                </c:pt>
                <c:pt idx="1002">
                  <c:v>40200</c:v>
                </c:pt>
                <c:pt idx="1003">
                  <c:v>40203</c:v>
                </c:pt>
                <c:pt idx="1004">
                  <c:v>40205</c:v>
                </c:pt>
                <c:pt idx="1005">
                  <c:v>40206</c:v>
                </c:pt>
                <c:pt idx="1006">
                  <c:v>40207</c:v>
                </c:pt>
                <c:pt idx="1007">
                  <c:v>40210</c:v>
                </c:pt>
                <c:pt idx="1008">
                  <c:v>40211</c:v>
                </c:pt>
                <c:pt idx="1009">
                  <c:v>40212</c:v>
                </c:pt>
                <c:pt idx="1010">
                  <c:v>40213</c:v>
                </c:pt>
                <c:pt idx="1011">
                  <c:v>40214</c:v>
                </c:pt>
                <c:pt idx="1012">
                  <c:v>40215</c:v>
                </c:pt>
                <c:pt idx="1013">
                  <c:v>40217</c:v>
                </c:pt>
                <c:pt idx="1014">
                  <c:v>40218</c:v>
                </c:pt>
                <c:pt idx="1015">
                  <c:v>40219</c:v>
                </c:pt>
                <c:pt idx="1016">
                  <c:v>40220</c:v>
                </c:pt>
                <c:pt idx="1017">
                  <c:v>40224</c:v>
                </c:pt>
                <c:pt idx="1018">
                  <c:v>40225</c:v>
                </c:pt>
                <c:pt idx="1019">
                  <c:v>40226</c:v>
                </c:pt>
                <c:pt idx="1020">
                  <c:v>40227</c:v>
                </c:pt>
                <c:pt idx="1021">
                  <c:v>40228</c:v>
                </c:pt>
                <c:pt idx="1022">
                  <c:v>40231</c:v>
                </c:pt>
                <c:pt idx="1023">
                  <c:v>40232</c:v>
                </c:pt>
                <c:pt idx="1024">
                  <c:v>40233</c:v>
                </c:pt>
                <c:pt idx="1025">
                  <c:v>40234</c:v>
                </c:pt>
                <c:pt idx="1026">
                  <c:v>40235</c:v>
                </c:pt>
                <c:pt idx="1027">
                  <c:v>40239</c:v>
                </c:pt>
                <c:pt idx="1028">
                  <c:v>40240</c:v>
                </c:pt>
                <c:pt idx="1029">
                  <c:v>40241</c:v>
                </c:pt>
                <c:pt idx="1030">
                  <c:v>40242</c:v>
                </c:pt>
                <c:pt idx="1031">
                  <c:v>40245</c:v>
                </c:pt>
                <c:pt idx="1032">
                  <c:v>40246</c:v>
                </c:pt>
                <c:pt idx="1033">
                  <c:v>40247</c:v>
                </c:pt>
                <c:pt idx="1034">
                  <c:v>40248</c:v>
                </c:pt>
                <c:pt idx="1035">
                  <c:v>40249</c:v>
                </c:pt>
                <c:pt idx="1036">
                  <c:v>40252</c:v>
                </c:pt>
                <c:pt idx="1037">
                  <c:v>40253</c:v>
                </c:pt>
                <c:pt idx="1038">
                  <c:v>40254</c:v>
                </c:pt>
                <c:pt idx="1039">
                  <c:v>40255</c:v>
                </c:pt>
                <c:pt idx="1040">
                  <c:v>40256</c:v>
                </c:pt>
                <c:pt idx="1041">
                  <c:v>40259</c:v>
                </c:pt>
                <c:pt idx="1042">
                  <c:v>40260</c:v>
                </c:pt>
                <c:pt idx="1043">
                  <c:v>40262</c:v>
                </c:pt>
                <c:pt idx="1044">
                  <c:v>40263</c:v>
                </c:pt>
                <c:pt idx="1045">
                  <c:v>40266</c:v>
                </c:pt>
                <c:pt idx="1046">
                  <c:v>40267</c:v>
                </c:pt>
                <c:pt idx="1047">
                  <c:v>40268</c:v>
                </c:pt>
                <c:pt idx="1048">
                  <c:v>40269</c:v>
                </c:pt>
                <c:pt idx="1049">
                  <c:v>40273</c:v>
                </c:pt>
                <c:pt idx="1050">
                  <c:v>40274</c:v>
                </c:pt>
                <c:pt idx="1051">
                  <c:v>40275</c:v>
                </c:pt>
                <c:pt idx="1052">
                  <c:v>40276</c:v>
                </c:pt>
                <c:pt idx="1053">
                  <c:v>40277</c:v>
                </c:pt>
                <c:pt idx="1054">
                  <c:v>40280</c:v>
                </c:pt>
                <c:pt idx="1055">
                  <c:v>40281</c:v>
                </c:pt>
                <c:pt idx="1056">
                  <c:v>40283</c:v>
                </c:pt>
                <c:pt idx="1057">
                  <c:v>40284</c:v>
                </c:pt>
                <c:pt idx="1058">
                  <c:v>40287</c:v>
                </c:pt>
                <c:pt idx="1059">
                  <c:v>40288</c:v>
                </c:pt>
                <c:pt idx="1060">
                  <c:v>40289</c:v>
                </c:pt>
                <c:pt idx="1061">
                  <c:v>40290</c:v>
                </c:pt>
                <c:pt idx="1062">
                  <c:v>40291</c:v>
                </c:pt>
                <c:pt idx="1063">
                  <c:v>40294</c:v>
                </c:pt>
                <c:pt idx="1064">
                  <c:v>40295</c:v>
                </c:pt>
                <c:pt idx="1065">
                  <c:v>40296</c:v>
                </c:pt>
                <c:pt idx="1066">
                  <c:v>40297</c:v>
                </c:pt>
                <c:pt idx="1067">
                  <c:v>40298</c:v>
                </c:pt>
                <c:pt idx="1068">
                  <c:v>40301</c:v>
                </c:pt>
                <c:pt idx="1069">
                  <c:v>40302</c:v>
                </c:pt>
                <c:pt idx="1070">
                  <c:v>40303</c:v>
                </c:pt>
                <c:pt idx="1071">
                  <c:v>40304</c:v>
                </c:pt>
                <c:pt idx="1072">
                  <c:v>40305</c:v>
                </c:pt>
                <c:pt idx="1073">
                  <c:v>40308</c:v>
                </c:pt>
                <c:pt idx="1074">
                  <c:v>40309</c:v>
                </c:pt>
                <c:pt idx="1075">
                  <c:v>40310</c:v>
                </c:pt>
                <c:pt idx="1076">
                  <c:v>40311</c:v>
                </c:pt>
                <c:pt idx="1077">
                  <c:v>40312</c:v>
                </c:pt>
                <c:pt idx="1078">
                  <c:v>40315</c:v>
                </c:pt>
                <c:pt idx="1079">
                  <c:v>40316</c:v>
                </c:pt>
                <c:pt idx="1080">
                  <c:v>40317</c:v>
                </c:pt>
                <c:pt idx="1081">
                  <c:v>40318</c:v>
                </c:pt>
                <c:pt idx="1082">
                  <c:v>40319</c:v>
                </c:pt>
                <c:pt idx="1083">
                  <c:v>40322</c:v>
                </c:pt>
                <c:pt idx="1084">
                  <c:v>40323</c:v>
                </c:pt>
                <c:pt idx="1085">
                  <c:v>40324</c:v>
                </c:pt>
                <c:pt idx="1086">
                  <c:v>40325</c:v>
                </c:pt>
                <c:pt idx="1087">
                  <c:v>40326</c:v>
                </c:pt>
                <c:pt idx="1088">
                  <c:v>40329</c:v>
                </c:pt>
                <c:pt idx="1089">
                  <c:v>40330</c:v>
                </c:pt>
                <c:pt idx="1090">
                  <c:v>40331</c:v>
                </c:pt>
                <c:pt idx="1091">
                  <c:v>40332</c:v>
                </c:pt>
                <c:pt idx="1092">
                  <c:v>40333</c:v>
                </c:pt>
                <c:pt idx="1093">
                  <c:v>40336</c:v>
                </c:pt>
                <c:pt idx="1094">
                  <c:v>40337</c:v>
                </c:pt>
                <c:pt idx="1095">
                  <c:v>40338</c:v>
                </c:pt>
                <c:pt idx="1096">
                  <c:v>40339</c:v>
                </c:pt>
                <c:pt idx="1097">
                  <c:v>40340</c:v>
                </c:pt>
                <c:pt idx="1098">
                  <c:v>40343</c:v>
                </c:pt>
                <c:pt idx="1099">
                  <c:v>40344</c:v>
                </c:pt>
                <c:pt idx="1100">
                  <c:v>40345</c:v>
                </c:pt>
                <c:pt idx="1101">
                  <c:v>40346</c:v>
                </c:pt>
                <c:pt idx="1102">
                  <c:v>40347</c:v>
                </c:pt>
                <c:pt idx="1103">
                  <c:v>40350</c:v>
                </c:pt>
                <c:pt idx="1104">
                  <c:v>40351</c:v>
                </c:pt>
                <c:pt idx="1105">
                  <c:v>40352</c:v>
                </c:pt>
                <c:pt idx="1106">
                  <c:v>40353</c:v>
                </c:pt>
                <c:pt idx="1107">
                  <c:v>40354</c:v>
                </c:pt>
                <c:pt idx="1108">
                  <c:v>40357</c:v>
                </c:pt>
                <c:pt idx="1109">
                  <c:v>40358</c:v>
                </c:pt>
                <c:pt idx="1110">
                  <c:v>40359</c:v>
                </c:pt>
                <c:pt idx="1111">
                  <c:v>40360</c:v>
                </c:pt>
                <c:pt idx="1112">
                  <c:v>40361</c:v>
                </c:pt>
                <c:pt idx="1113">
                  <c:v>40364</c:v>
                </c:pt>
                <c:pt idx="1114">
                  <c:v>40365</c:v>
                </c:pt>
                <c:pt idx="1115">
                  <c:v>40366</c:v>
                </c:pt>
                <c:pt idx="1116">
                  <c:v>40367</c:v>
                </c:pt>
                <c:pt idx="1117">
                  <c:v>40368</c:v>
                </c:pt>
                <c:pt idx="1118">
                  <c:v>40371</c:v>
                </c:pt>
                <c:pt idx="1119">
                  <c:v>40372</c:v>
                </c:pt>
                <c:pt idx="1120">
                  <c:v>40373</c:v>
                </c:pt>
                <c:pt idx="1121">
                  <c:v>40374</c:v>
                </c:pt>
                <c:pt idx="1122">
                  <c:v>40375</c:v>
                </c:pt>
                <c:pt idx="1123">
                  <c:v>40378</c:v>
                </c:pt>
                <c:pt idx="1124">
                  <c:v>40379</c:v>
                </c:pt>
                <c:pt idx="1125">
                  <c:v>40380</c:v>
                </c:pt>
                <c:pt idx="1126">
                  <c:v>40381</c:v>
                </c:pt>
                <c:pt idx="1127">
                  <c:v>40382</c:v>
                </c:pt>
                <c:pt idx="1128">
                  <c:v>40385</c:v>
                </c:pt>
                <c:pt idx="1129">
                  <c:v>40386</c:v>
                </c:pt>
                <c:pt idx="1130">
                  <c:v>40387</c:v>
                </c:pt>
                <c:pt idx="1131">
                  <c:v>40388</c:v>
                </c:pt>
                <c:pt idx="1132">
                  <c:v>40389</c:v>
                </c:pt>
                <c:pt idx="1133">
                  <c:v>40392</c:v>
                </c:pt>
                <c:pt idx="1134">
                  <c:v>40393</c:v>
                </c:pt>
                <c:pt idx="1135">
                  <c:v>40394</c:v>
                </c:pt>
                <c:pt idx="1136">
                  <c:v>40395</c:v>
                </c:pt>
                <c:pt idx="1137">
                  <c:v>40396</c:v>
                </c:pt>
                <c:pt idx="1138">
                  <c:v>40399</c:v>
                </c:pt>
                <c:pt idx="1139">
                  <c:v>40400</c:v>
                </c:pt>
                <c:pt idx="1140">
                  <c:v>40401</c:v>
                </c:pt>
                <c:pt idx="1141">
                  <c:v>40402</c:v>
                </c:pt>
                <c:pt idx="1142">
                  <c:v>40403</c:v>
                </c:pt>
                <c:pt idx="1143">
                  <c:v>40406</c:v>
                </c:pt>
                <c:pt idx="1144">
                  <c:v>40407</c:v>
                </c:pt>
                <c:pt idx="1145">
                  <c:v>40408</c:v>
                </c:pt>
                <c:pt idx="1146">
                  <c:v>40409</c:v>
                </c:pt>
                <c:pt idx="1147">
                  <c:v>40410</c:v>
                </c:pt>
                <c:pt idx="1148">
                  <c:v>40413</c:v>
                </c:pt>
                <c:pt idx="1149">
                  <c:v>40414</c:v>
                </c:pt>
                <c:pt idx="1150">
                  <c:v>40415</c:v>
                </c:pt>
                <c:pt idx="1151">
                  <c:v>40416</c:v>
                </c:pt>
                <c:pt idx="1152">
                  <c:v>40417</c:v>
                </c:pt>
                <c:pt idx="1153">
                  <c:v>40420</c:v>
                </c:pt>
                <c:pt idx="1154">
                  <c:v>40421</c:v>
                </c:pt>
                <c:pt idx="1155">
                  <c:v>40422</c:v>
                </c:pt>
                <c:pt idx="1156">
                  <c:v>40423</c:v>
                </c:pt>
                <c:pt idx="1157">
                  <c:v>40424</c:v>
                </c:pt>
                <c:pt idx="1158">
                  <c:v>40427</c:v>
                </c:pt>
                <c:pt idx="1159">
                  <c:v>40428</c:v>
                </c:pt>
                <c:pt idx="1160">
                  <c:v>40429</c:v>
                </c:pt>
                <c:pt idx="1161">
                  <c:v>40430</c:v>
                </c:pt>
                <c:pt idx="1162">
                  <c:v>40434</c:v>
                </c:pt>
                <c:pt idx="1163">
                  <c:v>40435</c:v>
                </c:pt>
                <c:pt idx="1164">
                  <c:v>40436</c:v>
                </c:pt>
                <c:pt idx="1165">
                  <c:v>40437</c:v>
                </c:pt>
                <c:pt idx="1166">
                  <c:v>40438</c:v>
                </c:pt>
                <c:pt idx="1167">
                  <c:v>40441</c:v>
                </c:pt>
                <c:pt idx="1168">
                  <c:v>40442</c:v>
                </c:pt>
                <c:pt idx="1169">
                  <c:v>40443</c:v>
                </c:pt>
                <c:pt idx="1170">
                  <c:v>40444</c:v>
                </c:pt>
                <c:pt idx="1171">
                  <c:v>40445</c:v>
                </c:pt>
                <c:pt idx="1172">
                  <c:v>40448</c:v>
                </c:pt>
                <c:pt idx="1173">
                  <c:v>40449</c:v>
                </c:pt>
                <c:pt idx="1174">
                  <c:v>40450</c:v>
                </c:pt>
                <c:pt idx="1175">
                  <c:v>40451</c:v>
                </c:pt>
                <c:pt idx="1176">
                  <c:v>40452</c:v>
                </c:pt>
                <c:pt idx="1177">
                  <c:v>40455</c:v>
                </c:pt>
                <c:pt idx="1178">
                  <c:v>40456</c:v>
                </c:pt>
                <c:pt idx="1179">
                  <c:v>40457</c:v>
                </c:pt>
                <c:pt idx="1180">
                  <c:v>40458</c:v>
                </c:pt>
                <c:pt idx="1181">
                  <c:v>40459</c:v>
                </c:pt>
                <c:pt idx="1182">
                  <c:v>40462</c:v>
                </c:pt>
                <c:pt idx="1183">
                  <c:v>40463</c:v>
                </c:pt>
                <c:pt idx="1184">
                  <c:v>40464</c:v>
                </c:pt>
                <c:pt idx="1185">
                  <c:v>40465</c:v>
                </c:pt>
                <c:pt idx="1186">
                  <c:v>40466</c:v>
                </c:pt>
                <c:pt idx="1187">
                  <c:v>40469</c:v>
                </c:pt>
                <c:pt idx="1188">
                  <c:v>40470</c:v>
                </c:pt>
                <c:pt idx="1189">
                  <c:v>40471</c:v>
                </c:pt>
                <c:pt idx="1190">
                  <c:v>40472</c:v>
                </c:pt>
                <c:pt idx="1191">
                  <c:v>40473</c:v>
                </c:pt>
                <c:pt idx="1192">
                  <c:v>40476</c:v>
                </c:pt>
                <c:pt idx="1193">
                  <c:v>40477</c:v>
                </c:pt>
                <c:pt idx="1194">
                  <c:v>40478</c:v>
                </c:pt>
                <c:pt idx="1195">
                  <c:v>40479</c:v>
                </c:pt>
                <c:pt idx="1196">
                  <c:v>40480</c:v>
                </c:pt>
                <c:pt idx="1197">
                  <c:v>40483</c:v>
                </c:pt>
                <c:pt idx="1198">
                  <c:v>40484</c:v>
                </c:pt>
                <c:pt idx="1199">
                  <c:v>40485</c:v>
                </c:pt>
                <c:pt idx="1200">
                  <c:v>40486</c:v>
                </c:pt>
                <c:pt idx="1201">
                  <c:v>40487</c:v>
                </c:pt>
                <c:pt idx="1202">
                  <c:v>40490</c:v>
                </c:pt>
                <c:pt idx="1203">
                  <c:v>40491</c:v>
                </c:pt>
                <c:pt idx="1204">
                  <c:v>40492</c:v>
                </c:pt>
                <c:pt idx="1205">
                  <c:v>40493</c:v>
                </c:pt>
                <c:pt idx="1206">
                  <c:v>40494</c:v>
                </c:pt>
                <c:pt idx="1207">
                  <c:v>40497</c:v>
                </c:pt>
                <c:pt idx="1208">
                  <c:v>40498</c:v>
                </c:pt>
                <c:pt idx="1209">
                  <c:v>40500</c:v>
                </c:pt>
                <c:pt idx="1210">
                  <c:v>40501</c:v>
                </c:pt>
                <c:pt idx="1211">
                  <c:v>40504</c:v>
                </c:pt>
                <c:pt idx="1212">
                  <c:v>40505</c:v>
                </c:pt>
                <c:pt idx="1213">
                  <c:v>40506</c:v>
                </c:pt>
                <c:pt idx="1214">
                  <c:v>40507</c:v>
                </c:pt>
                <c:pt idx="1215">
                  <c:v>40508</c:v>
                </c:pt>
                <c:pt idx="1216">
                  <c:v>40511</c:v>
                </c:pt>
                <c:pt idx="1217">
                  <c:v>40512</c:v>
                </c:pt>
                <c:pt idx="1218">
                  <c:v>40513</c:v>
                </c:pt>
                <c:pt idx="1219">
                  <c:v>40514</c:v>
                </c:pt>
                <c:pt idx="1220">
                  <c:v>40515</c:v>
                </c:pt>
                <c:pt idx="1221">
                  <c:v>40518</c:v>
                </c:pt>
                <c:pt idx="1222">
                  <c:v>40519</c:v>
                </c:pt>
                <c:pt idx="1223">
                  <c:v>40520</c:v>
                </c:pt>
                <c:pt idx="1224">
                  <c:v>40521</c:v>
                </c:pt>
                <c:pt idx="1225">
                  <c:v>40522</c:v>
                </c:pt>
                <c:pt idx="1226">
                  <c:v>40525</c:v>
                </c:pt>
                <c:pt idx="1227">
                  <c:v>40526</c:v>
                </c:pt>
                <c:pt idx="1228">
                  <c:v>40527</c:v>
                </c:pt>
                <c:pt idx="1229">
                  <c:v>40528</c:v>
                </c:pt>
                <c:pt idx="1230">
                  <c:v>40532</c:v>
                </c:pt>
                <c:pt idx="1231">
                  <c:v>40533</c:v>
                </c:pt>
                <c:pt idx="1232">
                  <c:v>40534</c:v>
                </c:pt>
                <c:pt idx="1233">
                  <c:v>40535</c:v>
                </c:pt>
                <c:pt idx="1234">
                  <c:v>40536</c:v>
                </c:pt>
                <c:pt idx="1235">
                  <c:v>40539</c:v>
                </c:pt>
                <c:pt idx="1236">
                  <c:v>40540</c:v>
                </c:pt>
                <c:pt idx="1237">
                  <c:v>40541</c:v>
                </c:pt>
                <c:pt idx="1238">
                  <c:v>40542</c:v>
                </c:pt>
                <c:pt idx="1239">
                  <c:v>40543</c:v>
                </c:pt>
                <c:pt idx="1240">
                  <c:v>40546</c:v>
                </c:pt>
                <c:pt idx="1241">
                  <c:v>40547</c:v>
                </c:pt>
                <c:pt idx="1242">
                  <c:v>40548</c:v>
                </c:pt>
                <c:pt idx="1243">
                  <c:v>40549</c:v>
                </c:pt>
                <c:pt idx="1244">
                  <c:v>40550</c:v>
                </c:pt>
                <c:pt idx="1245">
                  <c:v>40553</c:v>
                </c:pt>
                <c:pt idx="1246">
                  <c:v>40554</c:v>
                </c:pt>
                <c:pt idx="1247">
                  <c:v>40555</c:v>
                </c:pt>
                <c:pt idx="1248">
                  <c:v>40556</c:v>
                </c:pt>
                <c:pt idx="1249">
                  <c:v>40557</c:v>
                </c:pt>
                <c:pt idx="1250">
                  <c:v>40560</c:v>
                </c:pt>
                <c:pt idx="1251">
                  <c:v>40561</c:v>
                </c:pt>
                <c:pt idx="1252">
                  <c:v>40562</c:v>
                </c:pt>
                <c:pt idx="1253">
                  <c:v>40563</c:v>
                </c:pt>
                <c:pt idx="1254">
                  <c:v>40564</c:v>
                </c:pt>
                <c:pt idx="1255">
                  <c:v>40567</c:v>
                </c:pt>
                <c:pt idx="1256">
                  <c:v>40568</c:v>
                </c:pt>
                <c:pt idx="1257">
                  <c:v>40570</c:v>
                </c:pt>
                <c:pt idx="1258">
                  <c:v>40571</c:v>
                </c:pt>
                <c:pt idx="1259">
                  <c:v>40574</c:v>
                </c:pt>
                <c:pt idx="1260">
                  <c:v>40575</c:v>
                </c:pt>
                <c:pt idx="1261">
                  <c:v>40576</c:v>
                </c:pt>
                <c:pt idx="1262">
                  <c:v>40577</c:v>
                </c:pt>
                <c:pt idx="1263">
                  <c:v>40578</c:v>
                </c:pt>
                <c:pt idx="1264">
                  <c:v>40581</c:v>
                </c:pt>
                <c:pt idx="1265">
                  <c:v>40582</c:v>
                </c:pt>
                <c:pt idx="1266">
                  <c:v>40583</c:v>
                </c:pt>
                <c:pt idx="1267">
                  <c:v>40584</c:v>
                </c:pt>
                <c:pt idx="1268">
                  <c:v>40585</c:v>
                </c:pt>
                <c:pt idx="1269">
                  <c:v>40588</c:v>
                </c:pt>
                <c:pt idx="1270">
                  <c:v>40589</c:v>
                </c:pt>
                <c:pt idx="1271">
                  <c:v>40590</c:v>
                </c:pt>
                <c:pt idx="1272">
                  <c:v>40591</c:v>
                </c:pt>
                <c:pt idx="1273">
                  <c:v>40592</c:v>
                </c:pt>
                <c:pt idx="1274">
                  <c:v>40595</c:v>
                </c:pt>
                <c:pt idx="1275">
                  <c:v>40596</c:v>
                </c:pt>
                <c:pt idx="1276">
                  <c:v>40597</c:v>
                </c:pt>
                <c:pt idx="1277">
                  <c:v>40598</c:v>
                </c:pt>
                <c:pt idx="1278">
                  <c:v>40599</c:v>
                </c:pt>
                <c:pt idx="1279">
                  <c:v>40602</c:v>
                </c:pt>
                <c:pt idx="1280">
                  <c:v>40603</c:v>
                </c:pt>
                <c:pt idx="1281">
                  <c:v>40605</c:v>
                </c:pt>
                <c:pt idx="1282">
                  <c:v>40606</c:v>
                </c:pt>
                <c:pt idx="1283">
                  <c:v>40609</c:v>
                </c:pt>
                <c:pt idx="1284">
                  <c:v>40610</c:v>
                </c:pt>
                <c:pt idx="1285">
                  <c:v>40611</c:v>
                </c:pt>
                <c:pt idx="1286">
                  <c:v>40612</c:v>
                </c:pt>
                <c:pt idx="1287">
                  <c:v>40613</c:v>
                </c:pt>
                <c:pt idx="1288">
                  <c:v>40616</c:v>
                </c:pt>
                <c:pt idx="1289">
                  <c:v>40617</c:v>
                </c:pt>
                <c:pt idx="1290">
                  <c:v>40618</c:v>
                </c:pt>
                <c:pt idx="1291">
                  <c:v>40619</c:v>
                </c:pt>
                <c:pt idx="1292">
                  <c:v>40620</c:v>
                </c:pt>
                <c:pt idx="1293">
                  <c:v>40623</c:v>
                </c:pt>
                <c:pt idx="1294">
                  <c:v>40624</c:v>
                </c:pt>
                <c:pt idx="1295">
                  <c:v>40625</c:v>
                </c:pt>
                <c:pt idx="1296">
                  <c:v>40626</c:v>
                </c:pt>
                <c:pt idx="1297">
                  <c:v>40627</c:v>
                </c:pt>
                <c:pt idx="1298">
                  <c:v>40630</c:v>
                </c:pt>
                <c:pt idx="1299">
                  <c:v>40631</c:v>
                </c:pt>
                <c:pt idx="1300">
                  <c:v>40632</c:v>
                </c:pt>
                <c:pt idx="1301">
                  <c:v>40633</c:v>
                </c:pt>
                <c:pt idx="1302">
                  <c:v>40634</c:v>
                </c:pt>
                <c:pt idx="1303">
                  <c:v>40637</c:v>
                </c:pt>
                <c:pt idx="1304">
                  <c:v>40638</c:v>
                </c:pt>
                <c:pt idx="1305">
                  <c:v>40639</c:v>
                </c:pt>
                <c:pt idx="1306">
                  <c:v>40640</c:v>
                </c:pt>
                <c:pt idx="1307">
                  <c:v>40641</c:v>
                </c:pt>
                <c:pt idx="1308">
                  <c:v>40644</c:v>
                </c:pt>
                <c:pt idx="1309">
                  <c:v>40646</c:v>
                </c:pt>
                <c:pt idx="1310">
                  <c:v>40648</c:v>
                </c:pt>
                <c:pt idx="1311">
                  <c:v>40651</c:v>
                </c:pt>
                <c:pt idx="1312">
                  <c:v>40652</c:v>
                </c:pt>
                <c:pt idx="1313">
                  <c:v>40653</c:v>
                </c:pt>
                <c:pt idx="1314">
                  <c:v>40654</c:v>
                </c:pt>
                <c:pt idx="1315">
                  <c:v>40658</c:v>
                </c:pt>
                <c:pt idx="1316">
                  <c:v>40659</c:v>
                </c:pt>
                <c:pt idx="1317">
                  <c:v>40660</c:v>
                </c:pt>
                <c:pt idx="1318">
                  <c:v>40661</c:v>
                </c:pt>
                <c:pt idx="1319">
                  <c:v>40662</c:v>
                </c:pt>
                <c:pt idx="1320">
                  <c:v>40665</c:v>
                </c:pt>
                <c:pt idx="1321">
                  <c:v>40666</c:v>
                </c:pt>
                <c:pt idx="1322">
                  <c:v>40667</c:v>
                </c:pt>
                <c:pt idx="1323">
                  <c:v>40668</c:v>
                </c:pt>
                <c:pt idx="1324">
                  <c:v>40669</c:v>
                </c:pt>
                <c:pt idx="1325">
                  <c:v>40672</c:v>
                </c:pt>
                <c:pt idx="1326">
                  <c:v>40673</c:v>
                </c:pt>
                <c:pt idx="1327">
                  <c:v>40674</c:v>
                </c:pt>
                <c:pt idx="1328">
                  <c:v>40675</c:v>
                </c:pt>
                <c:pt idx="1329">
                  <c:v>40676</c:v>
                </c:pt>
                <c:pt idx="1330">
                  <c:v>40679</c:v>
                </c:pt>
                <c:pt idx="1331">
                  <c:v>40680</c:v>
                </c:pt>
                <c:pt idx="1332">
                  <c:v>40681</c:v>
                </c:pt>
                <c:pt idx="1333">
                  <c:v>40682</c:v>
                </c:pt>
                <c:pt idx="1334">
                  <c:v>40683</c:v>
                </c:pt>
                <c:pt idx="1335">
                  <c:v>40686</c:v>
                </c:pt>
                <c:pt idx="1336">
                  <c:v>40687</c:v>
                </c:pt>
                <c:pt idx="1337">
                  <c:v>40688</c:v>
                </c:pt>
                <c:pt idx="1338">
                  <c:v>40689</c:v>
                </c:pt>
                <c:pt idx="1339">
                  <c:v>40690</c:v>
                </c:pt>
                <c:pt idx="1340">
                  <c:v>40693</c:v>
                </c:pt>
                <c:pt idx="1341">
                  <c:v>40694</c:v>
                </c:pt>
                <c:pt idx="1342">
                  <c:v>40695</c:v>
                </c:pt>
                <c:pt idx="1343">
                  <c:v>40696</c:v>
                </c:pt>
                <c:pt idx="1344">
                  <c:v>40697</c:v>
                </c:pt>
                <c:pt idx="1345">
                  <c:v>40700</c:v>
                </c:pt>
                <c:pt idx="1346">
                  <c:v>40701</c:v>
                </c:pt>
                <c:pt idx="1347">
                  <c:v>40702</c:v>
                </c:pt>
                <c:pt idx="1348">
                  <c:v>40703</c:v>
                </c:pt>
                <c:pt idx="1349">
                  <c:v>40704</c:v>
                </c:pt>
                <c:pt idx="1350">
                  <c:v>40707</c:v>
                </c:pt>
                <c:pt idx="1351">
                  <c:v>40708</c:v>
                </c:pt>
                <c:pt idx="1352">
                  <c:v>40709</c:v>
                </c:pt>
                <c:pt idx="1353">
                  <c:v>40710</c:v>
                </c:pt>
                <c:pt idx="1354">
                  <c:v>40711</c:v>
                </c:pt>
                <c:pt idx="1355">
                  <c:v>40714</c:v>
                </c:pt>
                <c:pt idx="1356">
                  <c:v>40715</c:v>
                </c:pt>
                <c:pt idx="1357">
                  <c:v>40716</c:v>
                </c:pt>
                <c:pt idx="1358">
                  <c:v>40717</c:v>
                </c:pt>
                <c:pt idx="1359">
                  <c:v>40718</c:v>
                </c:pt>
                <c:pt idx="1360">
                  <c:v>40721</c:v>
                </c:pt>
                <c:pt idx="1361">
                  <c:v>40722</c:v>
                </c:pt>
                <c:pt idx="1362">
                  <c:v>40723</c:v>
                </c:pt>
                <c:pt idx="1363">
                  <c:v>40724</c:v>
                </c:pt>
                <c:pt idx="1364">
                  <c:v>40725</c:v>
                </c:pt>
                <c:pt idx="1365">
                  <c:v>40728</c:v>
                </c:pt>
                <c:pt idx="1366">
                  <c:v>40729</c:v>
                </c:pt>
                <c:pt idx="1367">
                  <c:v>40730</c:v>
                </c:pt>
                <c:pt idx="1368">
                  <c:v>40731</c:v>
                </c:pt>
                <c:pt idx="1369">
                  <c:v>40732</c:v>
                </c:pt>
                <c:pt idx="1370">
                  <c:v>40735</c:v>
                </c:pt>
                <c:pt idx="1371">
                  <c:v>40736</c:v>
                </c:pt>
                <c:pt idx="1372">
                  <c:v>40737</c:v>
                </c:pt>
                <c:pt idx="1373">
                  <c:v>40738</c:v>
                </c:pt>
                <c:pt idx="1374">
                  <c:v>40739</c:v>
                </c:pt>
                <c:pt idx="1375">
                  <c:v>40742</c:v>
                </c:pt>
                <c:pt idx="1376">
                  <c:v>40743</c:v>
                </c:pt>
                <c:pt idx="1377">
                  <c:v>40744</c:v>
                </c:pt>
                <c:pt idx="1378">
                  <c:v>40745</c:v>
                </c:pt>
                <c:pt idx="1379">
                  <c:v>40746</c:v>
                </c:pt>
                <c:pt idx="1380">
                  <c:v>40749</c:v>
                </c:pt>
                <c:pt idx="1381">
                  <c:v>40750</c:v>
                </c:pt>
                <c:pt idx="1382">
                  <c:v>40751</c:v>
                </c:pt>
                <c:pt idx="1383">
                  <c:v>40752</c:v>
                </c:pt>
                <c:pt idx="1384">
                  <c:v>40753</c:v>
                </c:pt>
                <c:pt idx="1385">
                  <c:v>40756</c:v>
                </c:pt>
                <c:pt idx="1386">
                  <c:v>40757</c:v>
                </c:pt>
                <c:pt idx="1387">
                  <c:v>40758</c:v>
                </c:pt>
                <c:pt idx="1388">
                  <c:v>40759</c:v>
                </c:pt>
                <c:pt idx="1389">
                  <c:v>40760</c:v>
                </c:pt>
                <c:pt idx="1390">
                  <c:v>40763</c:v>
                </c:pt>
                <c:pt idx="1391">
                  <c:v>40764</c:v>
                </c:pt>
                <c:pt idx="1392">
                  <c:v>40765</c:v>
                </c:pt>
                <c:pt idx="1393">
                  <c:v>40766</c:v>
                </c:pt>
                <c:pt idx="1394">
                  <c:v>40767</c:v>
                </c:pt>
                <c:pt idx="1395">
                  <c:v>40771</c:v>
                </c:pt>
                <c:pt idx="1396">
                  <c:v>40772</c:v>
                </c:pt>
                <c:pt idx="1397">
                  <c:v>40773</c:v>
                </c:pt>
                <c:pt idx="1398">
                  <c:v>40774</c:v>
                </c:pt>
                <c:pt idx="1399">
                  <c:v>40777</c:v>
                </c:pt>
                <c:pt idx="1400">
                  <c:v>40778</c:v>
                </c:pt>
                <c:pt idx="1401">
                  <c:v>40779</c:v>
                </c:pt>
                <c:pt idx="1402">
                  <c:v>40780</c:v>
                </c:pt>
                <c:pt idx="1403">
                  <c:v>40781</c:v>
                </c:pt>
                <c:pt idx="1404">
                  <c:v>40784</c:v>
                </c:pt>
                <c:pt idx="1405">
                  <c:v>40785</c:v>
                </c:pt>
                <c:pt idx="1406">
                  <c:v>40788</c:v>
                </c:pt>
                <c:pt idx="1407">
                  <c:v>40791</c:v>
                </c:pt>
                <c:pt idx="1408">
                  <c:v>40792</c:v>
                </c:pt>
                <c:pt idx="1409">
                  <c:v>40793</c:v>
                </c:pt>
                <c:pt idx="1410">
                  <c:v>40794</c:v>
                </c:pt>
                <c:pt idx="1411">
                  <c:v>40795</c:v>
                </c:pt>
                <c:pt idx="1412">
                  <c:v>40798</c:v>
                </c:pt>
                <c:pt idx="1413">
                  <c:v>40799</c:v>
                </c:pt>
                <c:pt idx="1414">
                  <c:v>40800</c:v>
                </c:pt>
                <c:pt idx="1415">
                  <c:v>40801</c:v>
                </c:pt>
                <c:pt idx="1416">
                  <c:v>40802</c:v>
                </c:pt>
                <c:pt idx="1417">
                  <c:v>40805</c:v>
                </c:pt>
                <c:pt idx="1418">
                  <c:v>40806</c:v>
                </c:pt>
                <c:pt idx="1419">
                  <c:v>40807</c:v>
                </c:pt>
                <c:pt idx="1420">
                  <c:v>40808</c:v>
                </c:pt>
                <c:pt idx="1421">
                  <c:v>40809</c:v>
                </c:pt>
                <c:pt idx="1422">
                  <c:v>40812</c:v>
                </c:pt>
                <c:pt idx="1423">
                  <c:v>40813</c:v>
                </c:pt>
                <c:pt idx="1424">
                  <c:v>40814</c:v>
                </c:pt>
                <c:pt idx="1425">
                  <c:v>40815</c:v>
                </c:pt>
                <c:pt idx="1426">
                  <c:v>40816</c:v>
                </c:pt>
                <c:pt idx="1427">
                  <c:v>40819</c:v>
                </c:pt>
                <c:pt idx="1428">
                  <c:v>40820</c:v>
                </c:pt>
                <c:pt idx="1429">
                  <c:v>40821</c:v>
                </c:pt>
                <c:pt idx="1430">
                  <c:v>40823</c:v>
                </c:pt>
                <c:pt idx="1431">
                  <c:v>40826</c:v>
                </c:pt>
                <c:pt idx="1432">
                  <c:v>40827</c:v>
                </c:pt>
                <c:pt idx="1433">
                  <c:v>40828</c:v>
                </c:pt>
                <c:pt idx="1434">
                  <c:v>40829</c:v>
                </c:pt>
                <c:pt idx="1435">
                  <c:v>40830</c:v>
                </c:pt>
                <c:pt idx="1436">
                  <c:v>40833</c:v>
                </c:pt>
                <c:pt idx="1437">
                  <c:v>40834</c:v>
                </c:pt>
                <c:pt idx="1438">
                  <c:v>40835</c:v>
                </c:pt>
                <c:pt idx="1439">
                  <c:v>40836</c:v>
                </c:pt>
                <c:pt idx="1440">
                  <c:v>40837</c:v>
                </c:pt>
                <c:pt idx="1441">
                  <c:v>40840</c:v>
                </c:pt>
                <c:pt idx="1442">
                  <c:v>40841</c:v>
                </c:pt>
                <c:pt idx="1443">
                  <c:v>40842</c:v>
                </c:pt>
                <c:pt idx="1444">
                  <c:v>40844</c:v>
                </c:pt>
                <c:pt idx="1445">
                  <c:v>40847</c:v>
                </c:pt>
                <c:pt idx="1446">
                  <c:v>40848</c:v>
                </c:pt>
                <c:pt idx="1447">
                  <c:v>40849</c:v>
                </c:pt>
                <c:pt idx="1448">
                  <c:v>40850</c:v>
                </c:pt>
                <c:pt idx="1449">
                  <c:v>40851</c:v>
                </c:pt>
                <c:pt idx="1450">
                  <c:v>40855</c:v>
                </c:pt>
                <c:pt idx="1451">
                  <c:v>40856</c:v>
                </c:pt>
                <c:pt idx="1452">
                  <c:v>40858</c:v>
                </c:pt>
                <c:pt idx="1453">
                  <c:v>40861</c:v>
                </c:pt>
                <c:pt idx="1454">
                  <c:v>40862</c:v>
                </c:pt>
                <c:pt idx="1455">
                  <c:v>40863</c:v>
                </c:pt>
                <c:pt idx="1456">
                  <c:v>40864</c:v>
                </c:pt>
                <c:pt idx="1457">
                  <c:v>40865</c:v>
                </c:pt>
                <c:pt idx="1458">
                  <c:v>40868</c:v>
                </c:pt>
                <c:pt idx="1459">
                  <c:v>40869</c:v>
                </c:pt>
                <c:pt idx="1460">
                  <c:v>40870</c:v>
                </c:pt>
                <c:pt idx="1461">
                  <c:v>40871</c:v>
                </c:pt>
                <c:pt idx="1462">
                  <c:v>40872</c:v>
                </c:pt>
                <c:pt idx="1463">
                  <c:v>40875</c:v>
                </c:pt>
                <c:pt idx="1464">
                  <c:v>40876</c:v>
                </c:pt>
                <c:pt idx="1465">
                  <c:v>40877</c:v>
                </c:pt>
                <c:pt idx="1466">
                  <c:v>40878</c:v>
                </c:pt>
                <c:pt idx="1467">
                  <c:v>40879</c:v>
                </c:pt>
                <c:pt idx="1468">
                  <c:v>40882</c:v>
                </c:pt>
                <c:pt idx="1469">
                  <c:v>40884</c:v>
                </c:pt>
                <c:pt idx="1470">
                  <c:v>40885</c:v>
                </c:pt>
                <c:pt idx="1471">
                  <c:v>40886</c:v>
                </c:pt>
                <c:pt idx="1472">
                  <c:v>40889</c:v>
                </c:pt>
                <c:pt idx="1473">
                  <c:v>40890</c:v>
                </c:pt>
                <c:pt idx="1474">
                  <c:v>40891</c:v>
                </c:pt>
                <c:pt idx="1475">
                  <c:v>40892</c:v>
                </c:pt>
                <c:pt idx="1476">
                  <c:v>40893</c:v>
                </c:pt>
                <c:pt idx="1477">
                  <c:v>40896</c:v>
                </c:pt>
                <c:pt idx="1478">
                  <c:v>40897</c:v>
                </c:pt>
                <c:pt idx="1479">
                  <c:v>40898</c:v>
                </c:pt>
                <c:pt idx="1480">
                  <c:v>40899</c:v>
                </c:pt>
                <c:pt idx="1481">
                  <c:v>40900</c:v>
                </c:pt>
                <c:pt idx="1482">
                  <c:v>40903</c:v>
                </c:pt>
                <c:pt idx="1483">
                  <c:v>40904</c:v>
                </c:pt>
                <c:pt idx="1484">
                  <c:v>40905</c:v>
                </c:pt>
                <c:pt idx="1485">
                  <c:v>40906</c:v>
                </c:pt>
                <c:pt idx="1486">
                  <c:v>40907</c:v>
                </c:pt>
                <c:pt idx="1487">
                  <c:v>40910</c:v>
                </c:pt>
                <c:pt idx="1488">
                  <c:v>40911</c:v>
                </c:pt>
                <c:pt idx="1489">
                  <c:v>40912</c:v>
                </c:pt>
                <c:pt idx="1490">
                  <c:v>40913</c:v>
                </c:pt>
                <c:pt idx="1491">
                  <c:v>40914</c:v>
                </c:pt>
                <c:pt idx="1492">
                  <c:v>40915</c:v>
                </c:pt>
                <c:pt idx="1493">
                  <c:v>40917</c:v>
                </c:pt>
                <c:pt idx="1494">
                  <c:v>40918</c:v>
                </c:pt>
                <c:pt idx="1495">
                  <c:v>40919</c:v>
                </c:pt>
                <c:pt idx="1496">
                  <c:v>40920</c:v>
                </c:pt>
                <c:pt idx="1497">
                  <c:v>40921</c:v>
                </c:pt>
                <c:pt idx="1498">
                  <c:v>40924</c:v>
                </c:pt>
                <c:pt idx="1499">
                  <c:v>40925</c:v>
                </c:pt>
                <c:pt idx="1500">
                  <c:v>40926</c:v>
                </c:pt>
                <c:pt idx="1501">
                  <c:v>40927</c:v>
                </c:pt>
                <c:pt idx="1502">
                  <c:v>40928</c:v>
                </c:pt>
                <c:pt idx="1503">
                  <c:v>40931</c:v>
                </c:pt>
                <c:pt idx="1504">
                  <c:v>40932</c:v>
                </c:pt>
                <c:pt idx="1505">
                  <c:v>40933</c:v>
                </c:pt>
                <c:pt idx="1506">
                  <c:v>40935</c:v>
                </c:pt>
                <c:pt idx="1507">
                  <c:v>40938</c:v>
                </c:pt>
                <c:pt idx="1508">
                  <c:v>40939</c:v>
                </c:pt>
                <c:pt idx="1509">
                  <c:v>40940</c:v>
                </c:pt>
                <c:pt idx="1510">
                  <c:v>40941</c:v>
                </c:pt>
                <c:pt idx="1511">
                  <c:v>40942</c:v>
                </c:pt>
                <c:pt idx="1512">
                  <c:v>40945</c:v>
                </c:pt>
                <c:pt idx="1513">
                  <c:v>40946</c:v>
                </c:pt>
                <c:pt idx="1514">
                  <c:v>40947</c:v>
                </c:pt>
                <c:pt idx="1515">
                  <c:v>40948</c:v>
                </c:pt>
                <c:pt idx="1516">
                  <c:v>40949</c:v>
                </c:pt>
                <c:pt idx="1517">
                  <c:v>40952</c:v>
                </c:pt>
                <c:pt idx="1518">
                  <c:v>40953</c:v>
                </c:pt>
                <c:pt idx="1519">
                  <c:v>40954</c:v>
                </c:pt>
                <c:pt idx="1520">
                  <c:v>40955</c:v>
                </c:pt>
                <c:pt idx="1521">
                  <c:v>40956</c:v>
                </c:pt>
                <c:pt idx="1522">
                  <c:v>40960</c:v>
                </c:pt>
                <c:pt idx="1523">
                  <c:v>40961</c:v>
                </c:pt>
                <c:pt idx="1524">
                  <c:v>40962</c:v>
                </c:pt>
                <c:pt idx="1525">
                  <c:v>40963</c:v>
                </c:pt>
                <c:pt idx="1526">
                  <c:v>40966</c:v>
                </c:pt>
                <c:pt idx="1527">
                  <c:v>40967</c:v>
                </c:pt>
                <c:pt idx="1528">
                  <c:v>40968</c:v>
                </c:pt>
                <c:pt idx="1529">
                  <c:v>40969</c:v>
                </c:pt>
                <c:pt idx="1530">
                  <c:v>40970</c:v>
                </c:pt>
                <c:pt idx="1531">
                  <c:v>40971</c:v>
                </c:pt>
                <c:pt idx="1532">
                  <c:v>40973</c:v>
                </c:pt>
                <c:pt idx="1533">
                  <c:v>40974</c:v>
                </c:pt>
                <c:pt idx="1534">
                  <c:v>40975</c:v>
                </c:pt>
                <c:pt idx="1535">
                  <c:v>40977</c:v>
                </c:pt>
                <c:pt idx="1536">
                  <c:v>40980</c:v>
                </c:pt>
                <c:pt idx="1537">
                  <c:v>40981</c:v>
                </c:pt>
                <c:pt idx="1538">
                  <c:v>40982</c:v>
                </c:pt>
                <c:pt idx="1539">
                  <c:v>40983</c:v>
                </c:pt>
                <c:pt idx="1540">
                  <c:v>40984</c:v>
                </c:pt>
                <c:pt idx="1541">
                  <c:v>40987</c:v>
                </c:pt>
                <c:pt idx="1542">
                  <c:v>40988</c:v>
                </c:pt>
                <c:pt idx="1543">
                  <c:v>40989</c:v>
                </c:pt>
                <c:pt idx="1544">
                  <c:v>40990</c:v>
                </c:pt>
                <c:pt idx="1545">
                  <c:v>40991</c:v>
                </c:pt>
                <c:pt idx="1546">
                  <c:v>40994</c:v>
                </c:pt>
                <c:pt idx="1547">
                  <c:v>40995</c:v>
                </c:pt>
                <c:pt idx="1548">
                  <c:v>40996</c:v>
                </c:pt>
                <c:pt idx="1549">
                  <c:v>40997</c:v>
                </c:pt>
                <c:pt idx="1550">
                  <c:v>40998</c:v>
                </c:pt>
                <c:pt idx="1551">
                  <c:v>41001</c:v>
                </c:pt>
                <c:pt idx="1552">
                  <c:v>41002</c:v>
                </c:pt>
                <c:pt idx="1553">
                  <c:v>41003</c:v>
                </c:pt>
                <c:pt idx="1554">
                  <c:v>41008</c:v>
                </c:pt>
                <c:pt idx="1555">
                  <c:v>41009</c:v>
                </c:pt>
                <c:pt idx="1556">
                  <c:v>41010</c:v>
                </c:pt>
                <c:pt idx="1557">
                  <c:v>41011</c:v>
                </c:pt>
                <c:pt idx="1558">
                  <c:v>41012</c:v>
                </c:pt>
                <c:pt idx="1559">
                  <c:v>41015</c:v>
                </c:pt>
                <c:pt idx="1560">
                  <c:v>41016</c:v>
                </c:pt>
                <c:pt idx="1561">
                  <c:v>41017</c:v>
                </c:pt>
                <c:pt idx="1562">
                  <c:v>41018</c:v>
                </c:pt>
                <c:pt idx="1563">
                  <c:v>41019</c:v>
                </c:pt>
                <c:pt idx="1564">
                  <c:v>41022</c:v>
                </c:pt>
                <c:pt idx="1565">
                  <c:v>41023</c:v>
                </c:pt>
                <c:pt idx="1566">
                  <c:v>41024</c:v>
                </c:pt>
                <c:pt idx="1567">
                  <c:v>41025</c:v>
                </c:pt>
                <c:pt idx="1568">
                  <c:v>41026</c:v>
                </c:pt>
                <c:pt idx="1569">
                  <c:v>41027</c:v>
                </c:pt>
                <c:pt idx="1570">
                  <c:v>41029</c:v>
                </c:pt>
                <c:pt idx="1571">
                  <c:v>41031</c:v>
                </c:pt>
                <c:pt idx="1572">
                  <c:v>41032</c:v>
                </c:pt>
                <c:pt idx="1573">
                  <c:v>41033</c:v>
                </c:pt>
                <c:pt idx="1574">
                  <c:v>41036</c:v>
                </c:pt>
                <c:pt idx="1575">
                  <c:v>41037</c:v>
                </c:pt>
                <c:pt idx="1576">
                  <c:v>41038</c:v>
                </c:pt>
                <c:pt idx="1577">
                  <c:v>41039</c:v>
                </c:pt>
                <c:pt idx="1578">
                  <c:v>41040</c:v>
                </c:pt>
                <c:pt idx="1579">
                  <c:v>41043</c:v>
                </c:pt>
                <c:pt idx="1580">
                  <c:v>41044</c:v>
                </c:pt>
                <c:pt idx="1581">
                  <c:v>41045</c:v>
                </c:pt>
                <c:pt idx="1582">
                  <c:v>41046</c:v>
                </c:pt>
                <c:pt idx="1583">
                  <c:v>41047</c:v>
                </c:pt>
                <c:pt idx="1584">
                  <c:v>41050</c:v>
                </c:pt>
                <c:pt idx="1585">
                  <c:v>41051</c:v>
                </c:pt>
                <c:pt idx="1586">
                  <c:v>41052</c:v>
                </c:pt>
                <c:pt idx="1587">
                  <c:v>41053</c:v>
                </c:pt>
                <c:pt idx="1588">
                  <c:v>41054</c:v>
                </c:pt>
                <c:pt idx="1589">
                  <c:v>41057</c:v>
                </c:pt>
                <c:pt idx="1590">
                  <c:v>41058</c:v>
                </c:pt>
                <c:pt idx="1591">
                  <c:v>41059</c:v>
                </c:pt>
                <c:pt idx="1592">
                  <c:v>41060</c:v>
                </c:pt>
                <c:pt idx="1593">
                  <c:v>41061</c:v>
                </c:pt>
                <c:pt idx="1594">
                  <c:v>41064</c:v>
                </c:pt>
                <c:pt idx="1595">
                  <c:v>41065</c:v>
                </c:pt>
                <c:pt idx="1596">
                  <c:v>41066</c:v>
                </c:pt>
                <c:pt idx="1597">
                  <c:v>41067</c:v>
                </c:pt>
                <c:pt idx="1598">
                  <c:v>41068</c:v>
                </c:pt>
                <c:pt idx="1599">
                  <c:v>41071</c:v>
                </c:pt>
                <c:pt idx="1600">
                  <c:v>41072</c:v>
                </c:pt>
                <c:pt idx="1601">
                  <c:v>41073</c:v>
                </c:pt>
                <c:pt idx="1602">
                  <c:v>41074</c:v>
                </c:pt>
                <c:pt idx="1603">
                  <c:v>41075</c:v>
                </c:pt>
                <c:pt idx="1604">
                  <c:v>41078</c:v>
                </c:pt>
                <c:pt idx="1605">
                  <c:v>41079</c:v>
                </c:pt>
                <c:pt idx="1606">
                  <c:v>41080</c:v>
                </c:pt>
                <c:pt idx="1607">
                  <c:v>41081</c:v>
                </c:pt>
                <c:pt idx="1608">
                  <c:v>41082</c:v>
                </c:pt>
                <c:pt idx="1609">
                  <c:v>41085</c:v>
                </c:pt>
                <c:pt idx="1610">
                  <c:v>41086</c:v>
                </c:pt>
                <c:pt idx="1611">
                  <c:v>41087</c:v>
                </c:pt>
                <c:pt idx="1612">
                  <c:v>41088</c:v>
                </c:pt>
                <c:pt idx="1613">
                  <c:v>41089</c:v>
                </c:pt>
                <c:pt idx="1614">
                  <c:v>41092</c:v>
                </c:pt>
                <c:pt idx="1615">
                  <c:v>41093</c:v>
                </c:pt>
                <c:pt idx="1616">
                  <c:v>41094</c:v>
                </c:pt>
                <c:pt idx="1617">
                  <c:v>41095</c:v>
                </c:pt>
                <c:pt idx="1618">
                  <c:v>41096</c:v>
                </c:pt>
                <c:pt idx="1619">
                  <c:v>41099</c:v>
                </c:pt>
                <c:pt idx="1620">
                  <c:v>41100</c:v>
                </c:pt>
                <c:pt idx="1621">
                  <c:v>41101</c:v>
                </c:pt>
                <c:pt idx="1622">
                  <c:v>41102</c:v>
                </c:pt>
                <c:pt idx="1623">
                  <c:v>41103</c:v>
                </c:pt>
                <c:pt idx="1624">
                  <c:v>41106</c:v>
                </c:pt>
                <c:pt idx="1625">
                  <c:v>41107</c:v>
                </c:pt>
                <c:pt idx="1626">
                  <c:v>41108</c:v>
                </c:pt>
                <c:pt idx="1627">
                  <c:v>41109</c:v>
                </c:pt>
                <c:pt idx="1628">
                  <c:v>41110</c:v>
                </c:pt>
                <c:pt idx="1629">
                  <c:v>41113</c:v>
                </c:pt>
                <c:pt idx="1630">
                  <c:v>41114</c:v>
                </c:pt>
                <c:pt idx="1631">
                  <c:v>41115</c:v>
                </c:pt>
                <c:pt idx="1632">
                  <c:v>41116</c:v>
                </c:pt>
                <c:pt idx="1633">
                  <c:v>41117</c:v>
                </c:pt>
                <c:pt idx="1634">
                  <c:v>41120</c:v>
                </c:pt>
                <c:pt idx="1635">
                  <c:v>41121</c:v>
                </c:pt>
                <c:pt idx="1636">
                  <c:v>41122</c:v>
                </c:pt>
                <c:pt idx="1637">
                  <c:v>41123</c:v>
                </c:pt>
                <c:pt idx="1638">
                  <c:v>41124</c:v>
                </c:pt>
                <c:pt idx="1639">
                  <c:v>41127</c:v>
                </c:pt>
                <c:pt idx="1640">
                  <c:v>41128</c:v>
                </c:pt>
                <c:pt idx="1641">
                  <c:v>41129</c:v>
                </c:pt>
                <c:pt idx="1642">
                  <c:v>41130</c:v>
                </c:pt>
                <c:pt idx="1643">
                  <c:v>41131</c:v>
                </c:pt>
                <c:pt idx="1644">
                  <c:v>41134</c:v>
                </c:pt>
                <c:pt idx="1645">
                  <c:v>41135</c:v>
                </c:pt>
                <c:pt idx="1646">
                  <c:v>41137</c:v>
                </c:pt>
                <c:pt idx="1647">
                  <c:v>41138</c:v>
                </c:pt>
                <c:pt idx="1648">
                  <c:v>41142</c:v>
                </c:pt>
                <c:pt idx="1649">
                  <c:v>41143</c:v>
                </c:pt>
                <c:pt idx="1650">
                  <c:v>41144</c:v>
                </c:pt>
                <c:pt idx="1651">
                  <c:v>41145</c:v>
                </c:pt>
                <c:pt idx="1652">
                  <c:v>41148</c:v>
                </c:pt>
                <c:pt idx="1653">
                  <c:v>41149</c:v>
                </c:pt>
                <c:pt idx="1654">
                  <c:v>41150</c:v>
                </c:pt>
                <c:pt idx="1655">
                  <c:v>41151</c:v>
                </c:pt>
                <c:pt idx="1656">
                  <c:v>41152</c:v>
                </c:pt>
                <c:pt idx="1657">
                  <c:v>41155</c:v>
                </c:pt>
                <c:pt idx="1658">
                  <c:v>41156</c:v>
                </c:pt>
                <c:pt idx="1659">
                  <c:v>41157</c:v>
                </c:pt>
                <c:pt idx="1660">
                  <c:v>41158</c:v>
                </c:pt>
                <c:pt idx="1661">
                  <c:v>41159</c:v>
                </c:pt>
                <c:pt idx="1662">
                  <c:v>41160</c:v>
                </c:pt>
                <c:pt idx="1663">
                  <c:v>41162</c:v>
                </c:pt>
                <c:pt idx="1664">
                  <c:v>41163</c:v>
                </c:pt>
                <c:pt idx="1665">
                  <c:v>41164</c:v>
                </c:pt>
                <c:pt idx="1666">
                  <c:v>41165</c:v>
                </c:pt>
                <c:pt idx="1667">
                  <c:v>41166</c:v>
                </c:pt>
                <c:pt idx="1668">
                  <c:v>41169</c:v>
                </c:pt>
                <c:pt idx="1669">
                  <c:v>41170</c:v>
                </c:pt>
                <c:pt idx="1670">
                  <c:v>41172</c:v>
                </c:pt>
                <c:pt idx="1671">
                  <c:v>41173</c:v>
                </c:pt>
                <c:pt idx="1672">
                  <c:v>41176</c:v>
                </c:pt>
                <c:pt idx="1673">
                  <c:v>41177</c:v>
                </c:pt>
                <c:pt idx="1674">
                  <c:v>41178</c:v>
                </c:pt>
                <c:pt idx="1675">
                  <c:v>41179</c:v>
                </c:pt>
                <c:pt idx="1676">
                  <c:v>41180</c:v>
                </c:pt>
                <c:pt idx="1677">
                  <c:v>41183</c:v>
                </c:pt>
                <c:pt idx="1678">
                  <c:v>41185</c:v>
                </c:pt>
                <c:pt idx="1679">
                  <c:v>41186</c:v>
                </c:pt>
                <c:pt idx="1680">
                  <c:v>41187</c:v>
                </c:pt>
                <c:pt idx="1681">
                  <c:v>41190</c:v>
                </c:pt>
                <c:pt idx="1682">
                  <c:v>41191</c:v>
                </c:pt>
                <c:pt idx="1683">
                  <c:v>41192</c:v>
                </c:pt>
                <c:pt idx="1684">
                  <c:v>41193</c:v>
                </c:pt>
                <c:pt idx="1685">
                  <c:v>41194</c:v>
                </c:pt>
                <c:pt idx="1686">
                  <c:v>41197</c:v>
                </c:pt>
                <c:pt idx="1687">
                  <c:v>41198</c:v>
                </c:pt>
                <c:pt idx="1688">
                  <c:v>41199</c:v>
                </c:pt>
                <c:pt idx="1689">
                  <c:v>41200</c:v>
                </c:pt>
                <c:pt idx="1690">
                  <c:v>41201</c:v>
                </c:pt>
                <c:pt idx="1691">
                  <c:v>41204</c:v>
                </c:pt>
                <c:pt idx="1692">
                  <c:v>41205</c:v>
                </c:pt>
                <c:pt idx="1693">
                  <c:v>41207</c:v>
                </c:pt>
                <c:pt idx="1694">
                  <c:v>41208</c:v>
                </c:pt>
                <c:pt idx="1695">
                  <c:v>41211</c:v>
                </c:pt>
                <c:pt idx="1696">
                  <c:v>41212</c:v>
                </c:pt>
                <c:pt idx="1697">
                  <c:v>41213</c:v>
                </c:pt>
                <c:pt idx="1698">
                  <c:v>41214</c:v>
                </c:pt>
                <c:pt idx="1699">
                  <c:v>41215</c:v>
                </c:pt>
                <c:pt idx="1700">
                  <c:v>41218</c:v>
                </c:pt>
                <c:pt idx="1701">
                  <c:v>41219</c:v>
                </c:pt>
                <c:pt idx="1702">
                  <c:v>41220</c:v>
                </c:pt>
                <c:pt idx="1703">
                  <c:v>41221</c:v>
                </c:pt>
                <c:pt idx="1704">
                  <c:v>41222</c:v>
                </c:pt>
                <c:pt idx="1705">
                  <c:v>41225</c:v>
                </c:pt>
                <c:pt idx="1706">
                  <c:v>41226</c:v>
                </c:pt>
                <c:pt idx="1707">
                  <c:v>41228</c:v>
                </c:pt>
                <c:pt idx="1708">
                  <c:v>41229</c:v>
                </c:pt>
                <c:pt idx="1709">
                  <c:v>41232</c:v>
                </c:pt>
                <c:pt idx="1710">
                  <c:v>41233</c:v>
                </c:pt>
                <c:pt idx="1711">
                  <c:v>41234</c:v>
                </c:pt>
                <c:pt idx="1712">
                  <c:v>41235</c:v>
                </c:pt>
                <c:pt idx="1713">
                  <c:v>41236</c:v>
                </c:pt>
                <c:pt idx="1714">
                  <c:v>41239</c:v>
                </c:pt>
                <c:pt idx="1715">
                  <c:v>41240</c:v>
                </c:pt>
                <c:pt idx="1716">
                  <c:v>41242</c:v>
                </c:pt>
                <c:pt idx="1717">
                  <c:v>41243</c:v>
                </c:pt>
                <c:pt idx="1718">
                  <c:v>41246</c:v>
                </c:pt>
                <c:pt idx="1719">
                  <c:v>41247</c:v>
                </c:pt>
                <c:pt idx="1720">
                  <c:v>41248</c:v>
                </c:pt>
                <c:pt idx="1721">
                  <c:v>41249</c:v>
                </c:pt>
                <c:pt idx="1722">
                  <c:v>41250</c:v>
                </c:pt>
                <c:pt idx="1723">
                  <c:v>41253</c:v>
                </c:pt>
                <c:pt idx="1724">
                  <c:v>41254</c:v>
                </c:pt>
                <c:pt idx="1725">
                  <c:v>41255</c:v>
                </c:pt>
                <c:pt idx="1726">
                  <c:v>41256</c:v>
                </c:pt>
                <c:pt idx="1727">
                  <c:v>41257</c:v>
                </c:pt>
                <c:pt idx="1728">
                  <c:v>41260</c:v>
                </c:pt>
                <c:pt idx="1729">
                  <c:v>41261</c:v>
                </c:pt>
                <c:pt idx="1730">
                  <c:v>41262</c:v>
                </c:pt>
                <c:pt idx="1731">
                  <c:v>41263</c:v>
                </c:pt>
                <c:pt idx="1732">
                  <c:v>41264</c:v>
                </c:pt>
                <c:pt idx="1733">
                  <c:v>41267</c:v>
                </c:pt>
                <c:pt idx="1734">
                  <c:v>41269</c:v>
                </c:pt>
                <c:pt idx="1735">
                  <c:v>41270</c:v>
                </c:pt>
                <c:pt idx="1736">
                  <c:v>41271</c:v>
                </c:pt>
                <c:pt idx="1737">
                  <c:v>41274</c:v>
                </c:pt>
                <c:pt idx="1738">
                  <c:v>41275</c:v>
                </c:pt>
                <c:pt idx="1739">
                  <c:v>41276</c:v>
                </c:pt>
                <c:pt idx="1740">
                  <c:v>41277</c:v>
                </c:pt>
                <c:pt idx="1741">
                  <c:v>41278</c:v>
                </c:pt>
                <c:pt idx="1742">
                  <c:v>41281</c:v>
                </c:pt>
                <c:pt idx="1743">
                  <c:v>41282</c:v>
                </c:pt>
                <c:pt idx="1744">
                  <c:v>41283</c:v>
                </c:pt>
                <c:pt idx="1745">
                  <c:v>41284</c:v>
                </c:pt>
                <c:pt idx="1746">
                  <c:v>41285</c:v>
                </c:pt>
                <c:pt idx="1747">
                  <c:v>41288</c:v>
                </c:pt>
                <c:pt idx="1748">
                  <c:v>41289</c:v>
                </c:pt>
                <c:pt idx="1749">
                  <c:v>41290</c:v>
                </c:pt>
                <c:pt idx="1750">
                  <c:v>41291</c:v>
                </c:pt>
                <c:pt idx="1751">
                  <c:v>41292</c:v>
                </c:pt>
                <c:pt idx="1752">
                  <c:v>41295</c:v>
                </c:pt>
                <c:pt idx="1753">
                  <c:v>41296</c:v>
                </c:pt>
                <c:pt idx="1754">
                  <c:v>41297</c:v>
                </c:pt>
                <c:pt idx="1755">
                  <c:v>41298</c:v>
                </c:pt>
                <c:pt idx="1756">
                  <c:v>41299</c:v>
                </c:pt>
                <c:pt idx="1757">
                  <c:v>41302</c:v>
                </c:pt>
                <c:pt idx="1758">
                  <c:v>41303</c:v>
                </c:pt>
                <c:pt idx="1759">
                  <c:v>41304</c:v>
                </c:pt>
                <c:pt idx="1760">
                  <c:v>41305</c:v>
                </c:pt>
                <c:pt idx="1761">
                  <c:v>41306</c:v>
                </c:pt>
                <c:pt idx="1762">
                  <c:v>41309</c:v>
                </c:pt>
                <c:pt idx="1763">
                  <c:v>41310</c:v>
                </c:pt>
                <c:pt idx="1764">
                  <c:v>41311</c:v>
                </c:pt>
                <c:pt idx="1765">
                  <c:v>41312</c:v>
                </c:pt>
                <c:pt idx="1766">
                  <c:v>41313</c:v>
                </c:pt>
                <c:pt idx="1767">
                  <c:v>41316</c:v>
                </c:pt>
                <c:pt idx="1768">
                  <c:v>41317</c:v>
                </c:pt>
                <c:pt idx="1769">
                  <c:v>41318</c:v>
                </c:pt>
                <c:pt idx="1770">
                  <c:v>41319</c:v>
                </c:pt>
                <c:pt idx="1771">
                  <c:v>41320</c:v>
                </c:pt>
                <c:pt idx="1772">
                  <c:v>41323</c:v>
                </c:pt>
                <c:pt idx="1773">
                  <c:v>41324</c:v>
                </c:pt>
                <c:pt idx="1774">
                  <c:v>41325</c:v>
                </c:pt>
                <c:pt idx="1775">
                  <c:v>41326</c:v>
                </c:pt>
                <c:pt idx="1776">
                  <c:v>41327</c:v>
                </c:pt>
                <c:pt idx="1777">
                  <c:v>41330</c:v>
                </c:pt>
                <c:pt idx="1778">
                  <c:v>41331</c:v>
                </c:pt>
                <c:pt idx="1779">
                  <c:v>41332</c:v>
                </c:pt>
                <c:pt idx="1780">
                  <c:v>41333</c:v>
                </c:pt>
                <c:pt idx="1781">
                  <c:v>41334</c:v>
                </c:pt>
                <c:pt idx="1782">
                  <c:v>41337</c:v>
                </c:pt>
                <c:pt idx="1783">
                  <c:v>41338</c:v>
                </c:pt>
                <c:pt idx="1784">
                  <c:v>41339</c:v>
                </c:pt>
                <c:pt idx="1785">
                  <c:v>41340</c:v>
                </c:pt>
                <c:pt idx="1786">
                  <c:v>41341</c:v>
                </c:pt>
                <c:pt idx="1787">
                  <c:v>41344</c:v>
                </c:pt>
                <c:pt idx="1788">
                  <c:v>41345</c:v>
                </c:pt>
                <c:pt idx="1789">
                  <c:v>41346</c:v>
                </c:pt>
                <c:pt idx="1790">
                  <c:v>41347</c:v>
                </c:pt>
                <c:pt idx="1791">
                  <c:v>41348</c:v>
                </c:pt>
                <c:pt idx="1792">
                  <c:v>41351</c:v>
                </c:pt>
                <c:pt idx="1793">
                  <c:v>41352</c:v>
                </c:pt>
                <c:pt idx="1794">
                  <c:v>41353</c:v>
                </c:pt>
                <c:pt idx="1795">
                  <c:v>41354</c:v>
                </c:pt>
                <c:pt idx="1796">
                  <c:v>41355</c:v>
                </c:pt>
                <c:pt idx="1797">
                  <c:v>41358</c:v>
                </c:pt>
                <c:pt idx="1798">
                  <c:v>41359</c:v>
                </c:pt>
                <c:pt idx="1799">
                  <c:v>41361</c:v>
                </c:pt>
                <c:pt idx="1800">
                  <c:v>41365</c:v>
                </c:pt>
                <c:pt idx="1801">
                  <c:v>41366</c:v>
                </c:pt>
                <c:pt idx="1802">
                  <c:v>41367</c:v>
                </c:pt>
                <c:pt idx="1803">
                  <c:v>41368</c:v>
                </c:pt>
                <c:pt idx="1804">
                  <c:v>41369</c:v>
                </c:pt>
                <c:pt idx="1805">
                  <c:v>41372</c:v>
                </c:pt>
                <c:pt idx="1806">
                  <c:v>41373</c:v>
                </c:pt>
                <c:pt idx="1807">
                  <c:v>41374</c:v>
                </c:pt>
                <c:pt idx="1808">
                  <c:v>41375</c:v>
                </c:pt>
                <c:pt idx="1809">
                  <c:v>41376</c:v>
                </c:pt>
                <c:pt idx="1810">
                  <c:v>41379</c:v>
                </c:pt>
                <c:pt idx="1811">
                  <c:v>41380</c:v>
                </c:pt>
                <c:pt idx="1812">
                  <c:v>41381</c:v>
                </c:pt>
                <c:pt idx="1813">
                  <c:v>41382</c:v>
                </c:pt>
                <c:pt idx="1814">
                  <c:v>41386</c:v>
                </c:pt>
                <c:pt idx="1815">
                  <c:v>41387</c:v>
                </c:pt>
                <c:pt idx="1816">
                  <c:v>41389</c:v>
                </c:pt>
                <c:pt idx="1817">
                  <c:v>41390</c:v>
                </c:pt>
                <c:pt idx="1818">
                  <c:v>41393</c:v>
                </c:pt>
                <c:pt idx="1819">
                  <c:v>41394</c:v>
                </c:pt>
                <c:pt idx="1820">
                  <c:v>41396</c:v>
                </c:pt>
                <c:pt idx="1821">
                  <c:v>41397</c:v>
                </c:pt>
                <c:pt idx="1822">
                  <c:v>41400</c:v>
                </c:pt>
                <c:pt idx="1823">
                  <c:v>41401</c:v>
                </c:pt>
                <c:pt idx="1824">
                  <c:v>41402</c:v>
                </c:pt>
                <c:pt idx="1825">
                  <c:v>41403</c:v>
                </c:pt>
                <c:pt idx="1826">
                  <c:v>41404</c:v>
                </c:pt>
                <c:pt idx="1827">
                  <c:v>41405</c:v>
                </c:pt>
                <c:pt idx="1828">
                  <c:v>41407</c:v>
                </c:pt>
                <c:pt idx="1829">
                  <c:v>41408</c:v>
                </c:pt>
                <c:pt idx="1830">
                  <c:v>41409</c:v>
                </c:pt>
                <c:pt idx="1831">
                  <c:v>41410</c:v>
                </c:pt>
                <c:pt idx="1832">
                  <c:v>41411</c:v>
                </c:pt>
                <c:pt idx="1833">
                  <c:v>41414</c:v>
                </c:pt>
                <c:pt idx="1834">
                  <c:v>41415</c:v>
                </c:pt>
                <c:pt idx="1835">
                  <c:v>41416</c:v>
                </c:pt>
                <c:pt idx="1836">
                  <c:v>41417</c:v>
                </c:pt>
                <c:pt idx="1837">
                  <c:v>41418</c:v>
                </c:pt>
                <c:pt idx="1838">
                  <c:v>41421</c:v>
                </c:pt>
                <c:pt idx="1839">
                  <c:v>41422</c:v>
                </c:pt>
                <c:pt idx="1840">
                  <c:v>41423</c:v>
                </c:pt>
                <c:pt idx="1841">
                  <c:v>41424</c:v>
                </c:pt>
                <c:pt idx="1842">
                  <c:v>41425</c:v>
                </c:pt>
                <c:pt idx="1843">
                  <c:v>41428</c:v>
                </c:pt>
                <c:pt idx="1844">
                  <c:v>41429</c:v>
                </c:pt>
                <c:pt idx="1845">
                  <c:v>41430</c:v>
                </c:pt>
                <c:pt idx="1846">
                  <c:v>41431</c:v>
                </c:pt>
                <c:pt idx="1847">
                  <c:v>41432</c:v>
                </c:pt>
                <c:pt idx="1848">
                  <c:v>41435</c:v>
                </c:pt>
                <c:pt idx="1849">
                  <c:v>41436</c:v>
                </c:pt>
                <c:pt idx="1850">
                  <c:v>41437</c:v>
                </c:pt>
                <c:pt idx="1851">
                  <c:v>41438</c:v>
                </c:pt>
                <c:pt idx="1852">
                  <c:v>41439</c:v>
                </c:pt>
                <c:pt idx="1853">
                  <c:v>41442</c:v>
                </c:pt>
                <c:pt idx="1854">
                  <c:v>41443</c:v>
                </c:pt>
                <c:pt idx="1855">
                  <c:v>41444</c:v>
                </c:pt>
                <c:pt idx="1856">
                  <c:v>41445</c:v>
                </c:pt>
                <c:pt idx="1857">
                  <c:v>41446</c:v>
                </c:pt>
                <c:pt idx="1858">
                  <c:v>41449</c:v>
                </c:pt>
                <c:pt idx="1859">
                  <c:v>41450</c:v>
                </c:pt>
                <c:pt idx="1860">
                  <c:v>41451</c:v>
                </c:pt>
                <c:pt idx="1861">
                  <c:v>41452</c:v>
                </c:pt>
                <c:pt idx="1862">
                  <c:v>41453</c:v>
                </c:pt>
                <c:pt idx="1863">
                  <c:v>41456</c:v>
                </c:pt>
                <c:pt idx="1864">
                  <c:v>41457</c:v>
                </c:pt>
                <c:pt idx="1865">
                  <c:v>41458</c:v>
                </c:pt>
                <c:pt idx="1866">
                  <c:v>41459</c:v>
                </c:pt>
                <c:pt idx="1867">
                  <c:v>41460</c:v>
                </c:pt>
                <c:pt idx="1868">
                  <c:v>41463</c:v>
                </c:pt>
                <c:pt idx="1869">
                  <c:v>41464</c:v>
                </c:pt>
                <c:pt idx="1870">
                  <c:v>41465</c:v>
                </c:pt>
                <c:pt idx="1871">
                  <c:v>41466</c:v>
                </c:pt>
                <c:pt idx="1872">
                  <c:v>41467</c:v>
                </c:pt>
                <c:pt idx="1873">
                  <c:v>41470</c:v>
                </c:pt>
                <c:pt idx="1874">
                  <c:v>41471</c:v>
                </c:pt>
                <c:pt idx="1875">
                  <c:v>41472</c:v>
                </c:pt>
                <c:pt idx="1876">
                  <c:v>41473</c:v>
                </c:pt>
                <c:pt idx="1877">
                  <c:v>41474</c:v>
                </c:pt>
                <c:pt idx="1878">
                  <c:v>41477</c:v>
                </c:pt>
                <c:pt idx="1879">
                  <c:v>41478</c:v>
                </c:pt>
                <c:pt idx="1880">
                  <c:v>41479</c:v>
                </c:pt>
                <c:pt idx="1881">
                  <c:v>41480</c:v>
                </c:pt>
                <c:pt idx="1882">
                  <c:v>41481</c:v>
                </c:pt>
                <c:pt idx="1883">
                  <c:v>41484</c:v>
                </c:pt>
                <c:pt idx="1884">
                  <c:v>41485</c:v>
                </c:pt>
                <c:pt idx="1885">
                  <c:v>41486</c:v>
                </c:pt>
                <c:pt idx="1886">
                  <c:v>41487</c:v>
                </c:pt>
                <c:pt idx="1887">
                  <c:v>41488</c:v>
                </c:pt>
                <c:pt idx="1888">
                  <c:v>41491</c:v>
                </c:pt>
                <c:pt idx="1889">
                  <c:v>41492</c:v>
                </c:pt>
                <c:pt idx="1890">
                  <c:v>41493</c:v>
                </c:pt>
                <c:pt idx="1891">
                  <c:v>41494</c:v>
                </c:pt>
                <c:pt idx="1892">
                  <c:v>41498</c:v>
                </c:pt>
                <c:pt idx="1893">
                  <c:v>41499</c:v>
                </c:pt>
                <c:pt idx="1894">
                  <c:v>41500</c:v>
                </c:pt>
                <c:pt idx="1895">
                  <c:v>41502</c:v>
                </c:pt>
                <c:pt idx="1896">
                  <c:v>41505</c:v>
                </c:pt>
                <c:pt idx="1897">
                  <c:v>41506</c:v>
                </c:pt>
                <c:pt idx="1898">
                  <c:v>41507</c:v>
                </c:pt>
                <c:pt idx="1899">
                  <c:v>41508</c:v>
                </c:pt>
                <c:pt idx="1900">
                  <c:v>41509</c:v>
                </c:pt>
                <c:pt idx="1901">
                  <c:v>41512</c:v>
                </c:pt>
                <c:pt idx="1902">
                  <c:v>41513</c:v>
                </c:pt>
                <c:pt idx="1903">
                  <c:v>41514</c:v>
                </c:pt>
                <c:pt idx="1904">
                  <c:v>41515</c:v>
                </c:pt>
                <c:pt idx="1905">
                  <c:v>41516</c:v>
                </c:pt>
                <c:pt idx="1906">
                  <c:v>41519</c:v>
                </c:pt>
                <c:pt idx="1907">
                  <c:v>41520</c:v>
                </c:pt>
                <c:pt idx="1908">
                  <c:v>41521</c:v>
                </c:pt>
                <c:pt idx="1909">
                  <c:v>41522</c:v>
                </c:pt>
                <c:pt idx="1910">
                  <c:v>41523</c:v>
                </c:pt>
                <c:pt idx="1911">
                  <c:v>41527</c:v>
                </c:pt>
                <c:pt idx="1912">
                  <c:v>41528</c:v>
                </c:pt>
                <c:pt idx="1913">
                  <c:v>41529</c:v>
                </c:pt>
                <c:pt idx="1914">
                  <c:v>41530</c:v>
                </c:pt>
                <c:pt idx="1915">
                  <c:v>41533</c:v>
                </c:pt>
                <c:pt idx="1916">
                  <c:v>41534</c:v>
                </c:pt>
                <c:pt idx="1917">
                  <c:v>41535</c:v>
                </c:pt>
                <c:pt idx="1918">
                  <c:v>41536</c:v>
                </c:pt>
                <c:pt idx="1919">
                  <c:v>41537</c:v>
                </c:pt>
                <c:pt idx="1920">
                  <c:v>41540</c:v>
                </c:pt>
                <c:pt idx="1921">
                  <c:v>41541</c:v>
                </c:pt>
                <c:pt idx="1922">
                  <c:v>41542</c:v>
                </c:pt>
                <c:pt idx="1923">
                  <c:v>41543</c:v>
                </c:pt>
                <c:pt idx="1924">
                  <c:v>41544</c:v>
                </c:pt>
                <c:pt idx="1925">
                  <c:v>41547</c:v>
                </c:pt>
                <c:pt idx="1926">
                  <c:v>41548</c:v>
                </c:pt>
                <c:pt idx="1927">
                  <c:v>41550</c:v>
                </c:pt>
                <c:pt idx="1928">
                  <c:v>41551</c:v>
                </c:pt>
                <c:pt idx="1929">
                  <c:v>41554</c:v>
                </c:pt>
                <c:pt idx="1930">
                  <c:v>41555</c:v>
                </c:pt>
                <c:pt idx="1931">
                  <c:v>41556</c:v>
                </c:pt>
                <c:pt idx="1932">
                  <c:v>41557</c:v>
                </c:pt>
                <c:pt idx="1933">
                  <c:v>41558</c:v>
                </c:pt>
                <c:pt idx="1934">
                  <c:v>41561</c:v>
                </c:pt>
                <c:pt idx="1935">
                  <c:v>41562</c:v>
                </c:pt>
                <c:pt idx="1936">
                  <c:v>41564</c:v>
                </c:pt>
                <c:pt idx="1937">
                  <c:v>41565</c:v>
                </c:pt>
                <c:pt idx="1938">
                  <c:v>41568</c:v>
                </c:pt>
                <c:pt idx="1939">
                  <c:v>41569</c:v>
                </c:pt>
                <c:pt idx="1940">
                  <c:v>41570</c:v>
                </c:pt>
                <c:pt idx="1941">
                  <c:v>41571</c:v>
                </c:pt>
                <c:pt idx="1942">
                  <c:v>41572</c:v>
                </c:pt>
                <c:pt idx="1943">
                  <c:v>41575</c:v>
                </c:pt>
                <c:pt idx="1944">
                  <c:v>41576</c:v>
                </c:pt>
                <c:pt idx="1945">
                  <c:v>41577</c:v>
                </c:pt>
                <c:pt idx="1946">
                  <c:v>41578</c:v>
                </c:pt>
                <c:pt idx="1947">
                  <c:v>41579</c:v>
                </c:pt>
                <c:pt idx="1948">
                  <c:v>41581</c:v>
                </c:pt>
                <c:pt idx="1949">
                  <c:v>41583</c:v>
                </c:pt>
                <c:pt idx="1950">
                  <c:v>41584</c:v>
                </c:pt>
                <c:pt idx="1951">
                  <c:v>41585</c:v>
                </c:pt>
                <c:pt idx="1952">
                  <c:v>41586</c:v>
                </c:pt>
                <c:pt idx="1953">
                  <c:v>41589</c:v>
                </c:pt>
                <c:pt idx="1954">
                  <c:v>41590</c:v>
                </c:pt>
                <c:pt idx="1955">
                  <c:v>41591</c:v>
                </c:pt>
                <c:pt idx="1956">
                  <c:v>41592</c:v>
                </c:pt>
                <c:pt idx="1957">
                  <c:v>41596</c:v>
                </c:pt>
                <c:pt idx="1958">
                  <c:v>41597</c:v>
                </c:pt>
                <c:pt idx="1959">
                  <c:v>41598</c:v>
                </c:pt>
                <c:pt idx="1960">
                  <c:v>41599</c:v>
                </c:pt>
                <c:pt idx="1961">
                  <c:v>41600</c:v>
                </c:pt>
                <c:pt idx="1962">
                  <c:v>41603</c:v>
                </c:pt>
                <c:pt idx="1963">
                  <c:v>41604</c:v>
                </c:pt>
                <c:pt idx="1964">
                  <c:v>41605</c:v>
                </c:pt>
                <c:pt idx="1965">
                  <c:v>41606</c:v>
                </c:pt>
                <c:pt idx="1966">
                  <c:v>41607</c:v>
                </c:pt>
                <c:pt idx="1967">
                  <c:v>41610</c:v>
                </c:pt>
                <c:pt idx="1968">
                  <c:v>41611</c:v>
                </c:pt>
                <c:pt idx="1969">
                  <c:v>41612</c:v>
                </c:pt>
                <c:pt idx="1970">
                  <c:v>41613</c:v>
                </c:pt>
                <c:pt idx="1971">
                  <c:v>41614</c:v>
                </c:pt>
                <c:pt idx="1972">
                  <c:v>41617</c:v>
                </c:pt>
                <c:pt idx="1973">
                  <c:v>41618</c:v>
                </c:pt>
                <c:pt idx="1974">
                  <c:v>41619</c:v>
                </c:pt>
                <c:pt idx="1975">
                  <c:v>41620</c:v>
                </c:pt>
                <c:pt idx="1976">
                  <c:v>41621</c:v>
                </c:pt>
                <c:pt idx="1977">
                  <c:v>41624</c:v>
                </c:pt>
                <c:pt idx="1978">
                  <c:v>41625</c:v>
                </c:pt>
                <c:pt idx="1979">
                  <c:v>41626</c:v>
                </c:pt>
                <c:pt idx="1980">
                  <c:v>41627</c:v>
                </c:pt>
                <c:pt idx="1981">
                  <c:v>41628</c:v>
                </c:pt>
                <c:pt idx="1982">
                  <c:v>41631</c:v>
                </c:pt>
                <c:pt idx="1983">
                  <c:v>41632</c:v>
                </c:pt>
                <c:pt idx="1984">
                  <c:v>41634</c:v>
                </c:pt>
                <c:pt idx="1985">
                  <c:v>41635</c:v>
                </c:pt>
                <c:pt idx="1986">
                  <c:v>41638</c:v>
                </c:pt>
                <c:pt idx="1987">
                  <c:v>41639</c:v>
                </c:pt>
                <c:pt idx="1988">
                  <c:v>41640</c:v>
                </c:pt>
                <c:pt idx="1989">
                  <c:v>41641</c:v>
                </c:pt>
                <c:pt idx="1990">
                  <c:v>41642</c:v>
                </c:pt>
                <c:pt idx="1991">
                  <c:v>41645</c:v>
                </c:pt>
                <c:pt idx="1992">
                  <c:v>41646</c:v>
                </c:pt>
                <c:pt idx="1993">
                  <c:v>41647</c:v>
                </c:pt>
                <c:pt idx="1994">
                  <c:v>41648</c:v>
                </c:pt>
                <c:pt idx="1995">
                  <c:v>41649</c:v>
                </c:pt>
                <c:pt idx="1996">
                  <c:v>41652</c:v>
                </c:pt>
                <c:pt idx="1997">
                  <c:v>41653</c:v>
                </c:pt>
                <c:pt idx="1998">
                  <c:v>41654</c:v>
                </c:pt>
                <c:pt idx="1999">
                  <c:v>41655</c:v>
                </c:pt>
                <c:pt idx="2000">
                  <c:v>41656</c:v>
                </c:pt>
                <c:pt idx="2001">
                  <c:v>41659</c:v>
                </c:pt>
                <c:pt idx="2002">
                  <c:v>41660</c:v>
                </c:pt>
                <c:pt idx="2003">
                  <c:v>41661</c:v>
                </c:pt>
                <c:pt idx="2004">
                  <c:v>41662</c:v>
                </c:pt>
                <c:pt idx="2005">
                  <c:v>41663</c:v>
                </c:pt>
                <c:pt idx="2006">
                  <c:v>41666</c:v>
                </c:pt>
                <c:pt idx="2007">
                  <c:v>41667</c:v>
                </c:pt>
                <c:pt idx="2008">
                  <c:v>41668</c:v>
                </c:pt>
                <c:pt idx="2009">
                  <c:v>41669</c:v>
                </c:pt>
                <c:pt idx="2010">
                  <c:v>41670</c:v>
                </c:pt>
                <c:pt idx="2011">
                  <c:v>41673</c:v>
                </c:pt>
                <c:pt idx="2012">
                  <c:v>41674</c:v>
                </c:pt>
                <c:pt idx="2013">
                  <c:v>41675</c:v>
                </c:pt>
                <c:pt idx="2014">
                  <c:v>41676</c:v>
                </c:pt>
                <c:pt idx="2015">
                  <c:v>41677</c:v>
                </c:pt>
                <c:pt idx="2016">
                  <c:v>41680</c:v>
                </c:pt>
                <c:pt idx="2017">
                  <c:v>41681</c:v>
                </c:pt>
                <c:pt idx="2018">
                  <c:v>41682</c:v>
                </c:pt>
                <c:pt idx="2019">
                  <c:v>41683</c:v>
                </c:pt>
                <c:pt idx="2020">
                  <c:v>41684</c:v>
                </c:pt>
                <c:pt idx="2021">
                  <c:v>41687</c:v>
                </c:pt>
                <c:pt idx="2022">
                  <c:v>41688</c:v>
                </c:pt>
                <c:pt idx="2023">
                  <c:v>41689</c:v>
                </c:pt>
                <c:pt idx="2024">
                  <c:v>41690</c:v>
                </c:pt>
                <c:pt idx="2025">
                  <c:v>41691</c:v>
                </c:pt>
                <c:pt idx="2026">
                  <c:v>41694</c:v>
                </c:pt>
                <c:pt idx="2027">
                  <c:v>41695</c:v>
                </c:pt>
                <c:pt idx="2028">
                  <c:v>41696</c:v>
                </c:pt>
                <c:pt idx="2029">
                  <c:v>41698</c:v>
                </c:pt>
                <c:pt idx="2030">
                  <c:v>41701</c:v>
                </c:pt>
                <c:pt idx="2031">
                  <c:v>41702</c:v>
                </c:pt>
                <c:pt idx="2032">
                  <c:v>41703</c:v>
                </c:pt>
                <c:pt idx="2033">
                  <c:v>41704</c:v>
                </c:pt>
                <c:pt idx="2034">
                  <c:v>41705</c:v>
                </c:pt>
                <c:pt idx="2035">
                  <c:v>41708</c:v>
                </c:pt>
                <c:pt idx="2036">
                  <c:v>41709</c:v>
                </c:pt>
                <c:pt idx="2037">
                  <c:v>41710</c:v>
                </c:pt>
                <c:pt idx="2038">
                  <c:v>41711</c:v>
                </c:pt>
                <c:pt idx="2039">
                  <c:v>41712</c:v>
                </c:pt>
                <c:pt idx="2040">
                  <c:v>41716</c:v>
                </c:pt>
                <c:pt idx="2041">
                  <c:v>41717</c:v>
                </c:pt>
                <c:pt idx="2042">
                  <c:v>41718</c:v>
                </c:pt>
                <c:pt idx="2043">
                  <c:v>41719</c:v>
                </c:pt>
                <c:pt idx="2044">
                  <c:v>41720</c:v>
                </c:pt>
                <c:pt idx="2045">
                  <c:v>41722</c:v>
                </c:pt>
                <c:pt idx="2046">
                  <c:v>41723</c:v>
                </c:pt>
                <c:pt idx="2047">
                  <c:v>41724</c:v>
                </c:pt>
                <c:pt idx="2048">
                  <c:v>41725</c:v>
                </c:pt>
                <c:pt idx="2049">
                  <c:v>41726</c:v>
                </c:pt>
                <c:pt idx="2050">
                  <c:v>41729</c:v>
                </c:pt>
                <c:pt idx="2051">
                  <c:v>41730</c:v>
                </c:pt>
                <c:pt idx="2052">
                  <c:v>41731</c:v>
                </c:pt>
                <c:pt idx="2053">
                  <c:v>41732</c:v>
                </c:pt>
                <c:pt idx="2054">
                  <c:v>41733</c:v>
                </c:pt>
                <c:pt idx="2055">
                  <c:v>41736</c:v>
                </c:pt>
                <c:pt idx="2056">
                  <c:v>41738</c:v>
                </c:pt>
                <c:pt idx="2057">
                  <c:v>41739</c:v>
                </c:pt>
                <c:pt idx="2058">
                  <c:v>41740</c:v>
                </c:pt>
                <c:pt idx="2059">
                  <c:v>41744</c:v>
                </c:pt>
                <c:pt idx="2060">
                  <c:v>41745</c:v>
                </c:pt>
                <c:pt idx="2061">
                  <c:v>41746</c:v>
                </c:pt>
                <c:pt idx="2062">
                  <c:v>41750</c:v>
                </c:pt>
                <c:pt idx="2063">
                  <c:v>41751</c:v>
                </c:pt>
                <c:pt idx="2064">
                  <c:v>41752</c:v>
                </c:pt>
                <c:pt idx="2065">
                  <c:v>41754</c:v>
                </c:pt>
                <c:pt idx="2066">
                  <c:v>41757</c:v>
                </c:pt>
                <c:pt idx="2067">
                  <c:v>41758</c:v>
                </c:pt>
                <c:pt idx="2068">
                  <c:v>41759</c:v>
                </c:pt>
                <c:pt idx="2069">
                  <c:v>41761</c:v>
                </c:pt>
                <c:pt idx="2070">
                  <c:v>41764</c:v>
                </c:pt>
                <c:pt idx="2071">
                  <c:v>41765</c:v>
                </c:pt>
                <c:pt idx="2072">
                  <c:v>41766</c:v>
                </c:pt>
                <c:pt idx="2073">
                  <c:v>41767</c:v>
                </c:pt>
                <c:pt idx="2074">
                  <c:v>41768</c:v>
                </c:pt>
                <c:pt idx="2075">
                  <c:v>41771</c:v>
                </c:pt>
                <c:pt idx="2076">
                  <c:v>41772</c:v>
                </c:pt>
                <c:pt idx="2077">
                  <c:v>41773</c:v>
                </c:pt>
                <c:pt idx="2078">
                  <c:v>41774</c:v>
                </c:pt>
                <c:pt idx="2079">
                  <c:v>41775</c:v>
                </c:pt>
                <c:pt idx="2080">
                  <c:v>41778</c:v>
                </c:pt>
                <c:pt idx="2081">
                  <c:v>41779</c:v>
                </c:pt>
                <c:pt idx="2082">
                  <c:v>41780</c:v>
                </c:pt>
                <c:pt idx="2083">
                  <c:v>41781</c:v>
                </c:pt>
                <c:pt idx="2084">
                  <c:v>41782</c:v>
                </c:pt>
                <c:pt idx="2085">
                  <c:v>41785</c:v>
                </c:pt>
                <c:pt idx="2086">
                  <c:v>41786</c:v>
                </c:pt>
                <c:pt idx="2087">
                  <c:v>41787</c:v>
                </c:pt>
                <c:pt idx="2088">
                  <c:v>41788</c:v>
                </c:pt>
                <c:pt idx="2089">
                  <c:v>41789</c:v>
                </c:pt>
                <c:pt idx="2090">
                  <c:v>41792</c:v>
                </c:pt>
                <c:pt idx="2091">
                  <c:v>41793</c:v>
                </c:pt>
                <c:pt idx="2092">
                  <c:v>41794</c:v>
                </c:pt>
                <c:pt idx="2093">
                  <c:v>41795</c:v>
                </c:pt>
                <c:pt idx="2094">
                  <c:v>41796</c:v>
                </c:pt>
                <c:pt idx="2095">
                  <c:v>41799</c:v>
                </c:pt>
                <c:pt idx="2096">
                  <c:v>41800</c:v>
                </c:pt>
                <c:pt idx="2097">
                  <c:v>41801</c:v>
                </c:pt>
                <c:pt idx="2098">
                  <c:v>41802</c:v>
                </c:pt>
                <c:pt idx="2099">
                  <c:v>41803</c:v>
                </c:pt>
                <c:pt idx="2100">
                  <c:v>41806</c:v>
                </c:pt>
                <c:pt idx="2101">
                  <c:v>41807</c:v>
                </c:pt>
                <c:pt idx="2102">
                  <c:v>41808</c:v>
                </c:pt>
                <c:pt idx="2103">
                  <c:v>41809</c:v>
                </c:pt>
                <c:pt idx="2104">
                  <c:v>41810</c:v>
                </c:pt>
                <c:pt idx="2105">
                  <c:v>41813</c:v>
                </c:pt>
                <c:pt idx="2106">
                  <c:v>41814</c:v>
                </c:pt>
                <c:pt idx="2107">
                  <c:v>41815</c:v>
                </c:pt>
                <c:pt idx="2108">
                  <c:v>41816</c:v>
                </c:pt>
                <c:pt idx="2109">
                  <c:v>41817</c:v>
                </c:pt>
                <c:pt idx="2110">
                  <c:v>41820</c:v>
                </c:pt>
                <c:pt idx="2111">
                  <c:v>41821</c:v>
                </c:pt>
                <c:pt idx="2112">
                  <c:v>41822</c:v>
                </c:pt>
                <c:pt idx="2113">
                  <c:v>41823</c:v>
                </c:pt>
                <c:pt idx="2114">
                  <c:v>41824</c:v>
                </c:pt>
                <c:pt idx="2115">
                  <c:v>41827</c:v>
                </c:pt>
                <c:pt idx="2116">
                  <c:v>41828</c:v>
                </c:pt>
                <c:pt idx="2117">
                  <c:v>41829</c:v>
                </c:pt>
                <c:pt idx="2118">
                  <c:v>41830</c:v>
                </c:pt>
                <c:pt idx="2119">
                  <c:v>41831</c:v>
                </c:pt>
                <c:pt idx="2120">
                  <c:v>41834</c:v>
                </c:pt>
                <c:pt idx="2121">
                  <c:v>41835</c:v>
                </c:pt>
                <c:pt idx="2122">
                  <c:v>41836</c:v>
                </c:pt>
                <c:pt idx="2123">
                  <c:v>41837</c:v>
                </c:pt>
                <c:pt idx="2124">
                  <c:v>41838</c:v>
                </c:pt>
                <c:pt idx="2125">
                  <c:v>41841</c:v>
                </c:pt>
                <c:pt idx="2126">
                  <c:v>41842</c:v>
                </c:pt>
                <c:pt idx="2127">
                  <c:v>41843</c:v>
                </c:pt>
                <c:pt idx="2128">
                  <c:v>41844</c:v>
                </c:pt>
                <c:pt idx="2129">
                  <c:v>41845</c:v>
                </c:pt>
                <c:pt idx="2130">
                  <c:v>41848</c:v>
                </c:pt>
                <c:pt idx="2131">
                  <c:v>41850</c:v>
                </c:pt>
                <c:pt idx="2132">
                  <c:v>41851</c:v>
                </c:pt>
                <c:pt idx="2133">
                  <c:v>41852</c:v>
                </c:pt>
                <c:pt idx="2134">
                  <c:v>41855</c:v>
                </c:pt>
                <c:pt idx="2135">
                  <c:v>41856</c:v>
                </c:pt>
                <c:pt idx="2136">
                  <c:v>41857</c:v>
                </c:pt>
                <c:pt idx="2137">
                  <c:v>41858</c:v>
                </c:pt>
                <c:pt idx="2138">
                  <c:v>41859</c:v>
                </c:pt>
                <c:pt idx="2139">
                  <c:v>41862</c:v>
                </c:pt>
                <c:pt idx="2140">
                  <c:v>41863</c:v>
                </c:pt>
                <c:pt idx="2141">
                  <c:v>41864</c:v>
                </c:pt>
                <c:pt idx="2142">
                  <c:v>41865</c:v>
                </c:pt>
                <c:pt idx="2143">
                  <c:v>41869</c:v>
                </c:pt>
                <c:pt idx="2144">
                  <c:v>41870</c:v>
                </c:pt>
                <c:pt idx="2145">
                  <c:v>41871</c:v>
                </c:pt>
                <c:pt idx="2146">
                  <c:v>41872</c:v>
                </c:pt>
                <c:pt idx="2147">
                  <c:v>41873</c:v>
                </c:pt>
                <c:pt idx="2148">
                  <c:v>41876</c:v>
                </c:pt>
                <c:pt idx="2149">
                  <c:v>41877</c:v>
                </c:pt>
                <c:pt idx="2150">
                  <c:v>41878</c:v>
                </c:pt>
                <c:pt idx="2151">
                  <c:v>41879</c:v>
                </c:pt>
                <c:pt idx="2152">
                  <c:v>41883</c:v>
                </c:pt>
                <c:pt idx="2153">
                  <c:v>41884</c:v>
                </c:pt>
                <c:pt idx="2154">
                  <c:v>41885</c:v>
                </c:pt>
                <c:pt idx="2155">
                  <c:v>41886</c:v>
                </c:pt>
                <c:pt idx="2156">
                  <c:v>41887</c:v>
                </c:pt>
                <c:pt idx="2157">
                  <c:v>41890</c:v>
                </c:pt>
                <c:pt idx="2158">
                  <c:v>41891</c:v>
                </c:pt>
                <c:pt idx="2159">
                  <c:v>41892</c:v>
                </c:pt>
                <c:pt idx="2160">
                  <c:v>41893</c:v>
                </c:pt>
                <c:pt idx="2161">
                  <c:v>41894</c:v>
                </c:pt>
                <c:pt idx="2162">
                  <c:v>41897</c:v>
                </c:pt>
                <c:pt idx="2163">
                  <c:v>41898</c:v>
                </c:pt>
                <c:pt idx="2164">
                  <c:v>41899</c:v>
                </c:pt>
                <c:pt idx="2165">
                  <c:v>41900</c:v>
                </c:pt>
                <c:pt idx="2166">
                  <c:v>41901</c:v>
                </c:pt>
                <c:pt idx="2167">
                  <c:v>41904</c:v>
                </c:pt>
                <c:pt idx="2168">
                  <c:v>41905</c:v>
                </c:pt>
                <c:pt idx="2169">
                  <c:v>41906</c:v>
                </c:pt>
                <c:pt idx="2170">
                  <c:v>41907</c:v>
                </c:pt>
                <c:pt idx="2171">
                  <c:v>41908</c:v>
                </c:pt>
                <c:pt idx="2172">
                  <c:v>41911</c:v>
                </c:pt>
                <c:pt idx="2173">
                  <c:v>41912</c:v>
                </c:pt>
                <c:pt idx="2174">
                  <c:v>41913</c:v>
                </c:pt>
                <c:pt idx="2175">
                  <c:v>41919</c:v>
                </c:pt>
                <c:pt idx="2176">
                  <c:v>41920</c:v>
                </c:pt>
                <c:pt idx="2177">
                  <c:v>41921</c:v>
                </c:pt>
                <c:pt idx="2178">
                  <c:v>41922</c:v>
                </c:pt>
                <c:pt idx="2179">
                  <c:v>41925</c:v>
                </c:pt>
                <c:pt idx="2180">
                  <c:v>41926</c:v>
                </c:pt>
                <c:pt idx="2181">
                  <c:v>41928</c:v>
                </c:pt>
                <c:pt idx="2182">
                  <c:v>41929</c:v>
                </c:pt>
                <c:pt idx="2183">
                  <c:v>41932</c:v>
                </c:pt>
                <c:pt idx="2184">
                  <c:v>41933</c:v>
                </c:pt>
                <c:pt idx="2185">
                  <c:v>41934</c:v>
                </c:pt>
                <c:pt idx="2186">
                  <c:v>41935</c:v>
                </c:pt>
                <c:pt idx="2187">
                  <c:v>41939</c:v>
                </c:pt>
                <c:pt idx="2188">
                  <c:v>41940</c:v>
                </c:pt>
                <c:pt idx="2189">
                  <c:v>41941</c:v>
                </c:pt>
                <c:pt idx="2190">
                  <c:v>41942</c:v>
                </c:pt>
                <c:pt idx="2191">
                  <c:v>41943</c:v>
                </c:pt>
                <c:pt idx="2192">
                  <c:v>41946</c:v>
                </c:pt>
                <c:pt idx="2193">
                  <c:v>41948</c:v>
                </c:pt>
                <c:pt idx="2194">
                  <c:v>41950</c:v>
                </c:pt>
                <c:pt idx="2195">
                  <c:v>41953</c:v>
                </c:pt>
                <c:pt idx="2196">
                  <c:v>41954</c:v>
                </c:pt>
                <c:pt idx="2197">
                  <c:v>41955</c:v>
                </c:pt>
                <c:pt idx="2198">
                  <c:v>41956</c:v>
                </c:pt>
                <c:pt idx="2199">
                  <c:v>41957</c:v>
                </c:pt>
                <c:pt idx="2200">
                  <c:v>41960</c:v>
                </c:pt>
                <c:pt idx="2201">
                  <c:v>41961</c:v>
                </c:pt>
                <c:pt idx="2202">
                  <c:v>41962</c:v>
                </c:pt>
                <c:pt idx="2203">
                  <c:v>41963</c:v>
                </c:pt>
                <c:pt idx="2204">
                  <c:v>41964</c:v>
                </c:pt>
                <c:pt idx="2205">
                  <c:v>41967</c:v>
                </c:pt>
                <c:pt idx="2206">
                  <c:v>41968</c:v>
                </c:pt>
                <c:pt idx="2207">
                  <c:v>41969</c:v>
                </c:pt>
                <c:pt idx="2208">
                  <c:v>41970</c:v>
                </c:pt>
                <c:pt idx="2209">
                  <c:v>41971</c:v>
                </c:pt>
                <c:pt idx="2210">
                  <c:v>41974</c:v>
                </c:pt>
                <c:pt idx="2211">
                  <c:v>41975</c:v>
                </c:pt>
                <c:pt idx="2212">
                  <c:v>41976</c:v>
                </c:pt>
                <c:pt idx="2213">
                  <c:v>41977</c:v>
                </c:pt>
                <c:pt idx="2214">
                  <c:v>41978</c:v>
                </c:pt>
                <c:pt idx="2215">
                  <c:v>41981</c:v>
                </c:pt>
                <c:pt idx="2216">
                  <c:v>41982</c:v>
                </c:pt>
                <c:pt idx="2217">
                  <c:v>41983</c:v>
                </c:pt>
                <c:pt idx="2218">
                  <c:v>41984</c:v>
                </c:pt>
                <c:pt idx="2219">
                  <c:v>41985</c:v>
                </c:pt>
                <c:pt idx="2220">
                  <c:v>41988</c:v>
                </c:pt>
                <c:pt idx="2221">
                  <c:v>41989</c:v>
                </c:pt>
                <c:pt idx="2222">
                  <c:v>41990</c:v>
                </c:pt>
                <c:pt idx="2223">
                  <c:v>41991</c:v>
                </c:pt>
                <c:pt idx="2224">
                  <c:v>41992</c:v>
                </c:pt>
                <c:pt idx="2225">
                  <c:v>41995</c:v>
                </c:pt>
                <c:pt idx="2226">
                  <c:v>41996</c:v>
                </c:pt>
                <c:pt idx="2227">
                  <c:v>41997</c:v>
                </c:pt>
                <c:pt idx="2228">
                  <c:v>41999</c:v>
                </c:pt>
                <c:pt idx="2229">
                  <c:v>42002</c:v>
                </c:pt>
                <c:pt idx="2230">
                  <c:v>42003</c:v>
                </c:pt>
                <c:pt idx="2231">
                  <c:v>42004</c:v>
                </c:pt>
                <c:pt idx="2232">
                  <c:v>42005</c:v>
                </c:pt>
                <c:pt idx="2233">
                  <c:v>42006</c:v>
                </c:pt>
                <c:pt idx="2234">
                  <c:v>42009</c:v>
                </c:pt>
                <c:pt idx="2235">
                  <c:v>42010</c:v>
                </c:pt>
                <c:pt idx="2236">
                  <c:v>42011</c:v>
                </c:pt>
                <c:pt idx="2237">
                  <c:v>42012</c:v>
                </c:pt>
                <c:pt idx="2238">
                  <c:v>42013</c:v>
                </c:pt>
                <c:pt idx="2239">
                  <c:v>42016</c:v>
                </c:pt>
                <c:pt idx="2240">
                  <c:v>42017</c:v>
                </c:pt>
                <c:pt idx="2241">
                  <c:v>42018</c:v>
                </c:pt>
                <c:pt idx="2242">
                  <c:v>42019</c:v>
                </c:pt>
                <c:pt idx="2243">
                  <c:v>42020</c:v>
                </c:pt>
                <c:pt idx="2244">
                  <c:v>42023</c:v>
                </c:pt>
                <c:pt idx="2245">
                  <c:v>42024</c:v>
                </c:pt>
                <c:pt idx="2246">
                  <c:v>42025</c:v>
                </c:pt>
                <c:pt idx="2247">
                  <c:v>42026</c:v>
                </c:pt>
                <c:pt idx="2248">
                  <c:v>42027</c:v>
                </c:pt>
                <c:pt idx="2249">
                  <c:v>42031</c:v>
                </c:pt>
                <c:pt idx="2250">
                  <c:v>42032</c:v>
                </c:pt>
                <c:pt idx="2251">
                  <c:v>42033</c:v>
                </c:pt>
                <c:pt idx="2252">
                  <c:v>42034</c:v>
                </c:pt>
                <c:pt idx="2253">
                  <c:v>42037</c:v>
                </c:pt>
                <c:pt idx="2254">
                  <c:v>42038</c:v>
                </c:pt>
                <c:pt idx="2255">
                  <c:v>42039</c:v>
                </c:pt>
                <c:pt idx="2256">
                  <c:v>42040</c:v>
                </c:pt>
                <c:pt idx="2257">
                  <c:v>42041</c:v>
                </c:pt>
                <c:pt idx="2258">
                  <c:v>42044</c:v>
                </c:pt>
                <c:pt idx="2259">
                  <c:v>42045</c:v>
                </c:pt>
                <c:pt idx="2260">
                  <c:v>42046</c:v>
                </c:pt>
                <c:pt idx="2261">
                  <c:v>42047</c:v>
                </c:pt>
                <c:pt idx="2262">
                  <c:v>42048</c:v>
                </c:pt>
                <c:pt idx="2263">
                  <c:v>42051</c:v>
                </c:pt>
                <c:pt idx="2264">
                  <c:v>42053</c:v>
                </c:pt>
                <c:pt idx="2265">
                  <c:v>42054</c:v>
                </c:pt>
                <c:pt idx="2266">
                  <c:v>42055</c:v>
                </c:pt>
                <c:pt idx="2267">
                  <c:v>42058</c:v>
                </c:pt>
                <c:pt idx="2268">
                  <c:v>42059</c:v>
                </c:pt>
                <c:pt idx="2269">
                  <c:v>42060</c:v>
                </c:pt>
                <c:pt idx="2270">
                  <c:v>42061</c:v>
                </c:pt>
                <c:pt idx="2271">
                  <c:v>42062</c:v>
                </c:pt>
                <c:pt idx="2272">
                  <c:v>42063</c:v>
                </c:pt>
                <c:pt idx="2273">
                  <c:v>42065</c:v>
                </c:pt>
                <c:pt idx="2274">
                  <c:v>42066</c:v>
                </c:pt>
                <c:pt idx="2275">
                  <c:v>42067</c:v>
                </c:pt>
                <c:pt idx="2276">
                  <c:v>42068</c:v>
                </c:pt>
                <c:pt idx="2277">
                  <c:v>42072</c:v>
                </c:pt>
                <c:pt idx="2278">
                  <c:v>42073</c:v>
                </c:pt>
                <c:pt idx="2279">
                  <c:v>42074</c:v>
                </c:pt>
                <c:pt idx="2280">
                  <c:v>42075</c:v>
                </c:pt>
                <c:pt idx="2281">
                  <c:v>42076</c:v>
                </c:pt>
                <c:pt idx="2282">
                  <c:v>42079</c:v>
                </c:pt>
                <c:pt idx="2283">
                  <c:v>42080</c:v>
                </c:pt>
                <c:pt idx="2284">
                  <c:v>42081</c:v>
                </c:pt>
                <c:pt idx="2285">
                  <c:v>42082</c:v>
                </c:pt>
                <c:pt idx="2286">
                  <c:v>42083</c:v>
                </c:pt>
                <c:pt idx="2287">
                  <c:v>42086</c:v>
                </c:pt>
                <c:pt idx="2288">
                  <c:v>42087</c:v>
                </c:pt>
                <c:pt idx="2289">
                  <c:v>42088</c:v>
                </c:pt>
                <c:pt idx="2290">
                  <c:v>42089</c:v>
                </c:pt>
                <c:pt idx="2291">
                  <c:v>42090</c:v>
                </c:pt>
                <c:pt idx="2292">
                  <c:v>42093</c:v>
                </c:pt>
                <c:pt idx="2293">
                  <c:v>42094</c:v>
                </c:pt>
                <c:pt idx="2294">
                  <c:v>42095</c:v>
                </c:pt>
                <c:pt idx="2295">
                  <c:v>42100</c:v>
                </c:pt>
                <c:pt idx="2296">
                  <c:v>42101</c:v>
                </c:pt>
                <c:pt idx="2297">
                  <c:v>42102</c:v>
                </c:pt>
                <c:pt idx="2298">
                  <c:v>42103</c:v>
                </c:pt>
                <c:pt idx="2299">
                  <c:v>42104</c:v>
                </c:pt>
                <c:pt idx="2300">
                  <c:v>42107</c:v>
                </c:pt>
                <c:pt idx="2301">
                  <c:v>42109</c:v>
                </c:pt>
                <c:pt idx="2302">
                  <c:v>42110</c:v>
                </c:pt>
                <c:pt idx="2303">
                  <c:v>42111</c:v>
                </c:pt>
                <c:pt idx="2304">
                  <c:v>42114</c:v>
                </c:pt>
                <c:pt idx="2305">
                  <c:v>42115</c:v>
                </c:pt>
                <c:pt idx="2306">
                  <c:v>42116</c:v>
                </c:pt>
                <c:pt idx="2307">
                  <c:v>42117</c:v>
                </c:pt>
                <c:pt idx="2308">
                  <c:v>42118</c:v>
                </c:pt>
                <c:pt idx="2309">
                  <c:v>42121</c:v>
                </c:pt>
                <c:pt idx="2310">
                  <c:v>42122</c:v>
                </c:pt>
                <c:pt idx="2311">
                  <c:v>42123</c:v>
                </c:pt>
                <c:pt idx="2312">
                  <c:v>42124</c:v>
                </c:pt>
                <c:pt idx="2313">
                  <c:v>42128</c:v>
                </c:pt>
                <c:pt idx="2314">
                  <c:v>42129</c:v>
                </c:pt>
                <c:pt idx="2315">
                  <c:v>42130</c:v>
                </c:pt>
                <c:pt idx="2316">
                  <c:v>42131</c:v>
                </c:pt>
                <c:pt idx="2317">
                  <c:v>42132</c:v>
                </c:pt>
                <c:pt idx="2318">
                  <c:v>42135</c:v>
                </c:pt>
                <c:pt idx="2319">
                  <c:v>42136</c:v>
                </c:pt>
                <c:pt idx="2320">
                  <c:v>42137</c:v>
                </c:pt>
                <c:pt idx="2321">
                  <c:v>42138</c:v>
                </c:pt>
                <c:pt idx="2322">
                  <c:v>42139</c:v>
                </c:pt>
                <c:pt idx="2323">
                  <c:v>42142</c:v>
                </c:pt>
                <c:pt idx="2324">
                  <c:v>42143</c:v>
                </c:pt>
                <c:pt idx="2325">
                  <c:v>42144</c:v>
                </c:pt>
                <c:pt idx="2326">
                  <c:v>42145</c:v>
                </c:pt>
                <c:pt idx="2327">
                  <c:v>42146</c:v>
                </c:pt>
                <c:pt idx="2328">
                  <c:v>42149</c:v>
                </c:pt>
                <c:pt idx="2329">
                  <c:v>42150</c:v>
                </c:pt>
                <c:pt idx="2330">
                  <c:v>42151</c:v>
                </c:pt>
                <c:pt idx="2331">
                  <c:v>42152</c:v>
                </c:pt>
                <c:pt idx="2332">
                  <c:v>42153</c:v>
                </c:pt>
                <c:pt idx="2333">
                  <c:v>42156</c:v>
                </c:pt>
                <c:pt idx="2334">
                  <c:v>42157</c:v>
                </c:pt>
                <c:pt idx="2335">
                  <c:v>42158</c:v>
                </c:pt>
                <c:pt idx="2336">
                  <c:v>42159</c:v>
                </c:pt>
                <c:pt idx="2337">
                  <c:v>42160</c:v>
                </c:pt>
                <c:pt idx="2338">
                  <c:v>42163</c:v>
                </c:pt>
                <c:pt idx="2339">
                  <c:v>42164</c:v>
                </c:pt>
                <c:pt idx="2340">
                  <c:v>42165</c:v>
                </c:pt>
                <c:pt idx="2341">
                  <c:v>42166</c:v>
                </c:pt>
                <c:pt idx="2342">
                  <c:v>42167</c:v>
                </c:pt>
                <c:pt idx="2343">
                  <c:v>42170</c:v>
                </c:pt>
                <c:pt idx="2344">
                  <c:v>42171</c:v>
                </c:pt>
                <c:pt idx="2345">
                  <c:v>42172</c:v>
                </c:pt>
                <c:pt idx="2346">
                  <c:v>42173</c:v>
                </c:pt>
                <c:pt idx="2347">
                  <c:v>42174</c:v>
                </c:pt>
                <c:pt idx="2348">
                  <c:v>42177</c:v>
                </c:pt>
                <c:pt idx="2349">
                  <c:v>42178</c:v>
                </c:pt>
                <c:pt idx="2350">
                  <c:v>42179</c:v>
                </c:pt>
                <c:pt idx="2351">
                  <c:v>42180</c:v>
                </c:pt>
                <c:pt idx="2352">
                  <c:v>42181</c:v>
                </c:pt>
                <c:pt idx="2353">
                  <c:v>42184</c:v>
                </c:pt>
                <c:pt idx="2354">
                  <c:v>42185</c:v>
                </c:pt>
                <c:pt idx="2355">
                  <c:v>42186</c:v>
                </c:pt>
                <c:pt idx="2356">
                  <c:v>42187</c:v>
                </c:pt>
                <c:pt idx="2357">
                  <c:v>42188</c:v>
                </c:pt>
                <c:pt idx="2358">
                  <c:v>42191</c:v>
                </c:pt>
                <c:pt idx="2359">
                  <c:v>42192</c:v>
                </c:pt>
                <c:pt idx="2360">
                  <c:v>42193</c:v>
                </c:pt>
                <c:pt idx="2361">
                  <c:v>42194</c:v>
                </c:pt>
                <c:pt idx="2362">
                  <c:v>42195</c:v>
                </c:pt>
                <c:pt idx="2363">
                  <c:v>42198</c:v>
                </c:pt>
                <c:pt idx="2364">
                  <c:v>42199</c:v>
                </c:pt>
                <c:pt idx="2365">
                  <c:v>42200</c:v>
                </c:pt>
                <c:pt idx="2366">
                  <c:v>42201</c:v>
                </c:pt>
                <c:pt idx="2367">
                  <c:v>42202</c:v>
                </c:pt>
                <c:pt idx="2368">
                  <c:v>42205</c:v>
                </c:pt>
                <c:pt idx="2369">
                  <c:v>42206</c:v>
                </c:pt>
                <c:pt idx="2370">
                  <c:v>42207</c:v>
                </c:pt>
                <c:pt idx="2371">
                  <c:v>42208</c:v>
                </c:pt>
                <c:pt idx="2372">
                  <c:v>42209</c:v>
                </c:pt>
                <c:pt idx="2373">
                  <c:v>42212</c:v>
                </c:pt>
                <c:pt idx="2374">
                  <c:v>42213</c:v>
                </c:pt>
                <c:pt idx="2375">
                  <c:v>42214</c:v>
                </c:pt>
                <c:pt idx="2376">
                  <c:v>42215</c:v>
                </c:pt>
                <c:pt idx="2377">
                  <c:v>42216</c:v>
                </c:pt>
                <c:pt idx="2378">
                  <c:v>42219</c:v>
                </c:pt>
                <c:pt idx="2379">
                  <c:v>42220</c:v>
                </c:pt>
                <c:pt idx="2380">
                  <c:v>42221</c:v>
                </c:pt>
                <c:pt idx="2381">
                  <c:v>42222</c:v>
                </c:pt>
                <c:pt idx="2382">
                  <c:v>42223</c:v>
                </c:pt>
                <c:pt idx="2383">
                  <c:v>42226</c:v>
                </c:pt>
                <c:pt idx="2384">
                  <c:v>42227</c:v>
                </c:pt>
                <c:pt idx="2385">
                  <c:v>42228</c:v>
                </c:pt>
                <c:pt idx="2386">
                  <c:v>42229</c:v>
                </c:pt>
                <c:pt idx="2387">
                  <c:v>42230</c:v>
                </c:pt>
                <c:pt idx="2388">
                  <c:v>42233</c:v>
                </c:pt>
                <c:pt idx="2389">
                  <c:v>42234</c:v>
                </c:pt>
                <c:pt idx="2390">
                  <c:v>42235</c:v>
                </c:pt>
                <c:pt idx="2391">
                  <c:v>42236</c:v>
                </c:pt>
                <c:pt idx="2392">
                  <c:v>42237</c:v>
                </c:pt>
                <c:pt idx="2393">
                  <c:v>42240</c:v>
                </c:pt>
                <c:pt idx="2394">
                  <c:v>42241</c:v>
                </c:pt>
                <c:pt idx="2395">
                  <c:v>42242</c:v>
                </c:pt>
                <c:pt idx="2396">
                  <c:v>42243</c:v>
                </c:pt>
                <c:pt idx="2397">
                  <c:v>42244</c:v>
                </c:pt>
                <c:pt idx="2398">
                  <c:v>42247</c:v>
                </c:pt>
                <c:pt idx="2399">
                  <c:v>42248</c:v>
                </c:pt>
                <c:pt idx="2400">
                  <c:v>42249</c:v>
                </c:pt>
                <c:pt idx="2401">
                  <c:v>42250</c:v>
                </c:pt>
                <c:pt idx="2402">
                  <c:v>42251</c:v>
                </c:pt>
                <c:pt idx="2403">
                  <c:v>42254</c:v>
                </c:pt>
                <c:pt idx="2404">
                  <c:v>42255</c:v>
                </c:pt>
                <c:pt idx="2405">
                  <c:v>42256</c:v>
                </c:pt>
                <c:pt idx="2406">
                  <c:v>42257</c:v>
                </c:pt>
                <c:pt idx="2407">
                  <c:v>42258</c:v>
                </c:pt>
                <c:pt idx="2408">
                  <c:v>42261</c:v>
                </c:pt>
                <c:pt idx="2409">
                  <c:v>42262</c:v>
                </c:pt>
                <c:pt idx="2410">
                  <c:v>42263</c:v>
                </c:pt>
                <c:pt idx="2411">
                  <c:v>42265</c:v>
                </c:pt>
                <c:pt idx="2412">
                  <c:v>42268</c:v>
                </c:pt>
                <c:pt idx="2413">
                  <c:v>42269</c:v>
                </c:pt>
                <c:pt idx="2414">
                  <c:v>42270</c:v>
                </c:pt>
                <c:pt idx="2415">
                  <c:v>42271</c:v>
                </c:pt>
                <c:pt idx="2416">
                  <c:v>42275</c:v>
                </c:pt>
                <c:pt idx="2417">
                  <c:v>42276</c:v>
                </c:pt>
                <c:pt idx="2418">
                  <c:v>42277</c:v>
                </c:pt>
                <c:pt idx="2419">
                  <c:v>42278</c:v>
                </c:pt>
                <c:pt idx="2420">
                  <c:v>42282</c:v>
                </c:pt>
                <c:pt idx="2421">
                  <c:v>42283</c:v>
                </c:pt>
                <c:pt idx="2422">
                  <c:v>42284</c:v>
                </c:pt>
                <c:pt idx="2423">
                  <c:v>42285</c:v>
                </c:pt>
                <c:pt idx="2424">
                  <c:v>42286</c:v>
                </c:pt>
                <c:pt idx="2425">
                  <c:v>42289</c:v>
                </c:pt>
                <c:pt idx="2426">
                  <c:v>42290</c:v>
                </c:pt>
                <c:pt idx="2427">
                  <c:v>42291</c:v>
                </c:pt>
                <c:pt idx="2428">
                  <c:v>42292</c:v>
                </c:pt>
                <c:pt idx="2429">
                  <c:v>42293</c:v>
                </c:pt>
                <c:pt idx="2430">
                  <c:v>42296</c:v>
                </c:pt>
                <c:pt idx="2431">
                  <c:v>42297</c:v>
                </c:pt>
                <c:pt idx="2432">
                  <c:v>42298</c:v>
                </c:pt>
                <c:pt idx="2433">
                  <c:v>42300</c:v>
                </c:pt>
                <c:pt idx="2434">
                  <c:v>42303</c:v>
                </c:pt>
                <c:pt idx="2435">
                  <c:v>42304</c:v>
                </c:pt>
                <c:pt idx="2436">
                  <c:v>42305</c:v>
                </c:pt>
                <c:pt idx="2437">
                  <c:v>42306</c:v>
                </c:pt>
                <c:pt idx="2438">
                  <c:v>42307</c:v>
                </c:pt>
                <c:pt idx="2439">
                  <c:v>42310</c:v>
                </c:pt>
                <c:pt idx="2440">
                  <c:v>42311</c:v>
                </c:pt>
                <c:pt idx="2441">
                  <c:v>42312</c:v>
                </c:pt>
                <c:pt idx="2442">
                  <c:v>42313</c:v>
                </c:pt>
                <c:pt idx="2443">
                  <c:v>42314</c:v>
                </c:pt>
                <c:pt idx="2444">
                  <c:v>42317</c:v>
                </c:pt>
                <c:pt idx="2445">
                  <c:v>42318</c:v>
                </c:pt>
                <c:pt idx="2446">
                  <c:v>42319</c:v>
                </c:pt>
                <c:pt idx="2447">
                  <c:v>42321</c:v>
                </c:pt>
                <c:pt idx="2448">
                  <c:v>42324</c:v>
                </c:pt>
                <c:pt idx="2449">
                  <c:v>42325</c:v>
                </c:pt>
                <c:pt idx="2450">
                  <c:v>42326</c:v>
                </c:pt>
                <c:pt idx="2451">
                  <c:v>42327</c:v>
                </c:pt>
                <c:pt idx="2452">
                  <c:v>42328</c:v>
                </c:pt>
                <c:pt idx="2453">
                  <c:v>42331</c:v>
                </c:pt>
                <c:pt idx="2454">
                  <c:v>42332</c:v>
                </c:pt>
                <c:pt idx="2455">
                  <c:v>42334</c:v>
                </c:pt>
                <c:pt idx="2456">
                  <c:v>42335</c:v>
                </c:pt>
                <c:pt idx="2457">
                  <c:v>42338</c:v>
                </c:pt>
                <c:pt idx="2458">
                  <c:v>42339</c:v>
                </c:pt>
                <c:pt idx="2459">
                  <c:v>42340</c:v>
                </c:pt>
                <c:pt idx="2460">
                  <c:v>42341</c:v>
                </c:pt>
                <c:pt idx="2461">
                  <c:v>42342</c:v>
                </c:pt>
                <c:pt idx="2462">
                  <c:v>42345</c:v>
                </c:pt>
                <c:pt idx="2463">
                  <c:v>42346</c:v>
                </c:pt>
                <c:pt idx="2464">
                  <c:v>42347</c:v>
                </c:pt>
                <c:pt idx="2465">
                  <c:v>42348</c:v>
                </c:pt>
                <c:pt idx="2466">
                  <c:v>42349</c:v>
                </c:pt>
                <c:pt idx="2467">
                  <c:v>42352</c:v>
                </c:pt>
                <c:pt idx="2468">
                  <c:v>42353</c:v>
                </c:pt>
                <c:pt idx="2469">
                  <c:v>42354</c:v>
                </c:pt>
                <c:pt idx="2470">
                  <c:v>42355</c:v>
                </c:pt>
                <c:pt idx="2471">
                  <c:v>42356</c:v>
                </c:pt>
                <c:pt idx="2472">
                  <c:v>42359</c:v>
                </c:pt>
                <c:pt idx="2473">
                  <c:v>42360</c:v>
                </c:pt>
                <c:pt idx="2474">
                  <c:v>42361</c:v>
                </c:pt>
                <c:pt idx="2475">
                  <c:v>42362</c:v>
                </c:pt>
                <c:pt idx="2476">
                  <c:v>42366</c:v>
                </c:pt>
                <c:pt idx="2477">
                  <c:v>42367</c:v>
                </c:pt>
                <c:pt idx="2478">
                  <c:v>42368</c:v>
                </c:pt>
                <c:pt idx="2479">
                  <c:v>42369</c:v>
                </c:pt>
                <c:pt idx="2480">
                  <c:v>42370</c:v>
                </c:pt>
                <c:pt idx="2481">
                  <c:v>42373</c:v>
                </c:pt>
                <c:pt idx="2482">
                  <c:v>42374</c:v>
                </c:pt>
                <c:pt idx="2483">
                  <c:v>42375</c:v>
                </c:pt>
                <c:pt idx="2484">
                  <c:v>42376</c:v>
                </c:pt>
                <c:pt idx="2485">
                  <c:v>42377</c:v>
                </c:pt>
                <c:pt idx="2486">
                  <c:v>42380</c:v>
                </c:pt>
                <c:pt idx="2487">
                  <c:v>42381</c:v>
                </c:pt>
                <c:pt idx="2488">
                  <c:v>42382</c:v>
                </c:pt>
                <c:pt idx="2489">
                  <c:v>42383</c:v>
                </c:pt>
                <c:pt idx="2490">
                  <c:v>42384</c:v>
                </c:pt>
                <c:pt idx="2491">
                  <c:v>42387</c:v>
                </c:pt>
                <c:pt idx="2492">
                  <c:v>42388</c:v>
                </c:pt>
                <c:pt idx="2493">
                  <c:v>42389</c:v>
                </c:pt>
                <c:pt idx="2494">
                  <c:v>42390</c:v>
                </c:pt>
                <c:pt idx="2495">
                  <c:v>42391</c:v>
                </c:pt>
                <c:pt idx="2496">
                  <c:v>42394</c:v>
                </c:pt>
                <c:pt idx="2497">
                  <c:v>42396</c:v>
                </c:pt>
                <c:pt idx="2498">
                  <c:v>42397</c:v>
                </c:pt>
                <c:pt idx="2499">
                  <c:v>42398</c:v>
                </c:pt>
                <c:pt idx="2500">
                  <c:v>42401</c:v>
                </c:pt>
                <c:pt idx="2501">
                  <c:v>42402</c:v>
                </c:pt>
                <c:pt idx="2502">
                  <c:v>42403</c:v>
                </c:pt>
                <c:pt idx="2503">
                  <c:v>42404</c:v>
                </c:pt>
                <c:pt idx="2504">
                  <c:v>42405</c:v>
                </c:pt>
                <c:pt idx="2505">
                  <c:v>42408</c:v>
                </c:pt>
                <c:pt idx="2506">
                  <c:v>42409</c:v>
                </c:pt>
                <c:pt idx="2507">
                  <c:v>42410</c:v>
                </c:pt>
                <c:pt idx="2508">
                  <c:v>42411</c:v>
                </c:pt>
                <c:pt idx="2509">
                  <c:v>42412</c:v>
                </c:pt>
                <c:pt idx="2510">
                  <c:v>42415</c:v>
                </c:pt>
                <c:pt idx="2511">
                  <c:v>42416</c:v>
                </c:pt>
                <c:pt idx="2512">
                  <c:v>42417</c:v>
                </c:pt>
                <c:pt idx="2513">
                  <c:v>42418</c:v>
                </c:pt>
                <c:pt idx="2514">
                  <c:v>42419</c:v>
                </c:pt>
                <c:pt idx="2515">
                  <c:v>42422</c:v>
                </c:pt>
                <c:pt idx="2516">
                  <c:v>42423</c:v>
                </c:pt>
                <c:pt idx="2517">
                  <c:v>42424</c:v>
                </c:pt>
                <c:pt idx="2518">
                  <c:v>42425</c:v>
                </c:pt>
                <c:pt idx="2519">
                  <c:v>42426</c:v>
                </c:pt>
                <c:pt idx="2520">
                  <c:v>42429</c:v>
                </c:pt>
                <c:pt idx="2521">
                  <c:v>42430</c:v>
                </c:pt>
                <c:pt idx="2522">
                  <c:v>42431</c:v>
                </c:pt>
                <c:pt idx="2523">
                  <c:v>42432</c:v>
                </c:pt>
                <c:pt idx="2524">
                  <c:v>42433</c:v>
                </c:pt>
                <c:pt idx="2525">
                  <c:v>42437</c:v>
                </c:pt>
                <c:pt idx="2526">
                  <c:v>42438</c:v>
                </c:pt>
                <c:pt idx="2527">
                  <c:v>42439</c:v>
                </c:pt>
                <c:pt idx="2528">
                  <c:v>42440</c:v>
                </c:pt>
                <c:pt idx="2529">
                  <c:v>42443</c:v>
                </c:pt>
                <c:pt idx="2530">
                  <c:v>42444</c:v>
                </c:pt>
                <c:pt idx="2531">
                  <c:v>42445</c:v>
                </c:pt>
                <c:pt idx="2532">
                  <c:v>42446</c:v>
                </c:pt>
                <c:pt idx="2533">
                  <c:v>42447</c:v>
                </c:pt>
                <c:pt idx="2534">
                  <c:v>42450</c:v>
                </c:pt>
                <c:pt idx="2535">
                  <c:v>42451</c:v>
                </c:pt>
                <c:pt idx="2536">
                  <c:v>42452</c:v>
                </c:pt>
                <c:pt idx="2537">
                  <c:v>42457</c:v>
                </c:pt>
                <c:pt idx="2538">
                  <c:v>42458</c:v>
                </c:pt>
                <c:pt idx="2539">
                  <c:v>42459</c:v>
                </c:pt>
                <c:pt idx="2540">
                  <c:v>42460</c:v>
                </c:pt>
                <c:pt idx="2541">
                  <c:v>42461</c:v>
                </c:pt>
                <c:pt idx="2542">
                  <c:v>42464</c:v>
                </c:pt>
                <c:pt idx="2543">
                  <c:v>42465</c:v>
                </c:pt>
                <c:pt idx="2544">
                  <c:v>42466</c:v>
                </c:pt>
                <c:pt idx="2545">
                  <c:v>42467</c:v>
                </c:pt>
                <c:pt idx="2546">
                  <c:v>42468</c:v>
                </c:pt>
                <c:pt idx="2547">
                  <c:v>42471</c:v>
                </c:pt>
                <c:pt idx="2548">
                  <c:v>42472</c:v>
                </c:pt>
                <c:pt idx="2549">
                  <c:v>42473</c:v>
                </c:pt>
                <c:pt idx="2550">
                  <c:v>42478</c:v>
                </c:pt>
                <c:pt idx="2551">
                  <c:v>42480</c:v>
                </c:pt>
                <c:pt idx="2552">
                  <c:v>42481</c:v>
                </c:pt>
                <c:pt idx="2553">
                  <c:v>42482</c:v>
                </c:pt>
                <c:pt idx="2554">
                  <c:v>42485</c:v>
                </c:pt>
                <c:pt idx="2555">
                  <c:v>42486</c:v>
                </c:pt>
                <c:pt idx="2556">
                  <c:v>42487</c:v>
                </c:pt>
                <c:pt idx="2557">
                  <c:v>42488</c:v>
                </c:pt>
                <c:pt idx="2558">
                  <c:v>42489</c:v>
                </c:pt>
                <c:pt idx="2559">
                  <c:v>42492</c:v>
                </c:pt>
                <c:pt idx="2560">
                  <c:v>42493</c:v>
                </c:pt>
                <c:pt idx="2561">
                  <c:v>42494</c:v>
                </c:pt>
                <c:pt idx="2562">
                  <c:v>42495</c:v>
                </c:pt>
                <c:pt idx="2563">
                  <c:v>42496</c:v>
                </c:pt>
                <c:pt idx="2564">
                  <c:v>42499</c:v>
                </c:pt>
                <c:pt idx="2565">
                  <c:v>42500</c:v>
                </c:pt>
                <c:pt idx="2566">
                  <c:v>42501</c:v>
                </c:pt>
                <c:pt idx="2567">
                  <c:v>42502</c:v>
                </c:pt>
                <c:pt idx="2568">
                  <c:v>42503</c:v>
                </c:pt>
                <c:pt idx="2569">
                  <c:v>42506</c:v>
                </c:pt>
                <c:pt idx="2570">
                  <c:v>42507</c:v>
                </c:pt>
                <c:pt idx="2571">
                  <c:v>42508</c:v>
                </c:pt>
                <c:pt idx="2572">
                  <c:v>42509</c:v>
                </c:pt>
                <c:pt idx="2573">
                  <c:v>42510</c:v>
                </c:pt>
                <c:pt idx="2574">
                  <c:v>42513</c:v>
                </c:pt>
                <c:pt idx="2575">
                  <c:v>42514</c:v>
                </c:pt>
                <c:pt idx="2576">
                  <c:v>42515</c:v>
                </c:pt>
                <c:pt idx="2577">
                  <c:v>42516</c:v>
                </c:pt>
                <c:pt idx="2578">
                  <c:v>42517</c:v>
                </c:pt>
                <c:pt idx="2579">
                  <c:v>42520</c:v>
                </c:pt>
                <c:pt idx="2580">
                  <c:v>42521</c:v>
                </c:pt>
                <c:pt idx="2581">
                  <c:v>42522</c:v>
                </c:pt>
                <c:pt idx="2582">
                  <c:v>42523</c:v>
                </c:pt>
                <c:pt idx="2583">
                  <c:v>42524</c:v>
                </c:pt>
                <c:pt idx="2584">
                  <c:v>42527</c:v>
                </c:pt>
                <c:pt idx="2585">
                  <c:v>42528</c:v>
                </c:pt>
                <c:pt idx="2586">
                  <c:v>42529</c:v>
                </c:pt>
                <c:pt idx="2587">
                  <c:v>42530</c:v>
                </c:pt>
                <c:pt idx="2588">
                  <c:v>42531</c:v>
                </c:pt>
                <c:pt idx="2589">
                  <c:v>42534</c:v>
                </c:pt>
                <c:pt idx="2590">
                  <c:v>42535</c:v>
                </c:pt>
                <c:pt idx="2591">
                  <c:v>42536</c:v>
                </c:pt>
                <c:pt idx="2592">
                  <c:v>42537</c:v>
                </c:pt>
                <c:pt idx="2593">
                  <c:v>42538</c:v>
                </c:pt>
                <c:pt idx="2594">
                  <c:v>42541</c:v>
                </c:pt>
                <c:pt idx="2595">
                  <c:v>42542</c:v>
                </c:pt>
                <c:pt idx="2596">
                  <c:v>42543</c:v>
                </c:pt>
                <c:pt idx="2597">
                  <c:v>42544</c:v>
                </c:pt>
                <c:pt idx="2598">
                  <c:v>42545</c:v>
                </c:pt>
                <c:pt idx="2599">
                  <c:v>42548</c:v>
                </c:pt>
                <c:pt idx="2600">
                  <c:v>42549</c:v>
                </c:pt>
                <c:pt idx="2601">
                  <c:v>42550</c:v>
                </c:pt>
                <c:pt idx="2602">
                  <c:v>42551</c:v>
                </c:pt>
                <c:pt idx="2603">
                  <c:v>42552</c:v>
                </c:pt>
                <c:pt idx="2604">
                  <c:v>42555</c:v>
                </c:pt>
                <c:pt idx="2605">
                  <c:v>42556</c:v>
                </c:pt>
                <c:pt idx="2606">
                  <c:v>42558</c:v>
                </c:pt>
                <c:pt idx="2607">
                  <c:v>42559</c:v>
                </c:pt>
                <c:pt idx="2608">
                  <c:v>42562</c:v>
                </c:pt>
                <c:pt idx="2609">
                  <c:v>42563</c:v>
                </c:pt>
                <c:pt idx="2610">
                  <c:v>42564</c:v>
                </c:pt>
                <c:pt idx="2611">
                  <c:v>42565</c:v>
                </c:pt>
                <c:pt idx="2612">
                  <c:v>42566</c:v>
                </c:pt>
                <c:pt idx="2613">
                  <c:v>42569</c:v>
                </c:pt>
                <c:pt idx="2614">
                  <c:v>42570</c:v>
                </c:pt>
                <c:pt idx="2615">
                  <c:v>42571</c:v>
                </c:pt>
                <c:pt idx="2616">
                  <c:v>42572</c:v>
                </c:pt>
                <c:pt idx="2617">
                  <c:v>42573</c:v>
                </c:pt>
                <c:pt idx="2618">
                  <c:v>42576</c:v>
                </c:pt>
                <c:pt idx="2619">
                  <c:v>42577</c:v>
                </c:pt>
                <c:pt idx="2620">
                  <c:v>42578</c:v>
                </c:pt>
                <c:pt idx="2621">
                  <c:v>42579</c:v>
                </c:pt>
                <c:pt idx="2622">
                  <c:v>42580</c:v>
                </c:pt>
                <c:pt idx="2623">
                  <c:v>42583</c:v>
                </c:pt>
                <c:pt idx="2624">
                  <c:v>42584</c:v>
                </c:pt>
                <c:pt idx="2625">
                  <c:v>42585</c:v>
                </c:pt>
                <c:pt idx="2626">
                  <c:v>42586</c:v>
                </c:pt>
                <c:pt idx="2627">
                  <c:v>42587</c:v>
                </c:pt>
                <c:pt idx="2628">
                  <c:v>42590</c:v>
                </c:pt>
                <c:pt idx="2629">
                  <c:v>42591</c:v>
                </c:pt>
                <c:pt idx="2630">
                  <c:v>42592</c:v>
                </c:pt>
                <c:pt idx="2631">
                  <c:v>42593</c:v>
                </c:pt>
                <c:pt idx="2632">
                  <c:v>42594</c:v>
                </c:pt>
                <c:pt idx="2633">
                  <c:v>42598</c:v>
                </c:pt>
                <c:pt idx="2634">
                  <c:v>42599</c:v>
                </c:pt>
                <c:pt idx="2635">
                  <c:v>42600</c:v>
                </c:pt>
                <c:pt idx="2636">
                  <c:v>42601</c:v>
                </c:pt>
                <c:pt idx="2637">
                  <c:v>42604</c:v>
                </c:pt>
                <c:pt idx="2638">
                  <c:v>42605</c:v>
                </c:pt>
                <c:pt idx="2639">
                  <c:v>42606</c:v>
                </c:pt>
                <c:pt idx="2640">
                  <c:v>42607</c:v>
                </c:pt>
                <c:pt idx="2641">
                  <c:v>42608</c:v>
                </c:pt>
                <c:pt idx="2642">
                  <c:v>42611</c:v>
                </c:pt>
                <c:pt idx="2643">
                  <c:v>42612</c:v>
                </c:pt>
                <c:pt idx="2644">
                  <c:v>42613</c:v>
                </c:pt>
                <c:pt idx="2645">
                  <c:v>42614</c:v>
                </c:pt>
                <c:pt idx="2646">
                  <c:v>42615</c:v>
                </c:pt>
                <c:pt idx="2647">
                  <c:v>42619</c:v>
                </c:pt>
                <c:pt idx="2648">
                  <c:v>42620</c:v>
                </c:pt>
                <c:pt idx="2649">
                  <c:v>42621</c:v>
                </c:pt>
                <c:pt idx="2650">
                  <c:v>42622</c:v>
                </c:pt>
                <c:pt idx="2651">
                  <c:v>42625</c:v>
                </c:pt>
                <c:pt idx="2652">
                  <c:v>42627</c:v>
                </c:pt>
                <c:pt idx="2653">
                  <c:v>42628</c:v>
                </c:pt>
                <c:pt idx="2654">
                  <c:v>42629</c:v>
                </c:pt>
                <c:pt idx="2655">
                  <c:v>42632</c:v>
                </c:pt>
                <c:pt idx="2656">
                  <c:v>42633</c:v>
                </c:pt>
                <c:pt idx="2657">
                  <c:v>42634</c:v>
                </c:pt>
                <c:pt idx="2658">
                  <c:v>42635</c:v>
                </c:pt>
                <c:pt idx="2659">
                  <c:v>42636</c:v>
                </c:pt>
                <c:pt idx="2660">
                  <c:v>42639</c:v>
                </c:pt>
                <c:pt idx="2661">
                  <c:v>42640</c:v>
                </c:pt>
                <c:pt idx="2662">
                  <c:v>42641</c:v>
                </c:pt>
                <c:pt idx="2663">
                  <c:v>42642</c:v>
                </c:pt>
                <c:pt idx="2664">
                  <c:v>42643</c:v>
                </c:pt>
                <c:pt idx="2665">
                  <c:v>42646</c:v>
                </c:pt>
                <c:pt idx="2666">
                  <c:v>42647</c:v>
                </c:pt>
                <c:pt idx="2667">
                  <c:v>42648</c:v>
                </c:pt>
                <c:pt idx="2668">
                  <c:v>42649</c:v>
                </c:pt>
                <c:pt idx="2669">
                  <c:v>42650</c:v>
                </c:pt>
                <c:pt idx="2670">
                  <c:v>42653</c:v>
                </c:pt>
                <c:pt idx="2671">
                  <c:v>42656</c:v>
                </c:pt>
                <c:pt idx="2672">
                  <c:v>42657</c:v>
                </c:pt>
                <c:pt idx="2673">
                  <c:v>42660</c:v>
                </c:pt>
                <c:pt idx="2674">
                  <c:v>42661</c:v>
                </c:pt>
                <c:pt idx="2675">
                  <c:v>42662</c:v>
                </c:pt>
                <c:pt idx="2676">
                  <c:v>42663</c:v>
                </c:pt>
                <c:pt idx="2677">
                  <c:v>42664</c:v>
                </c:pt>
                <c:pt idx="2678">
                  <c:v>42667</c:v>
                </c:pt>
                <c:pt idx="2679">
                  <c:v>42668</c:v>
                </c:pt>
                <c:pt idx="2680">
                  <c:v>42669</c:v>
                </c:pt>
                <c:pt idx="2681">
                  <c:v>42670</c:v>
                </c:pt>
                <c:pt idx="2682">
                  <c:v>42671</c:v>
                </c:pt>
                <c:pt idx="2683">
                  <c:v>42673</c:v>
                </c:pt>
                <c:pt idx="2684">
                  <c:v>42675</c:v>
                </c:pt>
                <c:pt idx="2685">
                  <c:v>42676</c:v>
                </c:pt>
                <c:pt idx="2686">
                  <c:v>42677</c:v>
                </c:pt>
                <c:pt idx="2687">
                  <c:v>42678</c:v>
                </c:pt>
                <c:pt idx="2688">
                  <c:v>42681</c:v>
                </c:pt>
                <c:pt idx="2689">
                  <c:v>42682</c:v>
                </c:pt>
                <c:pt idx="2690">
                  <c:v>42683</c:v>
                </c:pt>
                <c:pt idx="2691">
                  <c:v>42684</c:v>
                </c:pt>
                <c:pt idx="2692">
                  <c:v>42685</c:v>
                </c:pt>
                <c:pt idx="2693">
                  <c:v>42689</c:v>
                </c:pt>
                <c:pt idx="2694">
                  <c:v>42690</c:v>
                </c:pt>
                <c:pt idx="2695">
                  <c:v>42691</c:v>
                </c:pt>
                <c:pt idx="2696">
                  <c:v>42692</c:v>
                </c:pt>
                <c:pt idx="2697">
                  <c:v>42695</c:v>
                </c:pt>
                <c:pt idx="2698">
                  <c:v>42696</c:v>
                </c:pt>
                <c:pt idx="2699">
                  <c:v>42697</c:v>
                </c:pt>
                <c:pt idx="2700">
                  <c:v>42698</c:v>
                </c:pt>
                <c:pt idx="2701">
                  <c:v>42699</c:v>
                </c:pt>
                <c:pt idx="2702">
                  <c:v>42702</c:v>
                </c:pt>
                <c:pt idx="2703">
                  <c:v>42703</c:v>
                </c:pt>
                <c:pt idx="2704">
                  <c:v>42704</c:v>
                </c:pt>
                <c:pt idx="2705">
                  <c:v>42705</c:v>
                </c:pt>
                <c:pt idx="2706">
                  <c:v>42706</c:v>
                </c:pt>
                <c:pt idx="2707">
                  <c:v>42709</c:v>
                </c:pt>
                <c:pt idx="2708">
                  <c:v>42710</c:v>
                </c:pt>
                <c:pt idx="2709">
                  <c:v>42711</c:v>
                </c:pt>
                <c:pt idx="2710">
                  <c:v>42712</c:v>
                </c:pt>
                <c:pt idx="2711">
                  <c:v>42713</c:v>
                </c:pt>
                <c:pt idx="2712">
                  <c:v>42716</c:v>
                </c:pt>
                <c:pt idx="2713">
                  <c:v>42717</c:v>
                </c:pt>
                <c:pt idx="2714">
                  <c:v>42718</c:v>
                </c:pt>
                <c:pt idx="2715">
                  <c:v>42719</c:v>
                </c:pt>
                <c:pt idx="2716">
                  <c:v>42720</c:v>
                </c:pt>
                <c:pt idx="2717">
                  <c:v>42723</c:v>
                </c:pt>
                <c:pt idx="2718">
                  <c:v>42724</c:v>
                </c:pt>
                <c:pt idx="2719">
                  <c:v>42725</c:v>
                </c:pt>
                <c:pt idx="2720">
                  <c:v>42726</c:v>
                </c:pt>
                <c:pt idx="2721">
                  <c:v>42727</c:v>
                </c:pt>
                <c:pt idx="2722">
                  <c:v>42730</c:v>
                </c:pt>
                <c:pt idx="2723">
                  <c:v>42731</c:v>
                </c:pt>
                <c:pt idx="2724">
                  <c:v>42732</c:v>
                </c:pt>
                <c:pt idx="2725">
                  <c:v>42733</c:v>
                </c:pt>
                <c:pt idx="2726">
                  <c:v>42734</c:v>
                </c:pt>
                <c:pt idx="2727">
                  <c:v>42737</c:v>
                </c:pt>
                <c:pt idx="2728">
                  <c:v>42738</c:v>
                </c:pt>
                <c:pt idx="2729">
                  <c:v>42739</c:v>
                </c:pt>
                <c:pt idx="2730">
                  <c:v>42740</c:v>
                </c:pt>
                <c:pt idx="2731">
                  <c:v>42741</c:v>
                </c:pt>
                <c:pt idx="2732">
                  <c:v>42744</c:v>
                </c:pt>
                <c:pt idx="2733">
                  <c:v>42745</c:v>
                </c:pt>
                <c:pt idx="2734">
                  <c:v>42746</c:v>
                </c:pt>
                <c:pt idx="2735">
                  <c:v>42747</c:v>
                </c:pt>
                <c:pt idx="2736">
                  <c:v>42748</c:v>
                </c:pt>
                <c:pt idx="2737">
                  <c:v>42751</c:v>
                </c:pt>
                <c:pt idx="2738">
                  <c:v>42752</c:v>
                </c:pt>
                <c:pt idx="2739">
                  <c:v>42753</c:v>
                </c:pt>
                <c:pt idx="2740">
                  <c:v>42754</c:v>
                </c:pt>
                <c:pt idx="2741">
                  <c:v>42755</c:v>
                </c:pt>
                <c:pt idx="2742">
                  <c:v>42758</c:v>
                </c:pt>
                <c:pt idx="2743">
                  <c:v>42759</c:v>
                </c:pt>
                <c:pt idx="2744">
                  <c:v>42760</c:v>
                </c:pt>
                <c:pt idx="2745">
                  <c:v>42762</c:v>
                </c:pt>
                <c:pt idx="2746">
                  <c:v>42765</c:v>
                </c:pt>
                <c:pt idx="2747">
                  <c:v>42766</c:v>
                </c:pt>
                <c:pt idx="2748">
                  <c:v>42767</c:v>
                </c:pt>
                <c:pt idx="2749">
                  <c:v>42768</c:v>
                </c:pt>
                <c:pt idx="2750">
                  <c:v>42769</c:v>
                </c:pt>
                <c:pt idx="2751">
                  <c:v>42772</c:v>
                </c:pt>
                <c:pt idx="2752">
                  <c:v>42773</c:v>
                </c:pt>
                <c:pt idx="2753">
                  <c:v>42774</c:v>
                </c:pt>
                <c:pt idx="2754">
                  <c:v>42775</c:v>
                </c:pt>
                <c:pt idx="2755">
                  <c:v>42776</c:v>
                </c:pt>
                <c:pt idx="2756">
                  <c:v>42779</c:v>
                </c:pt>
                <c:pt idx="2757">
                  <c:v>42780</c:v>
                </c:pt>
                <c:pt idx="2758">
                  <c:v>42781</c:v>
                </c:pt>
                <c:pt idx="2759">
                  <c:v>42782</c:v>
                </c:pt>
                <c:pt idx="2760">
                  <c:v>42783</c:v>
                </c:pt>
                <c:pt idx="2761">
                  <c:v>42786</c:v>
                </c:pt>
                <c:pt idx="2762">
                  <c:v>42787</c:v>
                </c:pt>
                <c:pt idx="2763">
                  <c:v>42788</c:v>
                </c:pt>
                <c:pt idx="2764">
                  <c:v>42789</c:v>
                </c:pt>
                <c:pt idx="2765">
                  <c:v>42793</c:v>
                </c:pt>
                <c:pt idx="2766">
                  <c:v>42794</c:v>
                </c:pt>
                <c:pt idx="2767">
                  <c:v>42795</c:v>
                </c:pt>
                <c:pt idx="2768">
                  <c:v>42796</c:v>
                </c:pt>
                <c:pt idx="2769">
                  <c:v>42797</c:v>
                </c:pt>
                <c:pt idx="2770">
                  <c:v>42800</c:v>
                </c:pt>
                <c:pt idx="2771">
                  <c:v>42801</c:v>
                </c:pt>
                <c:pt idx="2772">
                  <c:v>42802</c:v>
                </c:pt>
                <c:pt idx="2773">
                  <c:v>42803</c:v>
                </c:pt>
                <c:pt idx="2774">
                  <c:v>42804</c:v>
                </c:pt>
                <c:pt idx="2775">
                  <c:v>42808</c:v>
                </c:pt>
                <c:pt idx="2776">
                  <c:v>42809</c:v>
                </c:pt>
                <c:pt idx="2777">
                  <c:v>42810</c:v>
                </c:pt>
                <c:pt idx="2778">
                  <c:v>42811</c:v>
                </c:pt>
                <c:pt idx="2779">
                  <c:v>42814</c:v>
                </c:pt>
                <c:pt idx="2780">
                  <c:v>42815</c:v>
                </c:pt>
                <c:pt idx="2781">
                  <c:v>42816</c:v>
                </c:pt>
                <c:pt idx="2782">
                  <c:v>42817</c:v>
                </c:pt>
                <c:pt idx="2783">
                  <c:v>42818</c:v>
                </c:pt>
                <c:pt idx="2784">
                  <c:v>42821</c:v>
                </c:pt>
                <c:pt idx="2785">
                  <c:v>42822</c:v>
                </c:pt>
                <c:pt idx="2786">
                  <c:v>42823</c:v>
                </c:pt>
                <c:pt idx="2787">
                  <c:v>42824</c:v>
                </c:pt>
                <c:pt idx="2788">
                  <c:v>42825</c:v>
                </c:pt>
                <c:pt idx="2789">
                  <c:v>42828</c:v>
                </c:pt>
                <c:pt idx="2790">
                  <c:v>42830</c:v>
                </c:pt>
                <c:pt idx="2791">
                  <c:v>42831</c:v>
                </c:pt>
                <c:pt idx="2792">
                  <c:v>42832</c:v>
                </c:pt>
                <c:pt idx="2793">
                  <c:v>42835</c:v>
                </c:pt>
                <c:pt idx="2794">
                  <c:v>42836</c:v>
                </c:pt>
                <c:pt idx="2795">
                  <c:v>42837</c:v>
                </c:pt>
                <c:pt idx="2796">
                  <c:v>42838</c:v>
                </c:pt>
                <c:pt idx="2797">
                  <c:v>42842</c:v>
                </c:pt>
                <c:pt idx="2798">
                  <c:v>42843</c:v>
                </c:pt>
                <c:pt idx="2799">
                  <c:v>42844</c:v>
                </c:pt>
                <c:pt idx="2800">
                  <c:v>42845</c:v>
                </c:pt>
                <c:pt idx="2801">
                  <c:v>42846</c:v>
                </c:pt>
                <c:pt idx="2802">
                  <c:v>42849</c:v>
                </c:pt>
                <c:pt idx="2803">
                  <c:v>42850</c:v>
                </c:pt>
                <c:pt idx="2804">
                  <c:v>42851</c:v>
                </c:pt>
                <c:pt idx="2805">
                  <c:v>42852</c:v>
                </c:pt>
                <c:pt idx="2806">
                  <c:v>42853</c:v>
                </c:pt>
                <c:pt idx="2807">
                  <c:v>42857</c:v>
                </c:pt>
                <c:pt idx="2808">
                  <c:v>42858</c:v>
                </c:pt>
                <c:pt idx="2809">
                  <c:v>42859</c:v>
                </c:pt>
                <c:pt idx="2810">
                  <c:v>42860</c:v>
                </c:pt>
                <c:pt idx="2811">
                  <c:v>42863</c:v>
                </c:pt>
                <c:pt idx="2812">
                  <c:v>42864</c:v>
                </c:pt>
                <c:pt idx="2813">
                  <c:v>42865</c:v>
                </c:pt>
                <c:pt idx="2814">
                  <c:v>42866</c:v>
                </c:pt>
                <c:pt idx="2815">
                  <c:v>42867</c:v>
                </c:pt>
                <c:pt idx="2816">
                  <c:v>42870</c:v>
                </c:pt>
                <c:pt idx="2817">
                  <c:v>42871</c:v>
                </c:pt>
                <c:pt idx="2818">
                  <c:v>42872</c:v>
                </c:pt>
                <c:pt idx="2819">
                  <c:v>42873</c:v>
                </c:pt>
                <c:pt idx="2820">
                  <c:v>42874</c:v>
                </c:pt>
                <c:pt idx="2821">
                  <c:v>42877</c:v>
                </c:pt>
                <c:pt idx="2822">
                  <c:v>42878</c:v>
                </c:pt>
                <c:pt idx="2823">
                  <c:v>42879</c:v>
                </c:pt>
                <c:pt idx="2824">
                  <c:v>42880</c:v>
                </c:pt>
                <c:pt idx="2825">
                  <c:v>42881</c:v>
                </c:pt>
                <c:pt idx="2826">
                  <c:v>42884</c:v>
                </c:pt>
                <c:pt idx="2827">
                  <c:v>42885</c:v>
                </c:pt>
                <c:pt idx="2828">
                  <c:v>42886</c:v>
                </c:pt>
                <c:pt idx="2829">
                  <c:v>42887</c:v>
                </c:pt>
                <c:pt idx="2830">
                  <c:v>42888</c:v>
                </c:pt>
                <c:pt idx="2831">
                  <c:v>42891</c:v>
                </c:pt>
                <c:pt idx="2832">
                  <c:v>42892</c:v>
                </c:pt>
                <c:pt idx="2833">
                  <c:v>42893</c:v>
                </c:pt>
                <c:pt idx="2834">
                  <c:v>42894</c:v>
                </c:pt>
                <c:pt idx="2835">
                  <c:v>42895</c:v>
                </c:pt>
                <c:pt idx="2836">
                  <c:v>42898</c:v>
                </c:pt>
                <c:pt idx="2837">
                  <c:v>42899</c:v>
                </c:pt>
                <c:pt idx="2838">
                  <c:v>42900</c:v>
                </c:pt>
                <c:pt idx="2839">
                  <c:v>42901</c:v>
                </c:pt>
                <c:pt idx="2840">
                  <c:v>42902</c:v>
                </c:pt>
                <c:pt idx="2841">
                  <c:v>42905</c:v>
                </c:pt>
                <c:pt idx="2842">
                  <c:v>42906</c:v>
                </c:pt>
                <c:pt idx="2843">
                  <c:v>42907</c:v>
                </c:pt>
                <c:pt idx="2844">
                  <c:v>42908</c:v>
                </c:pt>
                <c:pt idx="2845">
                  <c:v>42909</c:v>
                </c:pt>
                <c:pt idx="2846">
                  <c:v>42913</c:v>
                </c:pt>
                <c:pt idx="2847">
                  <c:v>42914</c:v>
                </c:pt>
                <c:pt idx="2848">
                  <c:v>42915</c:v>
                </c:pt>
                <c:pt idx="2849">
                  <c:v>42916</c:v>
                </c:pt>
                <c:pt idx="2850">
                  <c:v>42919</c:v>
                </c:pt>
                <c:pt idx="2851">
                  <c:v>42920</c:v>
                </c:pt>
                <c:pt idx="2852">
                  <c:v>42921</c:v>
                </c:pt>
                <c:pt idx="2853">
                  <c:v>42922</c:v>
                </c:pt>
                <c:pt idx="2854">
                  <c:v>42923</c:v>
                </c:pt>
                <c:pt idx="2855">
                  <c:v>42926</c:v>
                </c:pt>
                <c:pt idx="2856">
                  <c:v>42927</c:v>
                </c:pt>
                <c:pt idx="2857">
                  <c:v>42928</c:v>
                </c:pt>
                <c:pt idx="2858">
                  <c:v>42929</c:v>
                </c:pt>
                <c:pt idx="2859">
                  <c:v>42930</c:v>
                </c:pt>
                <c:pt idx="2860">
                  <c:v>42933</c:v>
                </c:pt>
                <c:pt idx="2861">
                  <c:v>42934</c:v>
                </c:pt>
                <c:pt idx="2862">
                  <c:v>42935</c:v>
                </c:pt>
                <c:pt idx="2863">
                  <c:v>42936</c:v>
                </c:pt>
                <c:pt idx="2864">
                  <c:v>42937</c:v>
                </c:pt>
                <c:pt idx="2865">
                  <c:v>42940</c:v>
                </c:pt>
                <c:pt idx="2866">
                  <c:v>42941</c:v>
                </c:pt>
                <c:pt idx="2867">
                  <c:v>42942</c:v>
                </c:pt>
                <c:pt idx="2868">
                  <c:v>42943</c:v>
                </c:pt>
                <c:pt idx="2869">
                  <c:v>42944</c:v>
                </c:pt>
                <c:pt idx="2870">
                  <c:v>42947</c:v>
                </c:pt>
                <c:pt idx="2871">
                  <c:v>42948</c:v>
                </c:pt>
                <c:pt idx="2872">
                  <c:v>42949</c:v>
                </c:pt>
                <c:pt idx="2873">
                  <c:v>42950</c:v>
                </c:pt>
                <c:pt idx="2874">
                  <c:v>42951</c:v>
                </c:pt>
                <c:pt idx="2875">
                  <c:v>42954</c:v>
                </c:pt>
                <c:pt idx="2876">
                  <c:v>42955</c:v>
                </c:pt>
                <c:pt idx="2877">
                  <c:v>42956</c:v>
                </c:pt>
                <c:pt idx="2878">
                  <c:v>42957</c:v>
                </c:pt>
                <c:pt idx="2879">
                  <c:v>42958</c:v>
                </c:pt>
                <c:pt idx="2880">
                  <c:v>42961</c:v>
                </c:pt>
                <c:pt idx="2881">
                  <c:v>42963</c:v>
                </c:pt>
                <c:pt idx="2882">
                  <c:v>42964</c:v>
                </c:pt>
                <c:pt idx="2883">
                  <c:v>42965</c:v>
                </c:pt>
                <c:pt idx="2884">
                  <c:v>42968</c:v>
                </c:pt>
                <c:pt idx="2885">
                  <c:v>42969</c:v>
                </c:pt>
                <c:pt idx="2886">
                  <c:v>42970</c:v>
                </c:pt>
                <c:pt idx="2887">
                  <c:v>42971</c:v>
                </c:pt>
                <c:pt idx="2888">
                  <c:v>42975</c:v>
                </c:pt>
                <c:pt idx="2889">
                  <c:v>42976</c:v>
                </c:pt>
                <c:pt idx="2890">
                  <c:v>42977</c:v>
                </c:pt>
                <c:pt idx="2891">
                  <c:v>42978</c:v>
                </c:pt>
                <c:pt idx="2892">
                  <c:v>42979</c:v>
                </c:pt>
                <c:pt idx="2893">
                  <c:v>42982</c:v>
                </c:pt>
                <c:pt idx="2894">
                  <c:v>42983</c:v>
                </c:pt>
                <c:pt idx="2895">
                  <c:v>42984</c:v>
                </c:pt>
                <c:pt idx="2896">
                  <c:v>42985</c:v>
                </c:pt>
                <c:pt idx="2897">
                  <c:v>42986</c:v>
                </c:pt>
                <c:pt idx="2898">
                  <c:v>42989</c:v>
                </c:pt>
                <c:pt idx="2899">
                  <c:v>42990</c:v>
                </c:pt>
                <c:pt idx="2900">
                  <c:v>42991</c:v>
                </c:pt>
                <c:pt idx="2901">
                  <c:v>42992</c:v>
                </c:pt>
                <c:pt idx="2902">
                  <c:v>42993</c:v>
                </c:pt>
                <c:pt idx="2903">
                  <c:v>42996</c:v>
                </c:pt>
                <c:pt idx="2904">
                  <c:v>42997</c:v>
                </c:pt>
                <c:pt idx="2905">
                  <c:v>42998</c:v>
                </c:pt>
                <c:pt idx="2906">
                  <c:v>42999</c:v>
                </c:pt>
                <c:pt idx="2907">
                  <c:v>43000</c:v>
                </c:pt>
                <c:pt idx="2908">
                  <c:v>43003</c:v>
                </c:pt>
                <c:pt idx="2909">
                  <c:v>43004</c:v>
                </c:pt>
                <c:pt idx="2910">
                  <c:v>43005</c:v>
                </c:pt>
                <c:pt idx="2911">
                  <c:v>43006</c:v>
                </c:pt>
                <c:pt idx="2912">
                  <c:v>43007</c:v>
                </c:pt>
                <c:pt idx="2913">
                  <c:v>43011</c:v>
                </c:pt>
                <c:pt idx="2914">
                  <c:v>43012</c:v>
                </c:pt>
                <c:pt idx="2915">
                  <c:v>43013</c:v>
                </c:pt>
                <c:pt idx="2916">
                  <c:v>43014</c:v>
                </c:pt>
                <c:pt idx="2917">
                  <c:v>43017</c:v>
                </c:pt>
                <c:pt idx="2918">
                  <c:v>43018</c:v>
                </c:pt>
                <c:pt idx="2919">
                  <c:v>43019</c:v>
                </c:pt>
                <c:pt idx="2920">
                  <c:v>43020</c:v>
                </c:pt>
                <c:pt idx="2921">
                  <c:v>43021</c:v>
                </c:pt>
                <c:pt idx="2922">
                  <c:v>43024</c:v>
                </c:pt>
                <c:pt idx="2923">
                  <c:v>43025</c:v>
                </c:pt>
                <c:pt idx="2924">
                  <c:v>43026</c:v>
                </c:pt>
                <c:pt idx="2925">
                  <c:v>43027</c:v>
                </c:pt>
                <c:pt idx="2926">
                  <c:v>43031</c:v>
                </c:pt>
                <c:pt idx="2927">
                  <c:v>43032</c:v>
                </c:pt>
                <c:pt idx="2928">
                  <c:v>43033</c:v>
                </c:pt>
                <c:pt idx="2929">
                  <c:v>43034</c:v>
                </c:pt>
                <c:pt idx="2930">
                  <c:v>43035</c:v>
                </c:pt>
                <c:pt idx="2931">
                  <c:v>43038</c:v>
                </c:pt>
                <c:pt idx="2932">
                  <c:v>43039</c:v>
                </c:pt>
                <c:pt idx="2933">
                  <c:v>43040</c:v>
                </c:pt>
                <c:pt idx="2934">
                  <c:v>43041</c:v>
                </c:pt>
                <c:pt idx="2935">
                  <c:v>43042</c:v>
                </c:pt>
                <c:pt idx="2936">
                  <c:v>43045</c:v>
                </c:pt>
                <c:pt idx="2937">
                  <c:v>43046</c:v>
                </c:pt>
                <c:pt idx="2938">
                  <c:v>43047</c:v>
                </c:pt>
                <c:pt idx="2939">
                  <c:v>43048</c:v>
                </c:pt>
                <c:pt idx="2940">
                  <c:v>43049</c:v>
                </c:pt>
                <c:pt idx="2941">
                  <c:v>43052</c:v>
                </c:pt>
                <c:pt idx="2942">
                  <c:v>43053</c:v>
                </c:pt>
                <c:pt idx="2943">
                  <c:v>43054</c:v>
                </c:pt>
                <c:pt idx="2944">
                  <c:v>43055</c:v>
                </c:pt>
                <c:pt idx="2945">
                  <c:v>43056</c:v>
                </c:pt>
                <c:pt idx="2946">
                  <c:v>43059</c:v>
                </c:pt>
                <c:pt idx="2947">
                  <c:v>43060</c:v>
                </c:pt>
                <c:pt idx="2948">
                  <c:v>43061</c:v>
                </c:pt>
                <c:pt idx="2949">
                  <c:v>43062</c:v>
                </c:pt>
                <c:pt idx="2950">
                  <c:v>43063</c:v>
                </c:pt>
                <c:pt idx="2951">
                  <c:v>43066</c:v>
                </c:pt>
                <c:pt idx="2952">
                  <c:v>43067</c:v>
                </c:pt>
                <c:pt idx="2953">
                  <c:v>43068</c:v>
                </c:pt>
                <c:pt idx="2954">
                  <c:v>43069</c:v>
                </c:pt>
                <c:pt idx="2955">
                  <c:v>43070</c:v>
                </c:pt>
                <c:pt idx="2956">
                  <c:v>43073</c:v>
                </c:pt>
                <c:pt idx="2957">
                  <c:v>43074</c:v>
                </c:pt>
                <c:pt idx="2958">
                  <c:v>43075</c:v>
                </c:pt>
                <c:pt idx="2959">
                  <c:v>43076</c:v>
                </c:pt>
                <c:pt idx="2960">
                  <c:v>43077</c:v>
                </c:pt>
                <c:pt idx="2961">
                  <c:v>43080</c:v>
                </c:pt>
                <c:pt idx="2962">
                  <c:v>43081</c:v>
                </c:pt>
                <c:pt idx="2963">
                  <c:v>43082</c:v>
                </c:pt>
                <c:pt idx="2964">
                  <c:v>43083</c:v>
                </c:pt>
                <c:pt idx="2965">
                  <c:v>43084</c:v>
                </c:pt>
                <c:pt idx="2966">
                  <c:v>43087</c:v>
                </c:pt>
                <c:pt idx="2967">
                  <c:v>43088</c:v>
                </c:pt>
                <c:pt idx="2968">
                  <c:v>43089</c:v>
                </c:pt>
                <c:pt idx="2969">
                  <c:v>43090</c:v>
                </c:pt>
                <c:pt idx="2970">
                  <c:v>43091</c:v>
                </c:pt>
                <c:pt idx="2971">
                  <c:v>43095</c:v>
                </c:pt>
                <c:pt idx="2972">
                  <c:v>43096</c:v>
                </c:pt>
                <c:pt idx="2973">
                  <c:v>43097</c:v>
                </c:pt>
                <c:pt idx="2974">
                  <c:v>43098</c:v>
                </c:pt>
                <c:pt idx="2975">
                  <c:v>43101</c:v>
                </c:pt>
                <c:pt idx="2976">
                  <c:v>43102</c:v>
                </c:pt>
                <c:pt idx="2977">
                  <c:v>43103</c:v>
                </c:pt>
                <c:pt idx="2978">
                  <c:v>43104</c:v>
                </c:pt>
                <c:pt idx="2979">
                  <c:v>43105</c:v>
                </c:pt>
                <c:pt idx="2980">
                  <c:v>43108</c:v>
                </c:pt>
                <c:pt idx="2981">
                  <c:v>43109</c:v>
                </c:pt>
                <c:pt idx="2982">
                  <c:v>43110</c:v>
                </c:pt>
                <c:pt idx="2983">
                  <c:v>43111</c:v>
                </c:pt>
                <c:pt idx="2984">
                  <c:v>43112</c:v>
                </c:pt>
                <c:pt idx="2985">
                  <c:v>43115</c:v>
                </c:pt>
                <c:pt idx="2986">
                  <c:v>43116</c:v>
                </c:pt>
                <c:pt idx="2987">
                  <c:v>43117</c:v>
                </c:pt>
                <c:pt idx="2988">
                  <c:v>43118</c:v>
                </c:pt>
                <c:pt idx="2989">
                  <c:v>43119</c:v>
                </c:pt>
                <c:pt idx="2990">
                  <c:v>43122</c:v>
                </c:pt>
                <c:pt idx="2991">
                  <c:v>43123</c:v>
                </c:pt>
                <c:pt idx="2992">
                  <c:v>43124</c:v>
                </c:pt>
                <c:pt idx="2993">
                  <c:v>43125</c:v>
                </c:pt>
                <c:pt idx="2994">
                  <c:v>43129</c:v>
                </c:pt>
                <c:pt idx="2995">
                  <c:v>43130</c:v>
                </c:pt>
                <c:pt idx="2996">
                  <c:v>43131</c:v>
                </c:pt>
                <c:pt idx="2997">
                  <c:v>43132</c:v>
                </c:pt>
                <c:pt idx="2998">
                  <c:v>43133</c:v>
                </c:pt>
                <c:pt idx="2999">
                  <c:v>43136</c:v>
                </c:pt>
                <c:pt idx="3000">
                  <c:v>43137</c:v>
                </c:pt>
                <c:pt idx="3001">
                  <c:v>43138</c:v>
                </c:pt>
                <c:pt idx="3002">
                  <c:v>43139</c:v>
                </c:pt>
                <c:pt idx="3003">
                  <c:v>43140</c:v>
                </c:pt>
                <c:pt idx="3004">
                  <c:v>43143</c:v>
                </c:pt>
                <c:pt idx="3005">
                  <c:v>43145</c:v>
                </c:pt>
                <c:pt idx="3006">
                  <c:v>43146</c:v>
                </c:pt>
                <c:pt idx="3007">
                  <c:v>43147</c:v>
                </c:pt>
                <c:pt idx="3008">
                  <c:v>43150</c:v>
                </c:pt>
                <c:pt idx="3009">
                  <c:v>43151</c:v>
                </c:pt>
                <c:pt idx="3010">
                  <c:v>43152</c:v>
                </c:pt>
                <c:pt idx="3011">
                  <c:v>43153</c:v>
                </c:pt>
                <c:pt idx="3012">
                  <c:v>43154</c:v>
                </c:pt>
                <c:pt idx="3013">
                  <c:v>43157</c:v>
                </c:pt>
                <c:pt idx="3014">
                  <c:v>43158</c:v>
                </c:pt>
                <c:pt idx="3015">
                  <c:v>43159</c:v>
                </c:pt>
                <c:pt idx="3016">
                  <c:v>43160</c:v>
                </c:pt>
                <c:pt idx="3017">
                  <c:v>43164</c:v>
                </c:pt>
                <c:pt idx="3018">
                  <c:v>43165</c:v>
                </c:pt>
                <c:pt idx="3019">
                  <c:v>43166</c:v>
                </c:pt>
                <c:pt idx="3020">
                  <c:v>43167</c:v>
                </c:pt>
                <c:pt idx="3021">
                  <c:v>43168</c:v>
                </c:pt>
                <c:pt idx="3022">
                  <c:v>43171</c:v>
                </c:pt>
                <c:pt idx="3023">
                  <c:v>43172</c:v>
                </c:pt>
                <c:pt idx="3024">
                  <c:v>43173</c:v>
                </c:pt>
                <c:pt idx="3025">
                  <c:v>43174</c:v>
                </c:pt>
                <c:pt idx="3026">
                  <c:v>43175</c:v>
                </c:pt>
                <c:pt idx="3027">
                  <c:v>43178</c:v>
                </c:pt>
                <c:pt idx="3028">
                  <c:v>43179</c:v>
                </c:pt>
                <c:pt idx="3029">
                  <c:v>43180</c:v>
                </c:pt>
                <c:pt idx="3030">
                  <c:v>43181</c:v>
                </c:pt>
                <c:pt idx="3031">
                  <c:v>43182</c:v>
                </c:pt>
                <c:pt idx="3032">
                  <c:v>43185</c:v>
                </c:pt>
                <c:pt idx="3033">
                  <c:v>43186</c:v>
                </c:pt>
                <c:pt idx="3034">
                  <c:v>43187</c:v>
                </c:pt>
                <c:pt idx="3035">
                  <c:v>43192</c:v>
                </c:pt>
                <c:pt idx="3036">
                  <c:v>43193</c:v>
                </c:pt>
                <c:pt idx="3037">
                  <c:v>43194</c:v>
                </c:pt>
                <c:pt idx="3038">
                  <c:v>43195</c:v>
                </c:pt>
                <c:pt idx="3039">
                  <c:v>43196</c:v>
                </c:pt>
                <c:pt idx="3040">
                  <c:v>43199</c:v>
                </c:pt>
                <c:pt idx="3041">
                  <c:v>43200</c:v>
                </c:pt>
                <c:pt idx="3042">
                  <c:v>43201</c:v>
                </c:pt>
                <c:pt idx="3043">
                  <c:v>43202</c:v>
                </c:pt>
                <c:pt idx="3044">
                  <c:v>43203</c:v>
                </c:pt>
                <c:pt idx="3045">
                  <c:v>43206</c:v>
                </c:pt>
                <c:pt idx="3046">
                  <c:v>43207</c:v>
                </c:pt>
                <c:pt idx="3047">
                  <c:v>43208</c:v>
                </c:pt>
                <c:pt idx="3048">
                  <c:v>43209</c:v>
                </c:pt>
                <c:pt idx="3049">
                  <c:v>43210</c:v>
                </c:pt>
                <c:pt idx="3050">
                  <c:v>43213</c:v>
                </c:pt>
                <c:pt idx="3051">
                  <c:v>43214</c:v>
                </c:pt>
                <c:pt idx="3052">
                  <c:v>43215</c:v>
                </c:pt>
                <c:pt idx="3053">
                  <c:v>43216</c:v>
                </c:pt>
                <c:pt idx="3054">
                  <c:v>43217</c:v>
                </c:pt>
                <c:pt idx="3055">
                  <c:v>43220</c:v>
                </c:pt>
                <c:pt idx="3056">
                  <c:v>43222</c:v>
                </c:pt>
                <c:pt idx="3057">
                  <c:v>43223</c:v>
                </c:pt>
                <c:pt idx="3058">
                  <c:v>43224</c:v>
                </c:pt>
                <c:pt idx="3059">
                  <c:v>43227</c:v>
                </c:pt>
                <c:pt idx="3060">
                  <c:v>43228</c:v>
                </c:pt>
                <c:pt idx="3061">
                  <c:v>43229</c:v>
                </c:pt>
                <c:pt idx="3062">
                  <c:v>43230</c:v>
                </c:pt>
                <c:pt idx="3063">
                  <c:v>43231</c:v>
                </c:pt>
                <c:pt idx="3064">
                  <c:v>43234</c:v>
                </c:pt>
                <c:pt idx="3065">
                  <c:v>43235</c:v>
                </c:pt>
                <c:pt idx="3066">
                  <c:v>43236</c:v>
                </c:pt>
                <c:pt idx="3067">
                  <c:v>43237</c:v>
                </c:pt>
                <c:pt idx="3068">
                  <c:v>43238</c:v>
                </c:pt>
                <c:pt idx="3069">
                  <c:v>43241</c:v>
                </c:pt>
                <c:pt idx="3070">
                  <c:v>43242</c:v>
                </c:pt>
                <c:pt idx="3071">
                  <c:v>43243</c:v>
                </c:pt>
                <c:pt idx="3072">
                  <c:v>43244</c:v>
                </c:pt>
                <c:pt idx="3073">
                  <c:v>43245</c:v>
                </c:pt>
                <c:pt idx="3074">
                  <c:v>43248</c:v>
                </c:pt>
                <c:pt idx="3075">
                  <c:v>43249</c:v>
                </c:pt>
                <c:pt idx="3076">
                  <c:v>43250</c:v>
                </c:pt>
                <c:pt idx="3077">
                  <c:v>43251</c:v>
                </c:pt>
                <c:pt idx="3078">
                  <c:v>43252</c:v>
                </c:pt>
                <c:pt idx="3079">
                  <c:v>43255</c:v>
                </c:pt>
                <c:pt idx="3080">
                  <c:v>43256</c:v>
                </c:pt>
                <c:pt idx="3081">
                  <c:v>43257</c:v>
                </c:pt>
                <c:pt idx="3082">
                  <c:v>43258</c:v>
                </c:pt>
                <c:pt idx="3083">
                  <c:v>43259</c:v>
                </c:pt>
                <c:pt idx="3084">
                  <c:v>43262</c:v>
                </c:pt>
                <c:pt idx="3085">
                  <c:v>43263</c:v>
                </c:pt>
                <c:pt idx="3086">
                  <c:v>43264</c:v>
                </c:pt>
                <c:pt idx="3087">
                  <c:v>43265</c:v>
                </c:pt>
                <c:pt idx="3088">
                  <c:v>43266</c:v>
                </c:pt>
                <c:pt idx="3089">
                  <c:v>43269</c:v>
                </c:pt>
                <c:pt idx="3090">
                  <c:v>43270</c:v>
                </c:pt>
                <c:pt idx="3091">
                  <c:v>43271</c:v>
                </c:pt>
                <c:pt idx="3092">
                  <c:v>43272</c:v>
                </c:pt>
                <c:pt idx="3093">
                  <c:v>43273</c:v>
                </c:pt>
                <c:pt idx="3094">
                  <c:v>43276</c:v>
                </c:pt>
                <c:pt idx="3095">
                  <c:v>43277</c:v>
                </c:pt>
                <c:pt idx="3096">
                  <c:v>43278</c:v>
                </c:pt>
                <c:pt idx="3097">
                  <c:v>43279</c:v>
                </c:pt>
                <c:pt idx="3098">
                  <c:v>43280</c:v>
                </c:pt>
                <c:pt idx="3099">
                  <c:v>43283</c:v>
                </c:pt>
                <c:pt idx="3100">
                  <c:v>43284</c:v>
                </c:pt>
                <c:pt idx="3101">
                  <c:v>43285</c:v>
                </c:pt>
                <c:pt idx="3102">
                  <c:v>43286</c:v>
                </c:pt>
                <c:pt idx="3103">
                  <c:v>43287</c:v>
                </c:pt>
                <c:pt idx="3104">
                  <c:v>43290</c:v>
                </c:pt>
                <c:pt idx="3105">
                  <c:v>43291</c:v>
                </c:pt>
                <c:pt idx="3106">
                  <c:v>43292</c:v>
                </c:pt>
                <c:pt idx="3107">
                  <c:v>43293</c:v>
                </c:pt>
                <c:pt idx="3108">
                  <c:v>43294</c:v>
                </c:pt>
                <c:pt idx="3109">
                  <c:v>43297</c:v>
                </c:pt>
                <c:pt idx="3110">
                  <c:v>43298</c:v>
                </c:pt>
                <c:pt idx="3111">
                  <c:v>43299</c:v>
                </c:pt>
                <c:pt idx="3112">
                  <c:v>43300</c:v>
                </c:pt>
                <c:pt idx="3113">
                  <c:v>43301</c:v>
                </c:pt>
                <c:pt idx="3114">
                  <c:v>43304</c:v>
                </c:pt>
                <c:pt idx="3115">
                  <c:v>43305</c:v>
                </c:pt>
                <c:pt idx="3116">
                  <c:v>43306</c:v>
                </c:pt>
                <c:pt idx="3117">
                  <c:v>43307</c:v>
                </c:pt>
                <c:pt idx="3118">
                  <c:v>43308</c:v>
                </c:pt>
                <c:pt idx="3119">
                  <c:v>43311</c:v>
                </c:pt>
                <c:pt idx="3120">
                  <c:v>43312</c:v>
                </c:pt>
                <c:pt idx="3121">
                  <c:v>43313</c:v>
                </c:pt>
                <c:pt idx="3122">
                  <c:v>43314</c:v>
                </c:pt>
                <c:pt idx="3123">
                  <c:v>43315</c:v>
                </c:pt>
                <c:pt idx="3124">
                  <c:v>43318</c:v>
                </c:pt>
                <c:pt idx="3125">
                  <c:v>43319</c:v>
                </c:pt>
                <c:pt idx="3126">
                  <c:v>43320</c:v>
                </c:pt>
                <c:pt idx="3127">
                  <c:v>43321</c:v>
                </c:pt>
                <c:pt idx="3128">
                  <c:v>43322</c:v>
                </c:pt>
                <c:pt idx="3129">
                  <c:v>43325</c:v>
                </c:pt>
                <c:pt idx="3130">
                  <c:v>43326</c:v>
                </c:pt>
                <c:pt idx="3131">
                  <c:v>43328</c:v>
                </c:pt>
                <c:pt idx="3132">
                  <c:v>43329</c:v>
                </c:pt>
                <c:pt idx="3133">
                  <c:v>43332</c:v>
                </c:pt>
                <c:pt idx="3134">
                  <c:v>43333</c:v>
                </c:pt>
                <c:pt idx="3135">
                  <c:v>43335</c:v>
                </c:pt>
                <c:pt idx="3136">
                  <c:v>43336</c:v>
                </c:pt>
                <c:pt idx="3137">
                  <c:v>43339</c:v>
                </c:pt>
                <c:pt idx="3138">
                  <c:v>43340</c:v>
                </c:pt>
                <c:pt idx="3139">
                  <c:v>43341</c:v>
                </c:pt>
                <c:pt idx="3140">
                  <c:v>43342</c:v>
                </c:pt>
                <c:pt idx="3141">
                  <c:v>43343</c:v>
                </c:pt>
                <c:pt idx="3142">
                  <c:v>43346</c:v>
                </c:pt>
                <c:pt idx="3143">
                  <c:v>43347</c:v>
                </c:pt>
                <c:pt idx="3144">
                  <c:v>43348</c:v>
                </c:pt>
                <c:pt idx="3145">
                  <c:v>43349</c:v>
                </c:pt>
                <c:pt idx="3146">
                  <c:v>43350</c:v>
                </c:pt>
                <c:pt idx="3147">
                  <c:v>43353</c:v>
                </c:pt>
                <c:pt idx="3148">
                  <c:v>43354</c:v>
                </c:pt>
                <c:pt idx="3149">
                  <c:v>43355</c:v>
                </c:pt>
                <c:pt idx="3150">
                  <c:v>43357</c:v>
                </c:pt>
                <c:pt idx="3151">
                  <c:v>43360</c:v>
                </c:pt>
                <c:pt idx="3152">
                  <c:v>43361</c:v>
                </c:pt>
                <c:pt idx="3153">
                  <c:v>43362</c:v>
                </c:pt>
                <c:pt idx="3154">
                  <c:v>43364</c:v>
                </c:pt>
                <c:pt idx="3155">
                  <c:v>43367</c:v>
                </c:pt>
                <c:pt idx="3156">
                  <c:v>43368</c:v>
                </c:pt>
                <c:pt idx="3157">
                  <c:v>43369</c:v>
                </c:pt>
                <c:pt idx="3158">
                  <c:v>43370</c:v>
                </c:pt>
                <c:pt idx="3159">
                  <c:v>43371</c:v>
                </c:pt>
                <c:pt idx="3160">
                  <c:v>43374</c:v>
                </c:pt>
                <c:pt idx="3161">
                  <c:v>43376</c:v>
                </c:pt>
                <c:pt idx="3162">
                  <c:v>43377</c:v>
                </c:pt>
                <c:pt idx="3163">
                  <c:v>43378</c:v>
                </c:pt>
                <c:pt idx="3164">
                  <c:v>43381</c:v>
                </c:pt>
                <c:pt idx="3165">
                  <c:v>43382</c:v>
                </c:pt>
                <c:pt idx="3166">
                  <c:v>43383</c:v>
                </c:pt>
                <c:pt idx="3167">
                  <c:v>43384</c:v>
                </c:pt>
                <c:pt idx="3168">
                  <c:v>43385</c:v>
                </c:pt>
                <c:pt idx="3169">
                  <c:v>43388</c:v>
                </c:pt>
                <c:pt idx="3170">
                  <c:v>43389</c:v>
                </c:pt>
                <c:pt idx="3171">
                  <c:v>43390</c:v>
                </c:pt>
                <c:pt idx="3172">
                  <c:v>43392</c:v>
                </c:pt>
                <c:pt idx="3173">
                  <c:v>43395</c:v>
                </c:pt>
                <c:pt idx="3174">
                  <c:v>43396</c:v>
                </c:pt>
                <c:pt idx="3175">
                  <c:v>43397</c:v>
                </c:pt>
                <c:pt idx="3176">
                  <c:v>43398</c:v>
                </c:pt>
                <c:pt idx="3177">
                  <c:v>43399</c:v>
                </c:pt>
                <c:pt idx="3178">
                  <c:v>43402</c:v>
                </c:pt>
                <c:pt idx="3179">
                  <c:v>43403</c:v>
                </c:pt>
                <c:pt idx="3180">
                  <c:v>43404</c:v>
                </c:pt>
                <c:pt idx="3181">
                  <c:v>43405</c:v>
                </c:pt>
                <c:pt idx="3182">
                  <c:v>43406</c:v>
                </c:pt>
                <c:pt idx="3183">
                  <c:v>43409</c:v>
                </c:pt>
                <c:pt idx="3184">
                  <c:v>43410</c:v>
                </c:pt>
                <c:pt idx="3185">
                  <c:v>43411</c:v>
                </c:pt>
                <c:pt idx="3186">
                  <c:v>43413</c:v>
                </c:pt>
                <c:pt idx="3187">
                  <c:v>43416</c:v>
                </c:pt>
                <c:pt idx="3188">
                  <c:v>43417</c:v>
                </c:pt>
                <c:pt idx="3189">
                  <c:v>43418</c:v>
                </c:pt>
                <c:pt idx="3190">
                  <c:v>43419</c:v>
                </c:pt>
                <c:pt idx="3191">
                  <c:v>43420</c:v>
                </c:pt>
                <c:pt idx="3192">
                  <c:v>43423</c:v>
                </c:pt>
                <c:pt idx="3193">
                  <c:v>43424</c:v>
                </c:pt>
                <c:pt idx="3194">
                  <c:v>43425</c:v>
                </c:pt>
                <c:pt idx="3195">
                  <c:v>43426</c:v>
                </c:pt>
                <c:pt idx="3196">
                  <c:v>43430</c:v>
                </c:pt>
                <c:pt idx="3197">
                  <c:v>43431</c:v>
                </c:pt>
                <c:pt idx="3198">
                  <c:v>43432</c:v>
                </c:pt>
                <c:pt idx="3199">
                  <c:v>43433</c:v>
                </c:pt>
                <c:pt idx="3200">
                  <c:v>43434</c:v>
                </c:pt>
                <c:pt idx="3201">
                  <c:v>43437</c:v>
                </c:pt>
                <c:pt idx="3202">
                  <c:v>43438</c:v>
                </c:pt>
                <c:pt idx="3203">
                  <c:v>43439</c:v>
                </c:pt>
                <c:pt idx="3204">
                  <c:v>43440</c:v>
                </c:pt>
                <c:pt idx="3205">
                  <c:v>43441</c:v>
                </c:pt>
                <c:pt idx="3206">
                  <c:v>43444</c:v>
                </c:pt>
                <c:pt idx="3207">
                  <c:v>43445</c:v>
                </c:pt>
                <c:pt idx="3208">
                  <c:v>43446</c:v>
                </c:pt>
                <c:pt idx="3209">
                  <c:v>43447</c:v>
                </c:pt>
                <c:pt idx="3210">
                  <c:v>43448</c:v>
                </c:pt>
                <c:pt idx="3211">
                  <c:v>43451</c:v>
                </c:pt>
                <c:pt idx="3212">
                  <c:v>43452</c:v>
                </c:pt>
                <c:pt idx="3213">
                  <c:v>43453</c:v>
                </c:pt>
                <c:pt idx="3214">
                  <c:v>43454</c:v>
                </c:pt>
                <c:pt idx="3215">
                  <c:v>43455</c:v>
                </c:pt>
                <c:pt idx="3216">
                  <c:v>43458</c:v>
                </c:pt>
                <c:pt idx="3217">
                  <c:v>43460</c:v>
                </c:pt>
                <c:pt idx="3218">
                  <c:v>43461</c:v>
                </c:pt>
                <c:pt idx="3219">
                  <c:v>43462</c:v>
                </c:pt>
                <c:pt idx="3220">
                  <c:v>43465</c:v>
                </c:pt>
                <c:pt idx="3221">
                  <c:v>43466</c:v>
                </c:pt>
                <c:pt idx="3222">
                  <c:v>43467</c:v>
                </c:pt>
                <c:pt idx="3223">
                  <c:v>43468</c:v>
                </c:pt>
                <c:pt idx="3224">
                  <c:v>43469</c:v>
                </c:pt>
                <c:pt idx="3225">
                  <c:v>43472</c:v>
                </c:pt>
                <c:pt idx="3226">
                  <c:v>43473</c:v>
                </c:pt>
                <c:pt idx="3227">
                  <c:v>43474</c:v>
                </c:pt>
                <c:pt idx="3228">
                  <c:v>43475</c:v>
                </c:pt>
                <c:pt idx="3229">
                  <c:v>43476</c:v>
                </c:pt>
                <c:pt idx="3230">
                  <c:v>43479</c:v>
                </c:pt>
                <c:pt idx="3231">
                  <c:v>43480</c:v>
                </c:pt>
                <c:pt idx="3232">
                  <c:v>43481</c:v>
                </c:pt>
                <c:pt idx="3233">
                  <c:v>43482</c:v>
                </c:pt>
                <c:pt idx="3234">
                  <c:v>43483</c:v>
                </c:pt>
                <c:pt idx="3235">
                  <c:v>43486</c:v>
                </c:pt>
                <c:pt idx="3236">
                  <c:v>43487</c:v>
                </c:pt>
                <c:pt idx="3237">
                  <c:v>43488</c:v>
                </c:pt>
                <c:pt idx="3238">
                  <c:v>43489</c:v>
                </c:pt>
                <c:pt idx="3239">
                  <c:v>43490</c:v>
                </c:pt>
                <c:pt idx="3240">
                  <c:v>43493</c:v>
                </c:pt>
                <c:pt idx="3241">
                  <c:v>43494</c:v>
                </c:pt>
                <c:pt idx="3242">
                  <c:v>43495</c:v>
                </c:pt>
                <c:pt idx="3243">
                  <c:v>43496</c:v>
                </c:pt>
                <c:pt idx="3244">
                  <c:v>43497</c:v>
                </c:pt>
                <c:pt idx="3245">
                  <c:v>43500</c:v>
                </c:pt>
                <c:pt idx="3246">
                  <c:v>43501</c:v>
                </c:pt>
                <c:pt idx="3247">
                  <c:v>43502</c:v>
                </c:pt>
                <c:pt idx="3248">
                  <c:v>43503</c:v>
                </c:pt>
                <c:pt idx="3249">
                  <c:v>43504</c:v>
                </c:pt>
                <c:pt idx="3250">
                  <c:v>43507</c:v>
                </c:pt>
                <c:pt idx="3251">
                  <c:v>43508</c:v>
                </c:pt>
                <c:pt idx="3252">
                  <c:v>43509</c:v>
                </c:pt>
                <c:pt idx="3253">
                  <c:v>43510</c:v>
                </c:pt>
                <c:pt idx="3254">
                  <c:v>43511</c:v>
                </c:pt>
                <c:pt idx="3255">
                  <c:v>43514</c:v>
                </c:pt>
                <c:pt idx="3256">
                  <c:v>43515</c:v>
                </c:pt>
                <c:pt idx="3257">
                  <c:v>43516</c:v>
                </c:pt>
                <c:pt idx="3258">
                  <c:v>43517</c:v>
                </c:pt>
                <c:pt idx="3259">
                  <c:v>43518</c:v>
                </c:pt>
                <c:pt idx="3260">
                  <c:v>43521</c:v>
                </c:pt>
                <c:pt idx="3261">
                  <c:v>43522</c:v>
                </c:pt>
                <c:pt idx="3262">
                  <c:v>43523</c:v>
                </c:pt>
                <c:pt idx="3263">
                  <c:v>43524</c:v>
                </c:pt>
                <c:pt idx="3264">
                  <c:v>43525</c:v>
                </c:pt>
                <c:pt idx="3265">
                  <c:v>43529</c:v>
                </c:pt>
                <c:pt idx="3266">
                  <c:v>43530</c:v>
                </c:pt>
                <c:pt idx="3267">
                  <c:v>43531</c:v>
                </c:pt>
                <c:pt idx="3268">
                  <c:v>43532</c:v>
                </c:pt>
                <c:pt idx="3269">
                  <c:v>43535</c:v>
                </c:pt>
                <c:pt idx="3270">
                  <c:v>43536</c:v>
                </c:pt>
                <c:pt idx="3271">
                  <c:v>43537</c:v>
                </c:pt>
                <c:pt idx="3272">
                  <c:v>43538</c:v>
                </c:pt>
                <c:pt idx="3273">
                  <c:v>43539</c:v>
                </c:pt>
                <c:pt idx="3274">
                  <c:v>43542</c:v>
                </c:pt>
                <c:pt idx="3275">
                  <c:v>43543</c:v>
                </c:pt>
                <c:pt idx="3276">
                  <c:v>43544</c:v>
                </c:pt>
                <c:pt idx="3277">
                  <c:v>43546</c:v>
                </c:pt>
                <c:pt idx="3278">
                  <c:v>43549</c:v>
                </c:pt>
                <c:pt idx="3279">
                  <c:v>43550</c:v>
                </c:pt>
                <c:pt idx="3280">
                  <c:v>43551</c:v>
                </c:pt>
                <c:pt idx="3281">
                  <c:v>43552</c:v>
                </c:pt>
                <c:pt idx="3282">
                  <c:v>43553</c:v>
                </c:pt>
                <c:pt idx="3283">
                  <c:v>43556</c:v>
                </c:pt>
                <c:pt idx="3284">
                  <c:v>43557</c:v>
                </c:pt>
                <c:pt idx="3285">
                  <c:v>43558</c:v>
                </c:pt>
                <c:pt idx="3286">
                  <c:v>43559</c:v>
                </c:pt>
                <c:pt idx="3287">
                  <c:v>43560</c:v>
                </c:pt>
                <c:pt idx="3288">
                  <c:v>43563</c:v>
                </c:pt>
                <c:pt idx="3289">
                  <c:v>43564</c:v>
                </c:pt>
                <c:pt idx="3290">
                  <c:v>43565</c:v>
                </c:pt>
                <c:pt idx="3291">
                  <c:v>43566</c:v>
                </c:pt>
                <c:pt idx="3292">
                  <c:v>43567</c:v>
                </c:pt>
                <c:pt idx="3293">
                  <c:v>43570</c:v>
                </c:pt>
                <c:pt idx="3294">
                  <c:v>43571</c:v>
                </c:pt>
                <c:pt idx="3295">
                  <c:v>43573</c:v>
                </c:pt>
                <c:pt idx="3296">
                  <c:v>43577</c:v>
                </c:pt>
                <c:pt idx="3297">
                  <c:v>43578</c:v>
                </c:pt>
                <c:pt idx="3298">
                  <c:v>43579</c:v>
                </c:pt>
                <c:pt idx="3299">
                  <c:v>43580</c:v>
                </c:pt>
                <c:pt idx="3300">
                  <c:v>43581</c:v>
                </c:pt>
                <c:pt idx="3301">
                  <c:v>43585</c:v>
                </c:pt>
                <c:pt idx="3302">
                  <c:v>43587</c:v>
                </c:pt>
                <c:pt idx="3303">
                  <c:v>43588</c:v>
                </c:pt>
                <c:pt idx="3304">
                  <c:v>43591</c:v>
                </c:pt>
                <c:pt idx="3305">
                  <c:v>43592</c:v>
                </c:pt>
                <c:pt idx="3306">
                  <c:v>43593</c:v>
                </c:pt>
                <c:pt idx="3307">
                  <c:v>43594</c:v>
                </c:pt>
                <c:pt idx="3308">
                  <c:v>43595</c:v>
                </c:pt>
                <c:pt idx="3309">
                  <c:v>43598</c:v>
                </c:pt>
                <c:pt idx="3310">
                  <c:v>43599</c:v>
                </c:pt>
                <c:pt idx="3311">
                  <c:v>43600</c:v>
                </c:pt>
                <c:pt idx="3312">
                  <c:v>43601</c:v>
                </c:pt>
                <c:pt idx="3313">
                  <c:v>43602</c:v>
                </c:pt>
                <c:pt idx="3314">
                  <c:v>43605</c:v>
                </c:pt>
                <c:pt idx="3315">
                  <c:v>43606</c:v>
                </c:pt>
                <c:pt idx="3316">
                  <c:v>43607</c:v>
                </c:pt>
                <c:pt idx="3317">
                  <c:v>43608</c:v>
                </c:pt>
                <c:pt idx="3318">
                  <c:v>43609</c:v>
                </c:pt>
                <c:pt idx="3319">
                  <c:v>43612</c:v>
                </c:pt>
                <c:pt idx="3320">
                  <c:v>43613</c:v>
                </c:pt>
                <c:pt idx="3321">
                  <c:v>43614</c:v>
                </c:pt>
                <c:pt idx="3322">
                  <c:v>43615</c:v>
                </c:pt>
                <c:pt idx="3323">
                  <c:v>43616</c:v>
                </c:pt>
                <c:pt idx="3324">
                  <c:v>43619</c:v>
                </c:pt>
                <c:pt idx="3325">
                  <c:v>43620</c:v>
                </c:pt>
                <c:pt idx="3326">
                  <c:v>43622</c:v>
                </c:pt>
                <c:pt idx="3327">
                  <c:v>43623</c:v>
                </c:pt>
                <c:pt idx="3328">
                  <c:v>43626</c:v>
                </c:pt>
                <c:pt idx="3329">
                  <c:v>43627</c:v>
                </c:pt>
                <c:pt idx="3330">
                  <c:v>43628</c:v>
                </c:pt>
                <c:pt idx="3331">
                  <c:v>43629</c:v>
                </c:pt>
                <c:pt idx="3332">
                  <c:v>43630</c:v>
                </c:pt>
                <c:pt idx="3333">
                  <c:v>43633</c:v>
                </c:pt>
                <c:pt idx="3334">
                  <c:v>43634</c:v>
                </c:pt>
                <c:pt idx="3335">
                  <c:v>43635</c:v>
                </c:pt>
                <c:pt idx="3336">
                  <c:v>43636</c:v>
                </c:pt>
                <c:pt idx="3337">
                  <c:v>43637</c:v>
                </c:pt>
                <c:pt idx="3338">
                  <c:v>43640</c:v>
                </c:pt>
                <c:pt idx="3339">
                  <c:v>43641</c:v>
                </c:pt>
                <c:pt idx="3340">
                  <c:v>43642</c:v>
                </c:pt>
                <c:pt idx="3341">
                  <c:v>43643</c:v>
                </c:pt>
                <c:pt idx="3342">
                  <c:v>43644</c:v>
                </c:pt>
                <c:pt idx="3343">
                  <c:v>43647</c:v>
                </c:pt>
                <c:pt idx="3344">
                  <c:v>43648</c:v>
                </c:pt>
                <c:pt idx="3345">
                  <c:v>43649</c:v>
                </c:pt>
                <c:pt idx="3346">
                  <c:v>43650</c:v>
                </c:pt>
                <c:pt idx="3347">
                  <c:v>43651</c:v>
                </c:pt>
                <c:pt idx="3348">
                  <c:v>43654</c:v>
                </c:pt>
                <c:pt idx="3349">
                  <c:v>43655</c:v>
                </c:pt>
                <c:pt idx="3350">
                  <c:v>43656</c:v>
                </c:pt>
                <c:pt idx="3351">
                  <c:v>43657</c:v>
                </c:pt>
                <c:pt idx="3352">
                  <c:v>43658</c:v>
                </c:pt>
                <c:pt idx="3353">
                  <c:v>43661</c:v>
                </c:pt>
                <c:pt idx="3354">
                  <c:v>43662</c:v>
                </c:pt>
                <c:pt idx="3355">
                  <c:v>43663</c:v>
                </c:pt>
                <c:pt idx="3356">
                  <c:v>43664</c:v>
                </c:pt>
                <c:pt idx="3357">
                  <c:v>43665</c:v>
                </c:pt>
                <c:pt idx="3358">
                  <c:v>43668</c:v>
                </c:pt>
                <c:pt idx="3359">
                  <c:v>43669</c:v>
                </c:pt>
                <c:pt idx="3360">
                  <c:v>43670</c:v>
                </c:pt>
                <c:pt idx="3361">
                  <c:v>43671</c:v>
                </c:pt>
                <c:pt idx="3362">
                  <c:v>43672</c:v>
                </c:pt>
                <c:pt idx="3363">
                  <c:v>43675</c:v>
                </c:pt>
                <c:pt idx="3364">
                  <c:v>43676</c:v>
                </c:pt>
                <c:pt idx="3365">
                  <c:v>43677</c:v>
                </c:pt>
                <c:pt idx="3366">
                  <c:v>43678</c:v>
                </c:pt>
                <c:pt idx="3367">
                  <c:v>43679</c:v>
                </c:pt>
                <c:pt idx="3368">
                  <c:v>43682</c:v>
                </c:pt>
                <c:pt idx="3369">
                  <c:v>43683</c:v>
                </c:pt>
                <c:pt idx="3370">
                  <c:v>43684</c:v>
                </c:pt>
                <c:pt idx="3371">
                  <c:v>43685</c:v>
                </c:pt>
                <c:pt idx="3372">
                  <c:v>43686</c:v>
                </c:pt>
                <c:pt idx="3373">
                  <c:v>43690</c:v>
                </c:pt>
                <c:pt idx="3374">
                  <c:v>43691</c:v>
                </c:pt>
                <c:pt idx="3375">
                  <c:v>43693</c:v>
                </c:pt>
                <c:pt idx="3376">
                  <c:v>43696</c:v>
                </c:pt>
                <c:pt idx="3377">
                  <c:v>43697</c:v>
                </c:pt>
                <c:pt idx="3378">
                  <c:v>43698</c:v>
                </c:pt>
                <c:pt idx="3379">
                  <c:v>43699</c:v>
                </c:pt>
                <c:pt idx="3380">
                  <c:v>43700</c:v>
                </c:pt>
                <c:pt idx="3381">
                  <c:v>43703</c:v>
                </c:pt>
                <c:pt idx="3382">
                  <c:v>43704</c:v>
                </c:pt>
                <c:pt idx="3383">
                  <c:v>43705</c:v>
                </c:pt>
                <c:pt idx="3384">
                  <c:v>43706</c:v>
                </c:pt>
                <c:pt idx="3385">
                  <c:v>43707</c:v>
                </c:pt>
                <c:pt idx="3386">
                  <c:v>43711</c:v>
                </c:pt>
                <c:pt idx="3387">
                  <c:v>43712</c:v>
                </c:pt>
                <c:pt idx="3388">
                  <c:v>43713</c:v>
                </c:pt>
                <c:pt idx="3389">
                  <c:v>43714</c:v>
                </c:pt>
                <c:pt idx="3390">
                  <c:v>43717</c:v>
                </c:pt>
                <c:pt idx="3391">
                  <c:v>43719</c:v>
                </c:pt>
                <c:pt idx="3392">
                  <c:v>43720</c:v>
                </c:pt>
                <c:pt idx="3393">
                  <c:v>43721</c:v>
                </c:pt>
                <c:pt idx="3394">
                  <c:v>43724</c:v>
                </c:pt>
                <c:pt idx="3395">
                  <c:v>43725</c:v>
                </c:pt>
                <c:pt idx="3396">
                  <c:v>43726</c:v>
                </c:pt>
                <c:pt idx="3397">
                  <c:v>43727</c:v>
                </c:pt>
                <c:pt idx="3398">
                  <c:v>43728</c:v>
                </c:pt>
                <c:pt idx="3399">
                  <c:v>43731</c:v>
                </c:pt>
                <c:pt idx="3400">
                  <c:v>43732</c:v>
                </c:pt>
                <c:pt idx="3401">
                  <c:v>43733</c:v>
                </c:pt>
                <c:pt idx="3402">
                  <c:v>43734</c:v>
                </c:pt>
                <c:pt idx="3403">
                  <c:v>43735</c:v>
                </c:pt>
                <c:pt idx="3404">
                  <c:v>43738</c:v>
                </c:pt>
                <c:pt idx="3405">
                  <c:v>43739</c:v>
                </c:pt>
                <c:pt idx="3406">
                  <c:v>43741</c:v>
                </c:pt>
                <c:pt idx="3407">
                  <c:v>43742</c:v>
                </c:pt>
                <c:pt idx="3408">
                  <c:v>43745</c:v>
                </c:pt>
                <c:pt idx="3409">
                  <c:v>43747</c:v>
                </c:pt>
                <c:pt idx="3410">
                  <c:v>43748</c:v>
                </c:pt>
                <c:pt idx="3411">
                  <c:v>43749</c:v>
                </c:pt>
                <c:pt idx="3412">
                  <c:v>43752</c:v>
                </c:pt>
                <c:pt idx="3413">
                  <c:v>43753</c:v>
                </c:pt>
                <c:pt idx="3414">
                  <c:v>43754</c:v>
                </c:pt>
                <c:pt idx="3415">
                  <c:v>43755</c:v>
                </c:pt>
                <c:pt idx="3416">
                  <c:v>43756</c:v>
                </c:pt>
                <c:pt idx="3417">
                  <c:v>43760</c:v>
                </c:pt>
                <c:pt idx="3418">
                  <c:v>43761</c:v>
                </c:pt>
                <c:pt idx="3419">
                  <c:v>43762</c:v>
                </c:pt>
                <c:pt idx="3420">
                  <c:v>43763</c:v>
                </c:pt>
                <c:pt idx="3421">
                  <c:v>43765</c:v>
                </c:pt>
                <c:pt idx="3422">
                  <c:v>43767</c:v>
                </c:pt>
                <c:pt idx="3423">
                  <c:v>43768</c:v>
                </c:pt>
                <c:pt idx="3424">
                  <c:v>43769</c:v>
                </c:pt>
                <c:pt idx="3425">
                  <c:v>43770</c:v>
                </c:pt>
                <c:pt idx="3426">
                  <c:v>43773</c:v>
                </c:pt>
                <c:pt idx="3427">
                  <c:v>43774</c:v>
                </c:pt>
                <c:pt idx="3428">
                  <c:v>43775</c:v>
                </c:pt>
                <c:pt idx="3429">
                  <c:v>43776</c:v>
                </c:pt>
                <c:pt idx="3430">
                  <c:v>43777</c:v>
                </c:pt>
                <c:pt idx="3431">
                  <c:v>43780</c:v>
                </c:pt>
                <c:pt idx="3432">
                  <c:v>43782</c:v>
                </c:pt>
                <c:pt idx="3433">
                  <c:v>43783</c:v>
                </c:pt>
                <c:pt idx="3434">
                  <c:v>43784</c:v>
                </c:pt>
                <c:pt idx="3435">
                  <c:v>43787</c:v>
                </c:pt>
                <c:pt idx="3436">
                  <c:v>43788</c:v>
                </c:pt>
                <c:pt idx="3437">
                  <c:v>43789</c:v>
                </c:pt>
                <c:pt idx="3438">
                  <c:v>43790</c:v>
                </c:pt>
                <c:pt idx="3439">
                  <c:v>43791</c:v>
                </c:pt>
                <c:pt idx="3440">
                  <c:v>43794</c:v>
                </c:pt>
                <c:pt idx="3441">
                  <c:v>43795</c:v>
                </c:pt>
                <c:pt idx="3442">
                  <c:v>43796</c:v>
                </c:pt>
                <c:pt idx="3443">
                  <c:v>43797</c:v>
                </c:pt>
                <c:pt idx="3444">
                  <c:v>43798</c:v>
                </c:pt>
                <c:pt idx="3445">
                  <c:v>43801</c:v>
                </c:pt>
                <c:pt idx="3446">
                  <c:v>43802</c:v>
                </c:pt>
                <c:pt idx="3447">
                  <c:v>43803</c:v>
                </c:pt>
                <c:pt idx="3448">
                  <c:v>43804</c:v>
                </c:pt>
                <c:pt idx="3449">
                  <c:v>43805</c:v>
                </c:pt>
                <c:pt idx="3450">
                  <c:v>43808</c:v>
                </c:pt>
                <c:pt idx="3451">
                  <c:v>43809</c:v>
                </c:pt>
                <c:pt idx="3452">
                  <c:v>43810</c:v>
                </c:pt>
                <c:pt idx="3453">
                  <c:v>43811</c:v>
                </c:pt>
                <c:pt idx="3454">
                  <c:v>43812</c:v>
                </c:pt>
                <c:pt idx="3455">
                  <c:v>43815</c:v>
                </c:pt>
                <c:pt idx="3456">
                  <c:v>43816</c:v>
                </c:pt>
                <c:pt idx="3457">
                  <c:v>43817</c:v>
                </c:pt>
                <c:pt idx="3458">
                  <c:v>43818</c:v>
                </c:pt>
                <c:pt idx="3459">
                  <c:v>43819</c:v>
                </c:pt>
                <c:pt idx="3460">
                  <c:v>43822</c:v>
                </c:pt>
                <c:pt idx="3461">
                  <c:v>43823</c:v>
                </c:pt>
                <c:pt idx="3462">
                  <c:v>43825</c:v>
                </c:pt>
                <c:pt idx="3463">
                  <c:v>43826</c:v>
                </c:pt>
                <c:pt idx="3464">
                  <c:v>43829</c:v>
                </c:pt>
                <c:pt idx="3465">
                  <c:v>43830</c:v>
                </c:pt>
                <c:pt idx="3466">
                  <c:v>43831</c:v>
                </c:pt>
                <c:pt idx="3467">
                  <c:v>43832</c:v>
                </c:pt>
                <c:pt idx="3468">
                  <c:v>43833</c:v>
                </c:pt>
                <c:pt idx="3469">
                  <c:v>43836</c:v>
                </c:pt>
                <c:pt idx="3470">
                  <c:v>43837</c:v>
                </c:pt>
                <c:pt idx="3471">
                  <c:v>43838</c:v>
                </c:pt>
                <c:pt idx="3472">
                  <c:v>43839</c:v>
                </c:pt>
                <c:pt idx="3473">
                  <c:v>43840</c:v>
                </c:pt>
                <c:pt idx="3474">
                  <c:v>43843</c:v>
                </c:pt>
                <c:pt idx="3475">
                  <c:v>43844</c:v>
                </c:pt>
                <c:pt idx="3476">
                  <c:v>43845</c:v>
                </c:pt>
                <c:pt idx="3477">
                  <c:v>43846</c:v>
                </c:pt>
                <c:pt idx="3478">
                  <c:v>43847</c:v>
                </c:pt>
                <c:pt idx="3479">
                  <c:v>43850</c:v>
                </c:pt>
                <c:pt idx="3480">
                  <c:v>43851</c:v>
                </c:pt>
                <c:pt idx="3481">
                  <c:v>43852</c:v>
                </c:pt>
                <c:pt idx="3482">
                  <c:v>43853</c:v>
                </c:pt>
                <c:pt idx="3483">
                  <c:v>43854</c:v>
                </c:pt>
                <c:pt idx="3484">
                  <c:v>43857</c:v>
                </c:pt>
                <c:pt idx="3485">
                  <c:v>43858</c:v>
                </c:pt>
                <c:pt idx="3486">
                  <c:v>43859</c:v>
                </c:pt>
                <c:pt idx="3487">
                  <c:v>43860</c:v>
                </c:pt>
                <c:pt idx="3488">
                  <c:v>43861</c:v>
                </c:pt>
                <c:pt idx="3489">
                  <c:v>43862</c:v>
                </c:pt>
                <c:pt idx="3490">
                  <c:v>43864</c:v>
                </c:pt>
                <c:pt idx="3491">
                  <c:v>43865</c:v>
                </c:pt>
                <c:pt idx="3492">
                  <c:v>43866</c:v>
                </c:pt>
                <c:pt idx="3493">
                  <c:v>43867</c:v>
                </c:pt>
                <c:pt idx="3494">
                  <c:v>43868</c:v>
                </c:pt>
                <c:pt idx="3495">
                  <c:v>43871</c:v>
                </c:pt>
                <c:pt idx="3496">
                  <c:v>43872</c:v>
                </c:pt>
                <c:pt idx="3497">
                  <c:v>43873</c:v>
                </c:pt>
                <c:pt idx="3498">
                  <c:v>43874</c:v>
                </c:pt>
                <c:pt idx="3499">
                  <c:v>43875</c:v>
                </c:pt>
                <c:pt idx="3500">
                  <c:v>43878</c:v>
                </c:pt>
                <c:pt idx="3501">
                  <c:v>43879</c:v>
                </c:pt>
                <c:pt idx="3502">
                  <c:v>43880</c:v>
                </c:pt>
                <c:pt idx="3503">
                  <c:v>43881</c:v>
                </c:pt>
                <c:pt idx="3504">
                  <c:v>43885</c:v>
                </c:pt>
                <c:pt idx="3505">
                  <c:v>43886</c:v>
                </c:pt>
                <c:pt idx="3506">
                  <c:v>43887</c:v>
                </c:pt>
                <c:pt idx="3507">
                  <c:v>43888</c:v>
                </c:pt>
                <c:pt idx="3508">
                  <c:v>43889</c:v>
                </c:pt>
              </c:numCache>
            </c:numRef>
          </c:cat>
          <c:val>
            <c:numRef>
              <c:f>Sheet5!$I$3:$I$3519</c:f>
              <c:numCache>
                <c:formatCode>#,##0.00</c:formatCode>
                <c:ptCount val="3517"/>
                <c:pt idx="0">
                  <c:v>100</c:v>
                </c:pt>
                <c:pt idx="1">
                  <c:v>101.67150859317677</c:v>
                </c:pt>
                <c:pt idx="2">
                  <c:v>102.41360591291691</c:v>
                </c:pt>
                <c:pt idx="3">
                  <c:v>102.25313631564191</c:v>
                </c:pt>
                <c:pt idx="4">
                  <c:v>102.75214307445431</c:v>
                </c:pt>
                <c:pt idx="5">
                  <c:v>102.61464031545103</c:v>
                </c:pt>
                <c:pt idx="6">
                  <c:v>101.22887498284945</c:v>
                </c:pt>
                <c:pt idx="7">
                  <c:v>100.52018397332267</c:v>
                </c:pt>
                <c:pt idx="8">
                  <c:v>100.51481510203838</c:v>
                </c:pt>
                <c:pt idx="9">
                  <c:v>99.931099485184902</c:v>
                </c:pt>
                <c:pt idx="10">
                  <c:v>99.79001747865874</c:v>
                </c:pt>
                <c:pt idx="11">
                  <c:v>99.09713481235795</c:v>
                </c:pt>
                <c:pt idx="12">
                  <c:v>101.27182595312379</c:v>
                </c:pt>
                <c:pt idx="13">
                  <c:v>102.33366938490632</c:v>
                </c:pt>
                <c:pt idx="14">
                  <c:v>101.73772467234973</c:v>
                </c:pt>
                <c:pt idx="15">
                  <c:v>102.5907786652986</c:v>
                </c:pt>
                <c:pt idx="16">
                  <c:v>103.74031366139126</c:v>
                </c:pt>
                <c:pt idx="17">
                  <c:v>105.23643912594775</c:v>
                </c:pt>
                <c:pt idx="18">
                  <c:v>104.94532699408828</c:v>
                </c:pt>
                <c:pt idx="19">
                  <c:v>105.88368638633206</c:v>
                </c:pt>
                <c:pt idx="20">
                  <c:v>104.87374204363103</c:v>
                </c:pt>
                <c:pt idx="21">
                  <c:v>104.72908078958201</c:v>
                </c:pt>
                <c:pt idx="22">
                  <c:v>103.78147500790418</c:v>
                </c:pt>
                <c:pt idx="23">
                  <c:v>105.89382758764684</c:v>
                </c:pt>
                <c:pt idx="24">
                  <c:v>106.58730679520143</c:v>
                </c:pt>
                <c:pt idx="25">
                  <c:v>106.19388783831347</c:v>
                </c:pt>
                <c:pt idx="26">
                  <c:v>106.85038148813182</c:v>
                </c:pt>
                <c:pt idx="27">
                  <c:v>107.34551072879445</c:v>
                </c:pt>
                <c:pt idx="28">
                  <c:v>106.51273913847513</c:v>
                </c:pt>
                <c:pt idx="29">
                  <c:v>106.676787983273</c:v>
                </c:pt>
                <c:pt idx="30">
                  <c:v>106.65561076876273</c:v>
                </c:pt>
                <c:pt idx="31">
                  <c:v>105.24001837347063</c:v>
                </c:pt>
                <c:pt idx="32">
                  <c:v>106.12260115848312</c:v>
                </c:pt>
                <c:pt idx="33">
                  <c:v>107.16953105892038</c:v>
                </c:pt>
                <c:pt idx="34">
                  <c:v>107.70969916424571</c:v>
                </c:pt>
                <c:pt idx="35">
                  <c:v>108.10878526304487</c:v>
                </c:pt>
                <c:pt idx="36">
                  <c:v>107.68315307845114</c:v>
                </c:pt>
                <c:pt idx="37">
                  <c:v>108.29759056987587</c:v>
                </c:pt>
                <c:pt idx="38">
                  <c:v>108.55350676776052</c:v>
                </c:pt>
                <c:pt idx="39">
                  <c:v>110.26229918930044</c:v>
                </c:pt>
                <c:pt idx="40">
                  <c:v>111.23674932739974</c:v>
                </c:pt>
                <c:pt idx="41">
                  <c:v>111.11833588851837</c:v>
                </c:pt>
                <c:pt idx="42">
                  <c:v>112.6383230032273</c:v>
                </c:pt>
                <c:pt idx="43">
                  <c:v>112.36987943901262</c:v>
                </c:pt>
                <c:pt idx="44">
                  <c:v>110.03621005410629</c:v>
                </c:pt>
                <c:pt idx="45">
                  <c:v>110.47407133440313</c:v>
                </c:pt>
                <c:pt idx="46">
                  <c:v>112.40895289113719</c:v>
                </c:pt>
                <c:pt idx="47">
                  <c:v>113.07081541223984</c:v>
                </c:pt>
                <c:pt idx="48">
                  <c:v>112.81310959059374</c:v>
                </c:pt>
                <c:pt idx="49">
                  <c:v>113.9164126395161</c:v>
                </c:pt>
                <c:pt idx="50">
                  <c:v>114.17948733244648</c:v>
                </c:pt>
                <c:pt idx="51">
                  <c:v>115.29501947707193</c:v>
                </c:pt>
                <c:pt idx="52">
                  <c:v>115.17690430881747</c:v>
                </c:pt>
                <c:pt idx="53">
                  <c:v>114.40796263265587</c:v>
                </c:pt>
                <c:pt idx="54">
                  <c:v>114.65522898236028</c:v>
                </c:pt>
                <c:pt idx="55">
                  <c:v>115.82325675732105</c:v>
                </c:pt>
                <c:pt idx="56">
                  <c:v>117.30118771363634</c:v>
                </c:pt>
                <c:pt idx="57">
                  <c:v>117.4196011525177</c:v>
                </c:pt>
                <c:pt idx="58">
                  <c:v>118.46026736978997</c:v>
                </c:pt>
                <c:pt idx="59">
                  <c:v>120.74710826627215</c:v>
                </c:pt>
                <c:pt idx="60">
                  <c:v>120.16786670882226</c:v>
                </c:pt>
                <c:pt idx="61">
                  <c:v>122.66647975040715</c:v>
                </c:pt>
                <c:pt idx="62">
                  <c:v>123.01426330137862</c:v>
                </c:pt>
                <c:pt idx="63">
                  <c:v>123.99438058138911</c:v>
                </c:pt>
                <c:pt idx="64">
                  <c:v>122.01296880685784</c:v>
                </c:pt>
                <c:pt idx="65">
                  <c:v>122.8484248328193</c:v>
                </c:pt>
                <c:pt idx="66">
                  <c:v>119.37148413498535</c:v>
                </c:pt>
                <c:pt idx="67">
                  <c:v>118.1530486240776</c:v>
                </c:pt>
                <c:pt idx="68">
                  <c:v>120.96603890642058</c:v>
                </c:pt>
                <c:pt idx="69">
                  <c:v>124.24880542613926</c:v>
                </c:pt>
                <c:pt idx="70">
                  <c:v>124.87547201326707</c:v>
                </c:pt>
                <c:pt idx="71">
                  <c:v>126.20516246801047</c:v>
                </c:pt>
                <c:pt idx="72">
                  <c:v>126.1893541247845</c:v>
                </c:pt>
                <c:pt idx="73">
                  <c:v>125.33630013183563</c:v>
                </c:pt>
                <c:pt idx="74">
                  <c:v>122.29841379680613</c:v>
                </c:pt>
                <c:pt idx="75">
                  <c:v>125.58654918780908</c:v>
                </c:pt>
                <c:pt idx="76">
                  <c:v>123.90370631080992</c:v>
                </c:pt>
                <c:pt idx="77">
                  <c:v>123.947552092965</c:v>
                </c:pt>
                <c:pt idx="78">
                  <c:v>125.68766293032996</c:v>
                </c:pt>
                <c:pt idx="79">
                  <c:v>127.37826084362867</c:v>
                </c:pt>
                <c:pt idx="80">
                  <c:v>128.39566195200229</c:v>
                </c:pt>
                <c:pt idx="81">
                  <c:v>128.90421337087568</c:v>
                </c:pt>
                <c:pt idx="82">
                  <c:v>129.45362786563507</c:v>
                </c:pt>
                <c:pt idx="83">
                  <c:v>130.48534596410013</c:v>
                </c:pt>
                <c:pt idx="84">
                  <c:v>131.45323414840755</c:v>
                </c:pt>
                <c:pt idx="85">
                  <c:v>132.64393049101312</c:v>
                </c:pt>
                <c:pt idx="86">
                  <c:v>130.77526501345201</c:v>
                </c:pt>
                <c:pt idx="87">
                  <c:v>128.97520178007912</c:v>
                </c:pt>
                <c:pt idx="88">
                  <c:v>123.77753783562903</c:v>
                </c:pt>
                <c:pt idx="89">
                  <c:v>124.49666831709747</c:v>
                </c:pt>
                <c:pt idx="90">
                  <c:v>128.44696449982999</c:v>
                </c:pt>
                <c:pt idx="91">
                  <c:v>119.75565670243927</c:v>
                </c:pt>
                <c:pt idx="92">
                  <c:v>114.73755167538613</c:v>
                </c:pt>
                <c:pt idx="93">
                  <c:v>108.88756986989436</c:v>
                </c:pt>
                <c:pt idx="94">
                  <c:v>113.05739323402911</c:v>
                </c:pt>
                <c:pt idx="95">
                  <c:v>110.09616245011425</c:v>
                </c:pt>
                <c:pt idx="96">
                  <c:v>112.36630019148976</c:v>
                </c:pt>
                <c:pt idx="97">
                  <c:v>113.54059164961554</c:v>
                </c:pt>
                <c:pt idx="98">
                  <c:v>113.72820387393891</c:v>
                </c:pt>
                <c:pt idx="99">
                  <c:v>112.68097570287473</c:v>
                </c:pt>
                <c:pt idx="100">
                  <c:v>108.63940870830923</c:v>
                </c:pt>
                <c:pt idx="101">
                  <c:v>104.88298843306509</c:v>
                </c:pt>
                <c:pt idx="102">
                  <c:v>109.45398579038734</c:v>
                </c:pt>
                <c:pt idx="103">
                  <c:v>106.80922014161889</c:v>
                </c:pt>
                <c:pt idx="104">
                  <c:v>103.99980910679879</c:v>
                </c:pt>
                <c:pt idx="105">
                  <c:v>101.27868617754262</c:v>
                </c:pt>
                <c:pt idx="106">
                  <c:v>96.459825929262138</c:v>
                </c:pt>
                <c:pt idx="107">
                  <c:v>101.48568599261482</c:v>
                </c:pt>
                <c:pt idx="108">
                  <c:v>98.318648476135365</c:v>
                </c:pt>
                <c:pt idx="109">
                  <c:v>94.298258696080126</c:v>
                </c:pt>
                <c:pt idx="110">
                  <c:v>93.218519026683296</c:v>
                </c:pt>
                <c:pt idx="111">
                  <c:v>99.111153531822495</c:v>
                </c:pt>
                <c:pt idx="112">
                  <c:v>102.36737396574661</c:v>
                </c:pt>
                <c:pt idx="113">
                  <c:v>103.35524628205664</c:v>
                </c:pt>
                <c:pt idx="114">
                  <c:v>101.38516879134777</c:v>
                </c:pt>
                <c:pt idx="115">
                  <c:v>103.59088007731175</c:v>
                </c:pt>
                <c:pt idx="116">
                  <c:v>106.12349597036383</c:v>
                </c:pt>
                <c:pt idx="117">
                  <c:v>107.85495695954855</c:v>
                </c:pt>
                <c:pt idx="118">
                  <c:v>108.12429533564394</c:v>
                </c:pt>
                <c:pt idx="119">
                  <c:v>104.32790679639452</c:v>
                </c:pt>
                <c:pt idx="120">
                  <c:v>105.71933927090728</c:v>
                </c:pt>
                <c:pt idx="121">
                  <c:v>105.67161597060245</c:v>
                </c:pt>
                <c:pt idx="122">
                  <c:v>106.35256781182703</c:v>
                </c:pt>
                <c:pt idx="123">
                  <c:v>111.00767748593654</c:v>
                </c:pt>
                <c:pt idx="124">
                  <c:v>111.81479780234203</c:v>
                </c:pt>
                <c:pt idx="125">
                  <c:v>111.37842787517971</c:v>
                </c:pt>
                <c:pt idx="126">
                  <c:v>113.4526018146785</c:v>
                </c:pt>
                <c:pt idx="127">
                  <c:v>112.05937971640429</c:v>
                </c:pt>
                <c:pt idx="128">
                  <c:v>109.21238658259412</c:v>
                </c:pt>
                <c:pt idx="129">
                  <c:v>111.6245011423765</c:v>
                </c:pt>
                <c:pt idx="130">
                  <c:v>110.70612588213538</c:v>
                </c:pt>
                <c:pt idx="131">
                  <c:v>113.53939856710792</c:v>
                </c:pt>
                <c:pt idx="132">
                  <c:v>112.59417895044533</c:v>
                </c:pt>
                <c:pt idx="133">
                  <c:v>110.97755215261911</c:v>
                </c:pt>
                <c:pt idx="134">
                  <c:v>106.86290885446184</c:v>
                </c:pt>
                <c:pt idx="135">
                  <c:v>106.36897269630683</c:v>
                </c:pt>
                <c:pt idx="136">
                  <c:v>104.20531756873648</c:v>
                </c:pt>
                <c:pt idx="137">
                  <c:v>107.41381470235574</c:v>
                </c:pt>
                <c:pt idx="138">
                  <c:v>104.64467020216784</c:v>
                </c:pt>
                <c:pt idx="139">
                  <c:v>106.09605507268856</c:v>
                </c:pt>
                <c:pt idx="140">
                  <c:v>108.03809512446834</c:v>
                </c:pt>
                <c:pt idx="141">
                  <c:v>110.5128465159008</c:v>
                </c:pt>
                <c:pt idx="142">
                  <c:v>112.14736955134133</c:v>
                </c:pt>
                <c:pt idx="143">
                  <c:v>111.27522623827051</c:v>
                </c:pt>
                <c:pt idx="144">
                  <c:v>111.7160702248364</c:v>
                </c:pt>
                <c:pt idx="145">
                  <c:v>111.87952252838046</c:v>
                </c:pt>
                <c:pt idx="146">
                  <c:v>113.09855458054203</c:v>
                </c:pt>
                <c:pt idx="147">
                  <c:v>113.37922724045981</c:v>
                </c:pt>
                <c:pt idx="148">
                  <c:v>112.9082579205765</c:v>
                </c:pt>
                <c:pt idx="149">
                  <c:v>111.9967428847542</c:v>
                </c:pt>
                <c:pt idx="150">
                  <c:v>114.21766597269034</c:v>
                </c:pt>
                <c:pt idx="151">
                  <c:v>115.72959978047282</c:v>
                </c:pt>
                <c:pt idx="152">
                  <c:v>115.94435463184456</c:v>
                </c:pt>
                <c:pt idx="153">
                  <c:v>116.46960920582464</c:v>
                </c:pt>
                <c:pt idx="154">
                  <c:v>117.89236009616246</c:v>
                </c:pt>
                <c:pt idx="155">
                  <c:v>119.42069878842472</c:v>
                </c:pt>
                <c:pt idx="156">
                  <c:v>119.34434150793699</c:v>
                </c:pt>
                <c:pt idx="157">
                  <c:v>119.46186013493764</c:v>
                </c:pt>
                <c:pt idx="158">
                  <c:v>119.79085263641407</c:v>
                </c:pt>
                <c:pt idx="159">
                  <c:v>119.74104144172091</c:v>
                </c:pt>
                <c:pt idx="160">
                  <c:v>118.72244725083964</c:v>
                </c:pt>
                <c:pt idx="161">
                  <c:v>119.95400666933122</c:v>
                </c:pt>
                <c:pt idx="162">
                  <c:v>120.50729868224037</c:v>
                </c:pt>
                <c:pt idx="163">
                  <c:v>121.046571975685</c:v>
                </c:pt>
                <c:pt idx="164">
                  <c:v>121.92199626565176</c:v>
                </c:pt>
                <c:pt idx="165">
                  <c:v>122.08753646358414</c:v>
                </c:pt>
                <c:pt idx="166">
                  <c:v>121.50203122296924</c:v>
                </c:pt>
                <c:pt idx="167">
                  <c:v>122.27216598163847</c:v>
                </c:pt>
                <c:pt idx="168">
                  <c:v>123.74562287855018</c:v>
                </c:pt>
                <c:pt idx="169">
                  <c:v>123.63526274659525</c:v>
                </c:pt>
                <c:pt idx="170">
                  <c:v>123.94069186854618</c:v>
                </c:pt>
                <c:pt idx="171">
                  <c:v>123.1404317765595</c:v>
                </c:pt>
                <c:pt idx="172">
                  <c:v>123.74293844290804</c:v>
                </c:pt>
                <c:pt idx="173">
                  <c:v>119.98920260330604</c:v>
                </c:pt>
                <c:pt idx="174">
                  <c:v>120.83599291308991</c:v>
                </c:pt>
                <c:pt idx="175">
                  <c:v>123.1404317765595</c:v>
                </c:pt>
                <c:pt idx="176">
                  <c:v>123.74800904356543</c:v>
                </c:pt>
                <c:pt idx="177">
                  <c:v>123.99766155828507</c:v>
                </c:pt>
                <c:pt idx="178">
                  <c:v>124.50591470653154</c:v>
                </c:pt>
                <c:pt idx="179">
                  <c:v>123.24393168409561</c:v>
                </c:pt>
                <c:pt idx="180">
                  <c:v>124.86413772944469</c:v>
                </c:pt>
                <c:pt idx="181">
                  <c:v>126.65555111463733</c:v>
                </c:pt>
                <c:pt idx="182">
                  <c:v>126.34624447453665</c:v>
                </c:pt>
                <c:pt idx="183">
                  <c:v>125.61190219109604</c:v>
                </c:pt>
                <c:pt idx="184">
                  <c:v>127.33381852021976</c:v>
                </c:pt>
                <c:pt idx="185">
                  <c:v>127.60315689631518</c:v>
                </c:pt>
                <c:pt idx="186">
                  <c:v>127.33381852021976</c:v>
                </c:pt>
                <c:pt idx="187">
                  <c:v>127.92737706776114</c:v>
                </c:pt>
                <c:pt idx="188">
                  <c:v>127.25716296910514</c:v>
                </c:pt>
                <c:pt idx="189">
                  <c:v>125.3231762242518</c:v>
                </c:pt>
                <c:pt idx="190">
                  <c:v>127.08983314741133</c:v>
                </c:pt>
                <c:pt idx="191">
                  <c:v>127.26074221662799</c:v>
                </c:pt>
                <c:pt idx="192">
                  <c:v>127.1697696754219</c:v>
                </c:pt>
                <c:pt idx="193">
                  <c:v>127.30906205818664</c:v>
                </c:pt>
                <c:pt idx="194">
                  <c:v>126.86344574159027</c:v>
                </c:pt>
                <c:pt idx="195">
                  <c:v>129.09152732457213</c:v>
                </c:pt>
                <c:pt idx="196">
                  <c:v>131.05235842584693</c:v>
                </c:pt>
                <c:pt idx="197">
                  <c:v>132.75995776487923</c:v>
                </c:pt>
                <c:pt idx="198">
                  <c:v>132.44080819409066</c:v>
                </c:pt>
                <c:pt idx="199">
                  <c:v>132.28570746809996</c:v>
                </c:pt>
                <c:pt idx="200">
                  <c:v>131.13110187134993</c:v>
                </c:pt>
                <c:pt idx="201">
                  <c:v>131.10515232680916</c:v>
                </c:pt>
                <c:pt idx="202">
                  <c:v>131.34227747519881</c:v>
                </c:pt>
                <c:pt idx="203">
                  <c:v>130.4253935680922</c:v>
                </c:pt>
                <c:pt idx="204">
                  <c:v>131.14750675582971</c:v>
                </c:pt>
                <c:pt idx="205">
                  <c:v>133.35142841803224</c:v>
                </c:pt>
                <c:pt idx="206">
                  <c:v>134.41237703793408</c:v>
                </c:pt>
                <c:pt idx="207">
                  <c:v>133.52084613411441</c:v>
                </c:pt>
                <c:pt idx="208">
                  <c:v>134.33930073434229</c:v>
                </c:pt>
                <c:pt idx="209">
                  <c:v>135.21860254245883</c:v>
                </c:pt>
                <c:pt idx="210">
                  <c:v>135.72655742007839</c:v>
                </c:pt>
                <c:pt idx="211">
                  <c:v>135.86584980284312</c:v>
                </c:pt>
                <c:pt idx="212">
                  <c:v>135.4912218954502</c:v>
                </c:pt>
                <c:pt idx="213">
                  <c:v>134.72615773743834</c:v>
                </c:pt>
                <c:pt idx="214">
                  <c:v>135.4112853674396</c:v>
                </c:pt>
                <c:pt idx="215">
                  <c:v>136.77915446242685</c:v>
                </c:pt>
                <c:pt idx="216">
                  <c:v>137.63519116164477</c:v>
                </c:pt>
                <c:pt idx="217">
                  <c:v>137.89021254764873</c:v>
                </c:pt>
                <c:pt idx="218">
                  <c:v>138.2666300788031</c:v>
                </c:pt>
                <c:pt idx="219">
                  <c:v>138.28631594017887</c:v>
                </c:pt>
                <c:pt idx="220">
                  <c:v>137.42848961719949</c:v>
                </c:pt>
                <c:pt idx="221">
                  <c:v>137.54779786796158</c:v>
                </c:pt>
                <c:pt idx="222">
                  <c:v>139.76305381398652</c:v>
                </c:pt>
                <c:pt idx="223">
                  <c:v>141.06500510042773</c:v>
                </c:pt>
                <c:pt idx="224">
                  <c:v>140.73332816330915</c:v>
                </c:pt>
                <c:pt idx="225">
                  <c:v>140.925712717663</c:v>
                </c:pt>
                <c:pt idx="226">
                  <c:v>141.56967900115134</c:v>
                </c:pt>
                <c:pt idx="227">
                  <c:v>139.88773093603288</c:v>
                </c:pt>
                <c:pt idx="228">
                  <c:v>140.1179958600037</c:v>
                </c:pt>
                <c:pt idx="229">
                  <c:v>141.05605698162057</c:v>
                </c:pt>
                <c:pt idx="230">
                  <c:v>142.59334379269001</c:v>
                </c:pt>
                <c:pt idx="231">
                  <c:v>142.72249497413995</c:v>
                </c:pt>
                <c:pt idx="232">
                  <c:v>143.24864436000072</c:v>
                </c:pt>
                <c:pt idx="233">
                  <c:v>143.25580285504645</c:v>
                </c:pt>
                <c:pt idx="234">
                  <c:v>143.23432736990927</c:v>
                </c:pt>
                <c:pt idx="235">
                  <c:v>141.33136077025407</c:v>
                </c:pt>
                <c:pt idx="236">
                  <c:v>137.31812948524458</c:v>
                </c:pt>
                <c:pt idx="237">
                  <c:v>132.58815388378181</c:v>
                </c:pt>
                <c:pt idx="238">
                  <c:v>134.3109650247863</c:v>
                </c:pt>
                <c:pt idx="239">
                  <c:v>137.08816283190066</c:v>
                </c:pt>
                <c:pt idx="240">
                  <c:v>138.71463256041471</c:v>
                </c:pt>
                <c:pt idx="241">
                  <c:v>140.3136613912535</c:v>
                </c:pt>
                <c:pt idx="242">
                  <c:v>136.85819617855674</c:v>
                </c:pt>
                <c:pt idx="243">
                  <c:v>136.27060304355348</c:v>
                </c:pt>
                <c:pt idx="244">
                  <c:v>136.91188489139967</c:v>
                </c:pt>
                <c:pt idx="245">
                  <c:v>138.25648887748835</c:v>
                </c:pt>
                <c:pt idx="246">
                  <c:v>140.73332816330915</c:v>
                </c:pt>
                <c:pt idx="247">
                  <c:v>142.21155739025133</c:v>
                </c:pt>
                <c:pt idx="248">
                  <c:v>142.07912523190544</c:v>
                </c:pt>
                <c:pt idx="249">
                  <c:v>141.93058645970663</c:v>
                </c:pt>
                <c:pt idx="250">
                  <c:v>143.40165719160311</c:v>
                </c:pt>
                <c:pt idx="251">
                  <c:v>143.99730363353277</c:v>
                </c:pt>
                <c:pt idx="252">
                  <c:v>142.73591715235068</c:v>
                </c:pt>
                <c:pt idx="253">
                  <c:v>142.5426377861161</c:v>
                </c:pt>
                <c:pt idx="254">
                  <c:v>140.75361056593869</c:v>
                </c:pt>
                <c:pt idx="255">
                  <c:v>139.96617611090898</c:v>
                </c:pt>
                <c:pt idx="256">
                  <c:v>137.77985241569382</c:v>
                </c:pt>
                <c:pt idx="257">
                  <c:v>141.070373971712</c:v>
                </c:pt>
                <c:pt idx="258">
                  <c:v>145.0138099300257</c:v>
                </c:pt>
                <c:pt idx="259">
                  <c:v>145.95545029916545</c:v>
                </c:pt>
                <c:pt idx="260">
                  <c:v>146.03061449714556</c:v>
                </c:pt>
                <c:pt idx="261">
                  <c:v>145.88565497246964</c:v>
                </c:pt>
                <c:pt idx="262">
                  <c:v>147.05219139429587</c:v>
                </c:pt>
                <c:pt idx="263">
                  <c:v>146.3834686487744</c:v>
                </c:pt>
                <c:pt idx="264">
                  <c:v>146.84131406107392</c:v>
                </c:pt>
                <c:pt idx="265">
                  <c:v>145.54025758651341</c:v>
                </c:pt>
                <c:pt idx="266">
                  <c:v>146.39211849695465</c:v>
                </c:pt>
                <c:pt idx="267">
                  <c:v>148.46092356516917</c:v>
                </c:pt>
                <c:pt idx="268">
                  <c:v>147.62874851610363</c:v>
                </c:pt>
                <c:pt idx="269">
                  <c:v>146.13441267530857</c:v>
                </c:pt>
                <c:pt idx="270">
                  <c:v>148.12536910990082</c:v>
                </c:pt>
                <c:pt idx="271">
                  <c:v>149.78285898361301</c:v>
                </c:pt>
                <c:pt idx="272">
                  <c:v>150.92314759027161</c:v>
                </c:pt>
                <c:pt idx="273">
                  <c:v>150.2404061252856</c:v>
                </c:pt>
                <c:pt idx="274">
                  <c:v>151.25542106864401</c:v>
                </c:pt>
                <c:pt idx="275">
                  <c:v>151.2249974646997</c:v>
                </c:pt>
                <c:pt idx="276">
                  <c:v>149.93587181521539</c:v>
                </c:pt>
                <c:pt idx="277">
                  <c:v>145.54771435218603</c:v>
                </c:pt>
                <c:pt idx="278">
                  <c:v>145.07286751415296</c:v>
                </c:pt>
                <c:pt idx="279">
                  <c:v>145.17189336228546</c:v>
                </c:pt>
                <c:pt idx="280">
                  <c:v>148.72668269374171</c:v>
                </c:pt>
                <c:pt idx="281">
                  <c:v>149.39630025114388</c:v>
                </c:pt>
                <c:pt idx="282">
                  <c:v>147.32988134794462</c:v>
                </c:pt>
                <c:pt idx="283">
                  <c:v>146.95137592240192</c:v>
                </c:pt>
                <c:pt idx="284">
                  <c:v>144.93536475514964</c:v>
                </c:pt>
                <c:pt idx="285">
                  <c:v>141.31018355574381</c:v>
                </c:pt>
                <c:pt idx="286">
                  <c:v>141.41964887581801</c:v>
                </c:pt>
                <c:pt idx="287">
                  <c:v>139.6938550285445</c:v>
                </c:pt>
                <c:pt idx="288">
                  <c:v>134.3628641138678</c:v>
                </c:pt>
                <c:pt idx="289">
                  <c:v>136.72695710271844</c:v>
                </c:pt>
                <c:pt idx="290">
                  <c:v>133.6974223452423</c:v>
                </c:pt>
                <c:pt idx="291">
                  <c:v>128.30707557581144</c:v>
                </c:pt>
                <c:pt idx="292">
                  <c:v>131.14661194394898</c:v>
                </c:pt>
                <c:pt idx="293">
                  <c:v>130.11638519861842</c:v>
                </c:pt>
                <c:pt idx="294">
                  <c:v>134.95254514325939</c:v>
                </c:pt>
                <c:pt idx="295">
                  <c:v>133.39915171833709</c:v>
                </c:pt>
                <c:pt idx="296">
                  <c:v>133.99479816026678</c:v>
                </c:pt>
                <c:pt idx="297">
                  <c:v>135.28452035100489</c:v>
                </c:pt>
                <c:pt idx="298">
                  <c:v>130.67146683528901</c:v>
                </c:pt>
                <c:pt idx="299">
                  <c:v>130.78391486163227</c:v>
                </c:pt>
                <c:pt idx="300">
                  <c:v>129.54967100749852</c:v>
                </c:pt>
                <c:pt idx="301">
                  <c:v>132.0754266761318</c:v>
                </c:pt>
                <c:pt idx="302">
                  <c:v>132.7468338572954</c:v>
                </c:pt>
                <c:pt idx="303">
                  <c:v>135.25439501768744</c:v>
                </c:pt>
                <c:pt idx="304">
                  <c:v>139.26106434890505</c:v>
                </c:pt>
                <c:pt idx="305">
                  <c:v>138.73849421056715</c:v>
                </c:pt>
                <c:pt idx="306">
                  <c:v>137.30411076578002</c:v>
                </c:pt>
                <c:pt idx="307">
                  <c:v>135.20696998800952</c:v>
                </c:pt>
                <c:pt idx="308">
                  <c:v>136.53725698400675</c:v>
                </c:pt>
                <c:pt idx="309">
                  <c:v>137.38016977564084</c:v>
                </c:pt>
                <c:pt idx="310">
                  <c:v>130.62374353498416</c:v>
                </c:pt>
                <c:pt idx="311">
                  <c:v>132.67435409495744</c:v>
                </c:pt>
                <c:pt idx="312">
                  <c:v>134.2190976716995</c:v>
                </c:pt>
                <c:pt idx="313">
                  <c:v>134.89318928850525</c:v>
                </c:pt>
                <c:pt idx="314">
                  <c:v>138.18281603264276</c:v>
                </c:pt>
                <c:pt idx="315">
                  <c:v>138.35014585433655</c:v>
                </c:pt>
                <c:pt idx="316">
                  <c:v>138.87122463953995</c:v>
                </c:pt>
                <c:pt idx="317">
                  <c:v>137.6921608513837</c:v>
                </c:pt>
                <c:pt idx="318">
                  <c:v>140.83802115335286</c:v>
                </c:pt>
                <c:pt idx="319">
                  <c:v>144.28931057727297</c:v>
                </c:pt>
                <c:pt idx="320">
                  <c:v>143.26833022137646</c:v>
                </c:pt>
                <c:pt idx="321">
                  <c:v>144.22637547499599</c:v>
                </c:pt>
                <c:pt idx="322">
                  <c:v>143.72498255116832</c:v>
                </c:pt>
                <c:pt idx="323">
                  <c:v>146.85264834489629</c:v>
                </c:pt>
                <c:pt idx="324">
                  <c:v>147.07963229197117</c:v>
                </c:pt>
                <c:pt idx="325">
                  <c:v>149.12099646251039</c:v>
                </c:pt>
                <c:pt idx="326">
                  <c:v>150.0390734521246</c:v>
                </c:pt>
                <c:pt idx="327">
                  <c:v>150.41877196017489</c:v>
                </c:pt>
                <c:pt idx="328">
                  <c:v>147.02206606097843</c:v>
                </c:pt>
                <c:pt idx="329">
                  <c:v>147.18044776386512</c:v>
                </c:pt>
                <c:pt idx="330">
                  <c:v>149.44670798709083</c:v>
                </c:pt>
                <c:pt idx="331">
                  <c:v>148.2405015718862</c:v>
                </c:pt>
                <c:pt idx="332">
                  <c:v>148.01739514296113</c:v>
                </c:pt>
                <c:pt idx="333">
                  <c:v>146.78792361885789</c:v>
                </c:pt>
                <c:pt idx="334">
                  <c:v>146.8708428531375</c:v>
                </c:pt>
                <c:pt idx="335">
                  <c:v>146.42075247713757</c:v>
                </c:pt>
                <c:pt idx="336">
                  <c:v>146.77539625252786</c:v>
                </c:pt>
                <c:pt idx="337">
                  <c:v>148.8534477101764</c:v>
                </c:pt>
                <c:pt idx="338">
                  <c:v>148.34937035070661</c:v>
                </c:pt>
                <c:pt idx="339">
                  <c:v>150.17299696360502</c:v>
                </c:pt>
                <c:pt idx="340">
                  <c:v>151.93607463924167</c:v>
                </c:pt>
                <c:pt idx="341">
                  <c:v>151.75412955682953</c:v>
                </c:pt>
                <c:pt idx="342">
                  <c:v>153.42474333812558</c:v>
                </c:pt>
                <c:pt idx="343">
                  <c:v>154.04425143020765</c:v>
                </c:pt>
                <c:pt idx="344">
                  <c:v>152.89561124599572</c:v>
                </c:pt>
                <c:pt idx="345">
                  <c:v>151.40843390024639</c:v>
                </c:pt>
                <c:pt idx="346">
                  <c:v>152.96570484331846</c:v>
                </c:pt>
                <c:pt idx="347">
                  <c:v>153.26815125900035</c:v>
                </c:pt>
                <c:pt idx="348">
                  <c:v>154.58978840681729</c:v>
                </c:pt>
                <c:pt idx="349">
                  <c:v>153.01969182678829</c:v>
                </c:pt>
                <c:pt idx="350">
                  <c:v>154.68165575990409</c:v>
                </c:pt>
                <c:pt idx="351">
                  <c:v>154.76010093478016</c:v>
                </c:pt>
                <c:pt idx="352">
                  <c:v>153.67976472412948</c:v>
                </c:pt>
                <c:pt idx="353">
                  <c:v>154.31358980630304</c:v>
                </c:pt>
                <c:pt idx="354">
                  <c:v>151.22290957031134</c:v>
                </c:pt>
                <c:pt idx="355">
                  <c:v>150.55836261356654</c:v>
                </c:pt>
                <c:pt idx="356">
                  <c:v>149.37005243597622</c:v>
                </c:pt>
                <c:pt idx="357">
                  <c:v>149.39152792111341</c:v>
                </c:pt>
                <c:pt idx="358">
                  <c:v>149.77003334665608</c:v>
                </c:pt>
                <c:pt idx="359">
                  <c:v>148.29299720222153</c:v>
                </c:pt>
                <c:pt idx="360">
                  <c:v>150.39938436942609</c:v>
                </c:pt>
                <c:pt idx="361">
                  <c:v>150.47454856740617</c:v>
                </c:pt>
                <c:pt idx="362">
                  <c:v>149.59614157117036</c:v>
                </c:pt>
                <c:pt idx="363">
                  <c:v>152.02018695602897</c:v>
                </c:pt>
                <c:pt idx="364">
                  <c:v>153.25920314019316</c:v>
                </c:pt>
                <c:pt idx="365">
                  <c:v>153.93568092201417</c:v>
                </c:pt>
                <c:pt idx="366">
                  <c:v>153.3820906384781</c:v>
                </c:pt>
                <c:pt idx="367">
                  <c:v>153.64695495516995</c:v>
                </c:pt>
                <c:pt idx="368">
                  <c:v>154.59575381935537</c:v>
                </c:pt>
                <c:pt idx="369">
                  <c:v>153.81130207059471</c:v>
                </c:pt>
                <c:pt idx="370">
                  <c:v>154.50150030125334</c:v>
                </c:pt>
                <c:pt idx="371">
                  <c:v>155.81120662399408</c:v>
                </c:pt>
                <c:pt idx="372">
                  <c:v>155.64715777919622</c:v>
                </c:pt>
                <c:pt idx="373">
                  <c:v>157.22739556054</c:v>
                </c:pt>
                <c:pt idx="374">
                  <c:v>157.29062893344391</c:v>
                </c:pt>
                <c:pt idx="375">
                  <c:v>157.10898212165864</c:v>
                </c:pt>
                <c:pt idx="376">
                  <c:v>158.22779524318005</c:v>
                </c:pt>
                <c:pt idx="377">
                  <c:v>159.47456646364381</c:v>
                </c:pt>
                <c:pt idx="378">
                  <c:v>159.01224699194074</c:v>
                </c:pt>
                <c:pt idx="379">
                  <c:v>158.33010206820856</c:v>
                </c:pt>
                <c:pt idx="380">
                  <c:v>160.45945607368478</c:v>
                </c:pt>
                <c:pt idx="381">
                  <c:v>162.57449308906956</c:v>
                </c:pt>
                <c:pt idx="382">
                  <c:v>162.91571468624915</c:v>
                </c:pt>
                <c:pt idx="383">
                  <c:v>162.37375695716239</c:v>
                </c:pt>
                <c:pt idx="384">
                  <c:v>162.47487069968324</c:v>
                </c:pt>
                <c:pt idx="385">
                  <c:v>164.73337588660945</c:v>
                </c:pt>
                <c:pt idx="386">
                  <c:v>164.87624751689702</c:v>
                </c:pt>
                <c:pt idx="387">
                  <c:v>166.80068960168941</c:v>
                </c:pt>
                <c:pt idx="388">
                  <c:v>166.85139560826329</c:v>
                </c:pt>
                <c:pt idx="389">
                  <c:v>165.69410557587111</c:v>
                </c:pt>
                <c:pt idx="390">
                  <c:v>166.81709448616922</c:v>
                </c:pt>
                <c:pt idx="391">
                  <c:v>160.52835658849989</c:v>
                </c:pt>
                <c:pt idx="392">
                  <c:v>160.34253398793794</c:v>
                </c:pt>
                <c:pt idx="393">
                  <c:v>163.54924149779578</c:v>
                </c:pt>
                <c:pt idx="394">
                  <c:v>156.94075748808407</c:v>
                </c:pt>
                <c:pt idx="395">
                  <c:v>157.33059719744921</c:v>
                </c:pt>
                <c:pt idx="396">
                  <c:v>158.98510436489235</c:v>
                </c:pt>
                <c:pt idx="397">
                  <c:v>156.74360060369975</c:v>
                </c:pt>
                <c:pt idx="398">
                  <c:v>157.39025132283024</c:v>
                </c:pt>
                <c:pt idx="399">
                  <c:v>161.26031270692528</c:v>
                </c:pt>
                <c:pt idx="400">
                  <c:v>159.13155524270283</c:v>
                </c:pt>
                <c:pt idx="401">
                  <c:v>156.60729092720408</c:v>
                </c:pt>
                <c:pt idx="402">
                  <c:v>158.06374639838219</c:v>
                </c:pt>
                <c:pt idx="403">
                  <c:v>157.94235025323178</c:v>
                </c:pt>
                <c:pt idx="404">
                  <c:v>151.02694576843462</c:v>
                </c:pt>
                <c:pt idx="405">
                  <c:v>148.50089182917444</c:v>
                </c:pt>
                <c:pt idx="406">
                  <c:v>152.15082949061343</c:v>
                </c:pt>
                <c:pt idx="407">
                  <c:v>147.30124736776173</c:v>
                </c:pt>
                <c:pt idx="408">
                  <c:v>150.13869584151092</c:v>
                </c:pt>
                <c:pt idx="409">
                  <c:v>148.76635268712008</c:v>
                </c:pt>
                <c:pt idx="410">
                  <c:v>151.48479118073413</c:v>
                </c:pt>
                <c:pt idx="411">
                  <c:v>155.55141290795964</c:v>
                </c:pt>
                <c:pt idx="412">
                  <c:v>156.20462558088207</c:v>
                </c:pt>
                <c:pt idx="413">
                  <c:v>157.60053211479843</c:v>
                </c:pt>
                <c:pt idx="414">
                  <c:v>159.53422058902484</c:v>
                </c:pt>
                <c:pt idx="415">
                  <c:v>161.40288606658595</c:v>
                </c:pt>
                <c:pt idx="416">
                  <c:v>161.79183096407033</c:v>
                </c:pt>
                <c:pt idx="417">
                  <c:v>161.97556567024392</c:v>
                </c:pt>
                <c:pt idx="418">
                  <c:v>161.85267817195898</c:v>
                </c:pt>
                <c:pt idx="419">
                  <c:v>163.39772001932795</c:v>
                </c:pt>
                <c:pt idx="420">
                  <c:v>163.0684292472246</c:v>
                </c:pt>
                <c:pt idx="421">
                  <c:v>163.16775336598403</c:v>
                </c:pt>
                <c:pt idx="422">
                  <c:v>162.77672057411132</c:v>
                </c:pt>
                <c:pt idx="423">
                  <c:v>162.76986034969249</c:v>
                </c:pt>
                <c:pt idx="424">
                  <c:v>163.93162444148825</c:v>
                </c:pt>
                <c:pt idx="425">
                  <c:v>163.5444691677653</c:v>
                </c:pt>
                <c:pt idx="426">
                  <c:v>162.69887194048906</c:v>
                </c:pt>
                <c:pt idx="427">
                  <c:v>164.56574779428871</c:v>
                </c:pt>
                <c:pt idx="428">
                  <c:v>171.30636569171941</c:v>
                </c:pt>
                <c:pt idx="429">
                  <c:v>171.85667499835952</c:v>
                </c:pt>
                <c:pt idx="430">
                  <c:v>175.11468505604506</c:v>
                </c:pt>
                <c:pt idx="431">
                  <c:v>178.54211282981274</c:v>
                </c:pt>
                <c:pt idx="432">
                  <c:v>178.78311549635217</c:v>
                </c:pt>
                <c:pt idx="433">
                  <c:v>178.84127826859867</c:v>
                </c:pt>
                <c:pt idx="434">
                  <c:v>181.01537286811069</c:v>
                </c:pt>
                <c:pt idx="435">
                  <c:v>181.76940101292706</c:v>
                </c:pt>
                <c:pt idx="436">
                  <c:v>183.49251042455842</c:v>
                </c:pt>
                <c:pt idx="437">
                  <c:v>188.62604618422387</c:v>
                </c:pt>
                <c:pt idx="438">
                  <c:v>188.54819755060163</c:v>
                </c:pt>
                <c:pt idx="439">
                  <c:v>187.72288272595492</c:v>
                </c:pt>
                <c:pt idx="440">
                  <c:v>184.0765243120388</c:v>
                </c:pt>
                <c:pt idx="441">
                  <c:v>192.84180322490204</c:v>
                </c:pt>
                <c:pt idx="442">
                  <c:v>196.97523757255433</c:v>
                </c:pt>
                <c:pt idx="443">
                  <c:v>199.99433285808882</c:v>
                </c:pt>
                <c:pt idx="444">
                  <c:v>196.49770629887911</c:v>
                </c:pt>
                <c:pt idx="445">
                  <c:v>205.26447656487684</c:v>
                </c:pt>
                <c:pt idx="446">
                  <c:v>205.17797808307435</c:v>
                </c:pt>
                <c:pt idx="447">
                  <c:v>201.24289370231398</c:v>
                </c:pt>
                <c:pt idx="448">
                  <c:v>193.71901713863022</c:v>
                </c:pt>
                <c:pt idx="449">
                  <c:v>188.80620164287461</c:v>
                </c:pt>
                <c:pt idx="450">
                  <c:v>187.68828333323393</c:v>
                </c:pt>
                <c:pt idx="451">
                  <c:v>198.18532150590875</c:v>
                </c:pt>
                <c:pt idx="452">
                  <c:v>198.9972141523447</c:v>
                </c:pt>
                <c:pt idx="453">
                  <c:v>201.64973483741269</c:v>
                </c:pt>
                <c:pt idx="454">
                  <c:v>206.47784147512724</c:v>
                </c:pt>
                <c:pt idx="455">
                  <c:v>213.85019656034314</c:v>
                </c:pt>
                <c:pt idx="456">
                  <c:v>212.50529430362758</c:v>
                </c:pt>
                <c:pt idx="457">
                  <c:v>213.66019817100454</c:v>
                </c:pt>
                <c:pt idx="458">
                  <c:v>212.42714739937841</c:v>
                </c:pt>
                <c:pt idx="459">
                  <c:v>214.81480376775457</c:v>
                </c:pt>
                <c:pt idx="460">
                  <c:v>211.7324751093162</c:v>
                </c:pt>
                <c:pt idx="461">
                  <c:v>209.53243096526342</c:v>
                </c:pt>
                <c:pt idx="462">
                  <c:v>209.41938639766633</c:v>
                </c:pt>
                <c:pt idx="463">
                  <c:v>206.39283434645924</c:v>
                </c:pt>
                <c:pt idx="464">
                  <c:v>205.10609486199019</c:v>
                </c:pt>
                <c:pt idx="465">
                  <c:v>203.43548108069416</c:v>
                </c:pt>
                <c:pt idx="466">
                  <c:v>206.27084166005503</c:v>
                </c:pt>
                <c:pt idx="467">
                  <c:v>215.05282372802492</c:v>
                </c:pt>
                <c:pt idx="468">
                  <c:v>214.11983320706545</c:v>
                </c:pt>
                <c:pt idx="469">
                  <c:v>213.92894000584613</c:v>
                </c:pt>
                <c:pt idx="470">
                  <c:v>213.95757398602902</c:v>
                </c:pt>
                <c:pt idx="471">
                  <c:v>209.36689076733103</c:v>
                </c:pt>
                <c:pt idx="472">
                  <c:v>201.40455638209662</c:v>
                </c:pt>
                <c:pt idx="473">
                  <c:v>199.8953070099563</c:v>
                </c:pt>
                <c:pt idx="474">
                  <c:v>203.12706925247417</c:v>
                </c:pt>
                <c:pt idx="475">
                  <c:v>207.58472377157241</c:v>
                </c:pt>
                <c:pt idx="476">
                  <c:v>206.37106059069515</c:v>
                </c:pt>
                <c:pt idx="477">
                  <c:v>203.45158769454702</c:v>
                </c:pt>
                <c:pt idx="478">
                  <c:v>204.06930616286769</c:v>
                </c:pt>
                <c:pt idx="479">
                  <c:v>208.71785388318531</c:v>
                </c:pt>
                <c:pt idx="480">
                  <c:v>212.42058544558648</c:v>
                </c:pt>
                <c:pt idx="481">
                  <c:v>212.17898623779328</c:v>
                </c:pt>
                <c:pt idx="482">
                  <c:v>215.13723431543909</c:v>
                </c:pt>
                <c:pt idx="483">
                  <c:v>215.66845430195727</c:v>
                </c:pt>
                <c:pt idx="484">
                  <c:v>216.37893493524544</c:v>
                </c:pt>
                <c:pt idx="485">
                  <c:v>215.88380569458283</c:v>
                </c:pt>
                <c:pt idx="486">
                  <c:v>220.83271193619396</c:v>
                </c:pt>
                <c:pt idx="487">
                  <c:v>223.07898802741704</c:v>
                </c:pt>
                <c:pt idx="488">
                  <c:v>219.41383856400591</c:v>
                </c:pt>
                <c:pt idx="489">
                  <c:v>219.03831584473224</c:v>
                </c:pt>
                <c:pt idx="490">
                  <c:v>209.23296725585058</c:v>
                </c:pt>
                <c:pt idx="491">
                  <c:v>207.97665137532587</c:v>
                </c:pt>
                <c:pt idx="492">
                  <c:v>208.31548680749017</c:v>
                </c:pt>
                <c:pt idx="493">
                  <c:v>208.87056844416077</c:v>
                </c:pt>
                <c:pt idx="494">
                  <c:v>216.78846050598631</c:v>
                </c:pt>
                <c:pt idx="495">
                  <c:v>220.0944921346036</c:v>
                </c:pt>
                <c:pt idx="496">
                  <c:v>220.48343703208798</c:v>
                </c:pt>
                <c:pt idx="497">
                  <c:v>220.41901057667644</c:v>
                </c:pt>
                <c:pt idx="498">
                  <c:v>222.55403172406389</c:v>
                </c:pt>
                <c:pt idx="499">
                  <c:v>222.76311943352442</c:v>
                </c:pt>
                <c:pt idx="500">
                  <c:v>224.03285749225989</c:v>
                </c:pt>
                <c:pt idx="501">
                  <c:v>224.00183734706175</c:v>
                </c:pt>
                <c:pt idx="502">
                  <c:v>227.4734091736114</c:v>
                </c:pt>
                <c:pt idx="503">
                  <c:v>227.64789749035097</c:v>
                </c:pt>
                <c:pt idx="504">
                  <c:v>227.96495916675119</c:v>
                </c:pt>
                <c:pt idx="505">
                  <c:v>227.39078820995869</c:v>
                </c:pt>
                <c:pt idx="506">
                  <c:v>223.22007003394322</c:v>
                </c:pt>
                <c:pt idx="507">
                  <c:v>224.78360466018029</c:v>
                </c:pt>
                <c:pt idx="508">
                  <c:v>225.03116928051159</c:v>
                </c:pt>
                <c:pt idx="509">
                  <c:v>220.22453812793424</c:v>
                </c:pt>
                <c:pt idx="510">
                  <c:v>215.20464347711967</c:v>
                </c:pt>
                <c:pt idx="511">
                  <c:v>214.38618887689179</c:v>
                </c:pt>
                <c:pt idx="512">
                  <c:v>206.8491884056242</c:v>
                </c:pt>
                <c:pt idx="513">
                  <c:v>188.84825780126823</c:v>
                </c:pt>
                <c:pt idx="514">
                  <c:v>177.62672027584068</c:v>
                </c:pt>
                <c:pt idx="515">
                  <c:v>188.67585737891704</c:v>
                </c:pt>
                <c:pt idx="516">
                  <c:v>182.51388449768243</c:v>
                </c:pt>
                <c:pt idx="517">
                  <c:v>195.20022907184145</c:v>
                </c:pt>
                <c:pt idx="518">
                  <c:v>191.23949341716727</c:v>
                </c:pt>
                <c:pt idx="519">
                  <c:v>191.48198743684119</c:v>
                </c:pt>
                <c:pt idx="520">
                  <c:v>187.37808188125248</c:v>
                </c:pt>
                <c:pt idx="521">
                  <c:v>186.28342868051041</c:v>
                </c:pt>
                <c:pt idx="522">
                  <c:v>192.84568074305179</c:v>
                </c:pt>
                <c:pt idx="523">
                  <c:v>198.26883728144219</c:v>
                </c:pt>
                <c:pt idx="524">
                  <c:v>199.0082501655402</c:v>
                </c:pt>
                <c:pt idx="525">
                  <c:v>193.15230294751035</c:v>
                </c:pt>
                <c:pt idx="526">
                  <c:v>186.28432349239111</c:v>
                </c:pt>
                <c:pt idx="527">
                  <c:v>185.81454725501541</c:v>
                </c:pt>
                <c:pt idx="528">
                  <c:v>176.25855291022651</c:v>
                </c:pt>
                <c:pt idx="529">
                  <c:v>175.57789933962883</c:v>
                </c:pt>
                <c:pt idx="530">
                  <c:v>178.92539058538594</c:v>
                </c:pt>
                <c:pt idx="531">
                  <c:v>188.82708058675797</c:v>
                </c:pt>
                <c:pt idx="532">
                  <c:v>192.4904404264077</c:v>
                </c:pt>
                <c:pt idx="533">
                  <c:v>191.54671216287963</c:v>
                </c:pt>
                <c:pt idx="534">
                  <c:v>191.6883907106596</c:v>
                </c:pt>
                <c:pt idx="535">
                  <c:v>187.10158501011139</c:v>
                </c:pt>
                <c:pt idx="536">
                  <c:v>188.45633019751483</c:v>
                </c:pt>
                <c:pt idx="537">
                  <c:v>185.51418873372188</c:v>
                </c:pt>
                <c:pt idx="538">
                  <c:v>188.77935728645315</c:v>
                </c:pt>
                <c:pt idx="539">
                  <c:v>191.2973579187869</c:v>
                </c:pt>
                <c:pt idx="540">
                  <c:v>191.23710725215201</c:v>
                </c:pt>
                <c:pt idx="541">
                  <c:v>191.84378970727721</c:v>
                </c:pt>
                <c:pt idx="542">
                  <c:v>189.60825135862271</c:v>
                </c:pt>
                <c:pt idx="543">
                  <c:v>179.78828750902269</c:v>
                </c:pt>
                <c:pt idx="544">
                  <c:v>176.56696473844647</c:v>
                </c:pt>
                <c:pt idx="545">
                  <c:v>178.64113867794526</c:v>
                </c:pt>
                <c:pt idx="546">
                  <c:v>173.20426169071723</c:v>
                </c:pt>
                <c:pt idx="547">
                  <c:v>174.25029677927378</c:v>
                </c:pt>
                <c:pt idx="548">
                  <c:v>176.62721540508136</c:v>
                </c:pt>
                <c:pt idx="549">
                  <c:v>176.8482339396181</c:v>
                </c:pt>
                <c:pt idx="550">
                  <c:v>167.83151288827378</c:v>
                </c:pt>
                <c:pt idx="551">
                  <c:v>172.26828846348869</c:v>
                </c:pt>
                <c:pt idx="552">
                  <c:v>163.48869256053405</c:v>
                </c:pt>
                <c:pt idx="553">
                  <c:v>164.57350283058827</c:v>
                </c:pt>
                <c:pt idx="554">
                  <c:v>166.0600836350838</c:v>
                </c:pt>
                <c:pt idx="555">
                  <c:v>167.36471935716716</c:v>
                </c:pt>
                <c:pt idx="556">
                  <c:v>177.08088502860417</c:v>
                </c:pt>
                <c:pt idx="557">
                  <c:v>175.31512291732537</c:v>
                </c:pt>
                <c:pt idx="558">
                  <c:v>175.36523238264542</c:v>
                </c:pt>
                <c:pt idx="559">
                  <c:v>179.42380080294456</c:v>
                </c:pt>
                <c:pt idx="560">
                  <c:v>171.88978303794599</c:v>
                </c:pt>
                <c:pt idx="561">
                  <c:v>172.07381601474651</c:v>
                </c:pt>
                <c:pt idx="562">
                  <c:v>172.60473773063779</c:v>
                </c:pt>
                <c:pt idx="563">
                  <c:v>173.2358783771692</c:v>
                </c:pt>
                <c:pt idx="564">
                  <c:v>168.71379740265937</c:v>
                </c:pt>
                <c:pt idx="565">
                  <c:v>172.85946084601483</c:v>
                </c:pt>
                <c:pt idx="566">
                  <c:v>170.98781266218467</c:v>
                </c:pt>
                <c:pt idx="567">
                  <c:v>172.34554055585716</c:v>
                </c:pt>
                <c:pt idx="568">
                  <c:v>171.84414763202952</c:v>
                </c:pt>
                <c:pt idx="569">
                  <c:v>173.4709156311705</c:v>
                </c:pt>
                <c:pt idx="570">
                  <c:v>177.16887486354119</c:v>
                </c:pt>
                <c:pt idx="571">
                  <c:v>177.44716135844374</c:v>
                </c:pt>
                <c:pt idx="572">
                  <c:v>180.02750055180067</c:v>
                </c:pt>
                <c:pt idx="573">
                  <c:v>182.88821413444848</c:v>
                </c:pt>
                <c:pt idx="574">
                  <c:v>183.33591834543319</c:v>
                </c:pt>
                <c:pt idx="575">
                  <c:v>182.37369730303701</c:v>
                </c:pt>
                <c:pt idx="576">
                  <c:v>181.54032917146387</c:v>
                </c:pt>
                <c:pt idx="577">
                  <c:v>185.6003889448975</c:v>
                </c:pt>
                <c:pt idx="578">
                  <c:v>184.80132193541846</c:v>
                </c:pt>
                <c:pt idx="579">
                  <c:v>188.65885595318346</c:v>
                </c:pt>
                <c:pt idx="580">
                  <c:v>187.58448515507089</c:v>
                </c:pt>
                <c:pt idx="581">
                  <c:v>189.84597304826616</c:v>
                </c:pt>
                <c:pt idx="582">
                  <c:v>188.540740784929</c:v>
                </c:pt>
                <c:pt idx="583">
                  <c:v>186.81196423138644</c:v>
                </c:pt>
                <c:pt idx="584">
                  <c:v>186.48028729426784</c:v>
                </c:pt>
                <c:pt idx="585">
                  <c:v>184.61907858237936</c:v>
                </c:pt>
                <c:pt idx="586">
                  <c:v>181.01865384500664</c:v>
                </c:pt>
                <c:pt idx="587">
                  <c:v>182.11002606885279</c:v>
                </c:pt>
                <c:pt idx="588">
                  <c:v>180.11847309300677</c:v>
                </c:pt>
                <c:pt idx="589">
                  <c:v>182.07840938240085</c:v>
                </c:pt>
                <c:pt idx="590">
                  <c:v>185.83811063454095</c:v>
                </c:pt>
                <c:pt idx="591">
                  <c:v>187.37987150501394</c:v>
                </c:pt>
                <c:pt idx="592">
                  <c:v>185.4640792684018</c:v>
                </c:pt>
                <c:pt idx="593">
                  <c:v>185.93683821204655</c:v>
                </c:pt>
                <c:pt idx="594">
                  <c:v>182.58666253064732</c:v>
                </c:pt>
                <c:pt idx="595">
                  <c:v>179.72087834734214</c:v>
                </c:pt>
                <c:pt idx="596">
                  <c:v>177.12502908138612</c:v>
                </c:pt>
                <c:pt idx="597">
                  <c:v>176.57024571534245</c:v>
                </c:pt>
                <c:pt idx="598">
                  <c:v>178.69840663831107</c:v>
                </c:pt>
                <c:pt idx="599">
                  <c:v>175.84276365632067</c:v>
                </c:pt>
                <c:pt idx="600">
                  <c:v>177.10743111439874</c:v>
                </c:pt>
                <c:pt idx="601">
                  <c:v>172.36164716971001</c:v>
                </c:pt>
                <c:pt idx="602">
                  <c:v>171.50053986983471</c:v>
                </c:pt>
                <c:pt idx="603">
                  <c:v>166.76131787893792</c:v>
                </c:pt>
                <c:pt idx="604">
                  <c:v>170.08405266266189</c:v>
                </c:pt>
                <c:pt idx="605">
                  <c:v>168.29711333687283</c:v>
                </c:pt>
                <c:pt idx="606">
                  <c:v>163.6828667386493</c:v>
                </c:pt>
                <c:pt idx="607">
                  <c:v>161.8234476505223</c:v>
                </c:pt>
                <c:pt idx="608">
                  <c:v>164.50698848078838</c:v>
                </c:pt>
                <c:pt idx="609">
                  <c:v>165.08026462570021</c:v>
                </c:pt>
                <c:pt idx="610">
                  <c:v>164.27075814427945</c:v>
                </c:pt>
                <c:pt idx="611">
                  <c:v>166.31421020920703</c:v>
                </c:pt>
                <c:pt idx="612">
                  <c:v>169.24322776541612</c:v>
                </c:pt>
                <c:pt idx="613">
                  <c:v>166.69808450603401</c:v>
                </c:pt>
                <c:pt idx="614">
                  <c:v>163.85556543162744</c:v>
                </c:pt>
                <c:pt idx="615">
                  <c:v>158.15561375146899</c:v>
                </c:pt>
                <c:pt idx="616">
                  <c:v>155.20273454510749</c:v>
                </c:pt>
                <c:pt idx="617">
                  <c:v>152.46311883698317</c:v>
                </c:pt>
                <c:pt idx="618">
                  <c:v>154.70223643316055</c:v>
                </c:pt>
                <c:pt idx="619">
                  <c:v>157.00190296659966</c:v>
                </c:pt>
                <c:pt idx="620">
                  <c:v>150.54523870598274</c:v>
                </c:pt>
                <c:pt idx="621">
                  <c:v>147.04682252301157</c:v>
                </c:pt>
                <c:pt idx="622">
                  <c:v>141.81455918584052</c:v>
                </c:pt>
                <c:pt idx="623">
                  <c:v>148.96947498404251</c:v>
                </c:pt>
                <c:pt idx="624">
                  <c:v>142.88266630078803</c:v>
                </c:pt>
                <c:pt idx="625">
                  <c:v>146.17796018683674</c:v>
                </c:pt>
                <c:pt idx="626">
                  <c:v>146.68710814696391</c:v>
                </c:pt>
                <c:pt idx="627">
                  <c:v>145.17964839858502</c:v>
                </c:pt>
                <c:pt idx="628">
                  <c:v>151.31447865277124</c:v>
                </c:pt>
                <c:pt idx="629">
                  <c:v>151.56025364934112</c:v>
                </c:pt>
                <c:pt idx="630">
                  <c:v>147.4384518561381</c:v>
                </c:pt>
                <c:pt idx="631">
                  <c:v>147.0987216120931</c:v>
                </c:pt>
                <c:pt idx="632">
                  <c:v>140.59522886305203</c:v>
                </c:pt>
                <c:pt idx="633">
                  <c:v>139.04362506189116</c:v>
                </c:pt>
                <c:pt idx="634">
                  <c:v>143.81028795046322</c:v>
                </c:pt>
                <c:pt idx="635">
                  <c:v>149.15499931397756</c:v>
                </c:pt>
                <c:pt idx="636">
                  <c:v>151.60588905525762</c:v>
                </c:pt>
                <c:pt idx="637">
                  <c:v>154.55697863785772</c:v>
                </c:pt>
                <c:pt idx="638">
                  <c:v>163.18415825046384</c:v>
                </c:pt>
                <c:pt idx="639">
                  <c:v>161.61435994106174</c:v>
                </c:pt>
                <c:pt idx="640">
                  <c:v>157.17907571898135</c:v>
                </c:pt>
                <c:pt idx="641">
                  <c:v>157.91610243806412</c:v>
                </c:pt>
                <c:pt idx="642">
                  <c:v>152.73126413057096</c:v>
                </c:pt>
                <c:pt idx="643">
                  <c:v>157.24081773875074</c:v>
                </c:pt>
                <c:pt idx="644">
                  <c:v>158.00796979115091</c:v>
                </c:pt>
                <c:pt idx="645">
                  <c:v>160.94683027804788</c:v>
                </c:pt>
                <c:pt idx="646">
                  <c:v>160.32105850280078</c:v>
                </c:pt>
                <c:pt idx="647">
                  <c:v>164.24301897597729</c:v>
                </c:pt>
                <c:pt idx="648">
                  <c:v>164.77930956315285</c:v>
                </c:pt>
                <c:pt idx="649">
                  <c:v>165.00897794586984</c:v>
                </c:pt>
                <c:pt idx="650">
                  <c:v>165.22373279724161</c:v>
                </c:pt>
                <c:pt idx="651">
                  <c:v>168.53990562717365</c:v>
                </c:pt>
                <c:pt idx="652">
                  <c:v>166.0609784469645</c:v>
                </c:pt>
                <c:pt idx="653">
                  <c:v>165.21388986655373</c:v>
                </c:pt>
                <c:pt idx="654">
                  <c:v>161.64806452190203</c:v>
                </c:pt>
                <c:pt idx="655">
                  <c:v>160.29421414637929</c:v>
                </c:pt>
                <c:pt idx="656">
                  <c:v>159.38866452309512</c:v>
                </c:pt>
                <c:pt idx="657">
                  <c:v>161.14368889180534</c:v>
                </c:pt>
                <c:pt idx="658">
                  <c:v>156.3552522474692</c:v>
                </c:pt>
                <c:pt idx="659">
                  <c:v>157.94592950075463</c:v>
                </c:pt>
                <c:pt idx="660">
                  <c:v>158.24658629267509</c:v>
                </c:pt>
                <c:pt idx="661">
                  <c:v>158.32473319692426</c:v>
                </c:pt>
                <c:pt idx="662">
                  <c:v>156.66843640571966</c:v>
                </c:pt>
                <c:pt idx="663">
                  <c:v>153.86439424218383</c:v>
                </c:pt>
                <c:pt idx="664">
                  <c:v>159.19538515686051</c:v>
                </c:pt>
                <c:pt idx="665">
                  <c:v>158.81568664881021</c:v>
                </c:pt>
                <c:pt idx="666">
                  <c:v>164.489390513801</c:v>
                </c:pt>
                <c:pt idx="667">
                  <c:v>162.43579724755867</c:v>
                </c:pt>
                <c:pt idx="668">
                  <c:v>158.94931188966373</c:v>
                </c:pt>
                <c:pt idx="669">
                  <c:v>163.84900347783554</c:v>
                </c:pt>
                <c:pt idx="670">
                  <c:v>163.37027912165266</c:v>
                </c:pt>
                <c:pt idx="671">
                  <c:v>160.87554359821755</c:v>
                </c:pt>
                <c:pt idx="672">
                  <c:v>156.85455727690851</c:v>
                </c:pt>
                <c:pt idx="673">
                  <c:v>154.59366592496704</c:v>
                </c:pt>
                <c:pt idx="674">
                  <c:v>148.90743469364622</c:v>
                </c:pt>
                <c:pt idx="675">
                  <c:v>148.98021272661111</c:v>
                </c:pt>
                <c:pt idx="676">
                  <c:v>146.54363997542251</c:v>
                </c:pt>
                <c:pt idx="677">
                  <c:v>147.63620528177626</c:v>
                </c:pt>
                <c:pt idx="678">
                  <c:v>155.23375469030563</c:v>
                </c:pt>
                <c:pt idx="679">
                  <c:v>154.42156377324272</c:v>
                </c:pt>
                <c:pt idx="680">
                  <c:v>150.906146164538</c:v>
                </c:pt>
                <c:pt idx="681">
                  <c:v>152.16216377443581</c:v>
                </c:pt>
                <c:pt idx="682">
                  <c:v>150.30841182821999</c:v>
                </c:pt>
                <c:pt idx="683">
                  <c:v>145.72608018707533</c:v>
                </c:pt>
                <c:pt idx="684">
                  <c:v>140.78224454612158</c:v>
                </c:pt>
                <c:pt idx="685">
                  <c:v>143.3846557658695</c:v>
                </c:pt>
                <c:pt idx="686">
                  <c:v>144.46529024714707</c:v>
                </c:pt>
                <c:pt idx="687">
                  <c:v>139.62167353683344</c:v>
                </c:pt>
                <c:pt idx="688">
                  <c:v>131.72436214826439</c:v>
                </c:pt>
                <c:pt idx="689">
                  <c:v>131.8794628742551</c:v>
                </c:pt>
                <c:pt idx="690">
                  <c:v>128.48066908067028</c:v>
                </c:pt>
                <c:pt idx="691">
                  <c:v>119.93551389046311</c:v>
                </c:pt>
                <c:pt idx="692">
                  <c:v>127.64133553655904</c:v>
                </c:pt>
                <c:pt idx="693">
                  <c:v>128.66440378684391</c:v>
                </c:pt>
                <c:pt idx="694">
                  <c:v>122.07232466161199</c:v>
                </c:pt>
                <c:pt idx="695">
                  <c:v>119.57281680814637</c:v>
                </c:pt>
                <c:pt idx="696">
                  <c:v>112.44295574260438</c:v>
                </c:pt>
                <c:pt idx="697">
                  <c:v>114.21468326642129</c:v>
                </c:pt>
                <c:pt idx="698">
                  <c:v>118.31471130386022</c:v>
                </c:pt>
                <c:pt idx="699">
                  <c:v>112.12440271306963</c:v>
                </c:pt>
                <c:pt idx="700">
                  <c:v>107.66227413456778</c:v>
                </c:pt>
                <c:pt idx="701">
                  <c:v>94.525242643154996</c:v>
                </c:pt>
                <c:pt idx="702">
                  <c:v>92.336831053551506</c:v>
                </c:pt>
                <c:pt idx="703">
                  <c:v>98.203814284776868</c:v>
                </c:pt>
                <c:pt idx="704">
                  <c:v>98.676573228421617</c:v>
                </c:pt>
                <c:pt idx="705">
                  <c:v>105.57497628748517</c:v>
                </c:pt>
                <c:pt idx="706">
                  <c:v>111.36590050884969</c:v>
                </c:pt>
                <c:pt idx="707">
                  <c:v>114.96125464556502</c:v>
                </c:pt>
                <c:pt idx="708">
                  <c:v>109.5774698299261</c:v>
                </c:pt>
                <c:pt idx="709">
                  <c:v>105.83298037975815</c:v>
                </c:pt>
                <c:pt idx="710">
                  <c:v>108.77422703167038</c:v>
                </c:pt>
                <c:pt idx="711">
                  <c:v>115.18555415699774</c:v>
                </c:pt>
                <c:pt idx="712">
                  <c:v>107.51641979801113</c:v>
                </c:pt>
                <c:pt idx="713">
                  <c:v>104.21724839381268</c:v>
                </c:pt>
                <c:pt idx="714">
                  <c:v>102.82193840115013</c:v>
                </c:pt>
                <c:pt idx="715">
                  <c:v>102.42822117363528</c:v>
                </c:pt>
                <c:pt idx="716">
                  <c:v>98.16832008017515</c:v>
                </c:pt>
                <c:pt idx="717">
                  <c:v>96.407926840180636</c:v>
                </c:pt>
                <c:pt idx="718">
                  <c:v>93.411798392917873</c:v>
                </c:pt>
                <c:pt idx="719">
                  <c:v>98.545930693837136</c:v>
                </c:pt>
                <c:pt idx="720">
                  <c:v>99.087590152296997</c:v>
                </c:pt>
                <c:pt idx="721">
                  <c:v>97.102300859615951</c:v>
                </c:pt>
                <c:pt idx="722">
                  <c:v>100.69765499633128</c:v>
                </c:pt>
                <c:pt idx="723">
                  <c:v>100.8014531744943</c:v>
                </c:pt>
                <c:pt idx="724">
                  <c:v>98.159371961367995</c:v>
                </c:pt>
                <c:pt idx="725">
                  <c:v>97.241593242380674</c:v>
                </c:pt>
                <c:pt idx="726">
                  <c:v>97.192676859568223</c:v>
                </c:pt>
                <c:pt idx="727">
                  <c:v>102.00497515405679</c:v>
                </c:pt>
                <c:pt idx="728">
                  <c:v>99.311293122475888</c:v>
                </c:pt>
                <c:pt idx="729">
                  <c:v>101.85792773499251</c:v>
                </c:pt>
                <c:pt idx="730">
                  <c:v>107.13582647808011</c:v>
                </c:pt>
                <c:pt idx="731">
                  <c:v>106.84053855744395</c:v>
                </c:pt>
                <c:pt idx="732">
                  <c:v>106.88468261022592</c:v>
                </c:pt>
                <c:pt idx="733">
                  <c:v>109.0730941998294</c:v>
                </c:pt>
                <c:pt idx="734">
                  <c:v>111.28864841648125</c:v>
                </c:pt>
                <c:pt idx="735">
                  <c:v>108.09088902543056</c:v>
                </c:pt>
                <c:pt idx="736">
                  <c:v>111.98361897717037</c:v>
                </c:pt>
                <c:pt idx="737">
                  <c:v>112.59775819796819</c:v>
                </c:pt>
                <c:pt idx="738">
                  <c:v>111.19857068715588</c:v>
                </c:pt>
                <c:pt idx="739">
                  <c:v>108.79600078743447</c:v>
                </c:pt>
                <c:pt idx="740">
                  <c:v>106.89750824718284</c:v>
                </c:pt>
                <c:pt idx="741">
                  <c:v>104.7120793638484</c:v>
                </c:pt>
                <c:pt idx="742">
                  <c:v>107.09287550780574</c:v>
                </c:pt>
                <c:pt idx="743">
                  <c:v>109.1935955330991</c:v>
                </c:pt>
                <c:pt idx="744">
                  <c:v>108.44732242458227</c:v>
                </c:pt>
                <c:pt idx="745">
                  <c:v>111.17083151885369</c:v>
                </c:pt>
                <c:pt idx="746">
                  <c:v>111.65701264070917</c:v>
                </c:pt>
                <c:pt idx="747">
                  <c:v>114.39543526632585</c:v>
                </c:pt>
                <c:pt idx="748">
                  <c:v>114.07747877804491</c:v>
                </c:pt>
                <c:pt idx="749">
                  <c:v>107.02755424051351</c:v>
                </c:pt>
                <c:pt idx="750">
                  <c:v>105.28953129753688</c:v>
                </c:pt>
                <c:pt idx="751">
                  <c:v>101.62945243478313</c:v>
                </c:pt>
                <c:pt idx="752">
                  <c:v>100.59773433631803</c:v>
                </c:pt>
                <c:pt idx="753">
                  <c:v>103.91271408374247</c:v>
                </c:pt>
                <c:pt idx="754">
                  <c:v>100.30065679192045</c:v>
                </c:pt>
                <c:pt idx="755">
                  <c:v>103.662465027769</c:v>
                </c:pt>
                <c:pt idx="756">
                  <c:v>104.31329153567616</c:v>
                </c:pt>
                <c:pt idx="757">
                  <c:v>102.49503379406204</c:v>
                </c:pt>
                <c:pt idx="758">
                  <c:v>99.180054046637608</c:v>
                </c:pt>
                <c:pt idx="759">
                  <c:v>99.459831894674693</c:v>
                </c:pt>
                <c:pt idx="760">
                  <c:v>98.168021809548236</c:v>
                </c:pt>
                <c:pt idx="761">
                  <c:v>101.56950003877519</c:v>
                </c:pt>
                <c:pt idx="762">
                  <c:v>104.45526835408303</c:v>
                </c:pt>
                <c:pt idx="763">
                  <c:v>103.62726909379418</c:v>
                </c:pt>
                <c:pt idx="764">
                  <c:v>105.54514922479466</c:v>
                </c:pt>
                <c:pt idx="765">
                  <c:v>101.57457063943257</c:v>
                </c:pt>
                <c:pt idx="766">
                  <c:v>102.20779918035232</c:v>
                </c:pt>
                <c:pt idx="767">
                  <c:v>102.92126251990956</c:v>
                </c:pt>
                <c:pt idx="768">
                  <c:v>102.07656010451404</c:v>
                </c:pt>
                <c:pt idx="769">
                  <c:v>104.39143843992531</c:v>
                </c:pt>
                <c:pt idx="770">
                  <c:v>107.21158721731402</c:v>
                </c:pt>
                <c:pt idx="771">
                  <c:v>107.74757953386266</c:v>
                </c:pt>
                <c:pt idx="772">
                  <c:v>107.42425417429743</c:v>
                </c:pt>
                <c:pt idx="773">
                  <c:v>106.23564572608019</c:v>
                </c:pt>
                <c:pt idx="774">
                  <c:v>108.26716696593154</c:v>
                </c:pt>
                <c:pt idx="775">
                  <c:v>104.60052614938587</c:v>
                </c:pt>
                <c:pt idx="776">
                  <c:v>101.75681399247165</c:v>
                </c:pt>
                <c:pt idx="777">
                  <c:v>101.97037576133577</c:v>
                </c:pt>
                <c:pt idx="778">
                  <c:v>102.45655688319127</c:v>
                </c:pt>
                <c:pt idx="779">
                  <c:v>100.51302547827696</c:v>
                </c:pt>
                <c:pt idx="780">
                  <c:v>100.41966677205562</c:v>
                </c:pt>
                <c:pt idx="781">
                  <c:v>101.46957937876194</c:v>
                </c:pt>
                <c:pt idx="782">
                  <c:v>102.3205454773225</c:v>
                </c:pt>
                <c:pt idx="783">
                  <c:v>101.51133726652867</c:v>
                </c:pt>
                <c:pt idx="784">
                  <c:v>98.240799842513113</c:v>
                </c:pt>
                <c:pt idx="785">
                  <c:v>96.32441106464718</c:v>
                </c:pt>
                <c:pt idx="786">
                  <c:v>97.16046363186247</c:v>
                </c:pt>
                <c:pt idx="787">
                  <c:v>94.644550893917071</c:v>
                </c:pt>
                <c:pt idx="788">
                  <c:v>96.240895289113723</c:v>
                </c:pt>
                <c:pt idx="789">
                  <c:v>94.514803171213316</c:v>
                </c:pt>
                <c:pt idx="790">
                  <c:v>96.141571170354297</c:v>
                </c:pt>
                <c:pt idx="791">
                  <c:v>99.881884831745538</c:v>
                </c:pt>
                <c:pt idx="792">
                  <c:v>102.01243191972942</c:v>
                </c:pt>
                <c:pt idx="793">
                  <c:v>101.2834585075731</c:v>
                </c:pt>
                <c:pt idx="794">
                  <c:v>102.65192414381417</c:v>
                </c:pt>
                <c:pt idx="795">
                  <c:v>103.11066436799437</c:v>
                </c:pt>
                <c:pt idx="796">
                  <c:v>103.10589203796388</c:v>
                </c:pt>
                <c:pt idx="797">
                  <c:v>107.98530122350613</c:v>
                </c:pt>
                <c:pt idx="798">
                  <c:v>107.95010528953129</c:v>
                </c:pt>
                <c:pt idx="799">
                  <c:v>109.62728102461926</c:v>
                </c:pt>
                <c:pt idx="800">
                  <c:v>113.22472305572292</c:v>
                </c:pt>
                <c:pt idx="801">
                  <c:v>114.19320778128413</c:v>
                </c:pt>
                <c:pt idx="802">
                  <c:v>109.39940226566368</c:v>
                </c:pt>
                <c:pt idx="803">
                  <c:v>110.97188501070792</c:v>
                </c:pt>
                <c:pt idx="804">
                  <c:v>112.41879582182506</c:v>
                </c:pt>
                <c:pt idx="805">
                  <c:v>117.95589173969326</c:v>
                </c:pt>
                <c:pt idx="806">
                  <c:v>119.62799687412382</c:v>
                </c:pt>
                <c:pt idx="807">
                  <c:v>122.80040326188758</c:v>
                </c:pt>
                <c:pt idx="808">
                  <c:v>122.76669868104729</c:v>
                </c:pt>
                <c:pt idx="809">
                  <c:v>124.25745527431951</c:v>
                </c:pt>
                <c:pt idx="810">
                  <c:v>127.98673292251526</c:v>
                </c:pt>
                <c:pt idx="811">
                  <c:v>123.77664302374832</c:v>
                </c:pt>
                <c:pt idx="812">
                  <c:v>124.32337308286556</c:v>
                </c:pt>
                <c:pt idx="813">
                  <c:v>124.05463124802397</c:v>
                </c:pt>
                <c:pt idx="814">
                  <c:v>123.62124402713071</c:v>
                </c:pt>
                <c:pt idx="815">
                  <c:v>122.33569762516927</c:v>
                </c:pt>
                <c:pt idx="816">
                  <c:v>125.76640637583294</c:v>
                </c:pt>
                <c:pt idx="817">
                  <c:v>127.86652985987247</c:v>
                </c:pt>
                <c:pt idx="818">
                  <c:v>127.47102300859616</c:v>
                </c:pt>
                <c:pt idx="819">
                  <c:v>123.51655103708698</c:v>
                </c:pt>
                <c:pt idx="820">
                  <c:v>127.616280803899</c:v>
                </c:pt>
                <c:pt idx="821">
                  <c:v>134.22953714364118</c:v>
                </c:pt>
                <c:pt idx="822">
                  <c:v>134.52064927550066</c:v>
                </c:pt>
                <c:pt idx="823">
                  <c:v>133.16679889997795</c:v>
                </c:pt>
                <c:pt idx="824">
                  <c:v>135.32896267441376</c:v>
                </c:pt>
                <c:pt idx="825">
                  <c:v>133.00692584395676</c:v>
                </c:pt>
                <c:pt idx="826">
                  <c:v>130.58079256470984</c:v>
                </c:pt>
                <c:pt idx="827">
                  <c:v>135.22725239063908</c:v>
                </c:pt>
                <c:pt idx="828">
                  <c:v>133.54321643113229</c:v>
                </c:pt>
                <c:pt idx="829">
                  <c:v>132.02531721081172</c:v>
                </c:pt>
                <c:pt idx="830">
                  <c:v>134.8973650772819</c:v>
                </c:pt>
                <c:pt idx="831">
                  <c:v>158.83477596893212</c:v>
                </c:pt>
                <c:pt idx="832">
                  <c:v>158.66267381720783</c:v>
                </c:pt>
                <c:pt idx="833">
                  <c:v>156.89273591715235</c:v>
                </c:pt>
                <c:pt idx="834">
                  <c:v>154.70969319883318</c:v>
                </c:pt>
                <c:pt idx="835">
                  <c:v>155.72440987156466</c:v>
                </c:pt>
                <c:pt idx="836">
                  <c:v>155.6901087494706</c:v>
                </c:pt>
                <c:pt idx="837">
                  <c:v>151.25005219735971</c:v>
                </c:pt>
                <c:pt idx="838">
                  <c:v>157.10331497974744</c:v>
                </c:pt>
                <c:pt idx="839">
                  <c:v>159.34690663532837</c:v>
                </c:pt>
                <c:pt idx="840">
                  <c:v>163.45558452094755</c:v>
                </c:pt>
                <c:pt idx="841">
                  <c:v>166.43053575370007</c:v>
                </c:pt>
                <c:pt idx="842">
                  <c:v>166.25962668448338</c:v>
                </c:pt>
                <c:pt idx="843">
                  <c:v>166.45916973388296</c:v>
                </c:pt>
                <c:pt idx="844">
                  <c:v>168.06893630729033</c:v>
                </c:pt>
                <c:pt idx="845">
                  <c:v>168.59269952813588</c:v>
                </c:pt>
                <c:pt idx="846">
                  <c:v>162.821759438774</c:v>
                </c:pt>
                <c:pt idx="847">
                  <c:v>167.27136065094584</c:v>
                </c:pt>
                <c:pt idx="848">
                  <c:v>171.19332112412235</c:v>
                </c:pt>
                <c:pt idx="849">
                  <c:v>170.60602625974602</c:v>
                </c:pt>
                <c:pt idx="850">
                  <c:v>168.65026575912859</c:v>
                </c:pt>
                <c:pt idx="851">
                  <c:v>164.99197652013626</c:v>
                </c:pt>
                <c:pt idx="852">
                  <c:v>166.28289179338196</c:v>
                </c:pt>
                <c:pt idx="853">
                  <c:v>160.33448068101151</c:v>
                </c:pt>
                <c:pt idx="854">
                  <c:v>156.47784147512724</c:v>
                </c:pt>
                <c:pt idx="855">
                  <c:v>158.76796334850536</c:v>
                </c:pt>
                <c:pt idx="856">
                  <c:v>155.90456533021541</c:v>
                </c:pt>
                <c:pt idx="857">
                  <c:v>156.33705773922796</c:v>
                </c:pt>
                <c:pt idx="858">
                  <c:v>158.02855046440737</c:v>
                </c:pt>
                <c:pt idx="859">
                  <c:v>156.14705934988936</c:v>
                </c:pt>
                <c:pt idx="860">
                  <c:v>161.0667350700638</c:v>
                </c:pt>
                <c:pt idx="861">
                  <c:v>161.64836279252893</c:v>
                </c:pt>
                <c:pt idx="862">
                  <c:v>157.98142370535635</c:v>
                </c:pt>
                <c:pt idx="863">
                  <c:v>159.81370016643501</c:v>
                </c:pt>
                <c:pt idx="864">
                  <c:v>160.11763793525142</c:v>
                </c:pt>
                <c:pt idx="865">
                  <c:v>162.89334438923126</c:v>
                </c:pt>
                <c:pt idx="866">
                  <c:v>153.53182249318451</c:v>
                </c:pt>
                <c:pt idx="867">
                  <c:v>154.87642647927316</c:v>
                </c:pt>
                <c:pt idx="868">
                  <c:v>150.33316829025313</c:v>
                </c:pt>
                <c:pt idx="869">
                  <c:v>150.43129932650493</c:v>
                </c:pt>
                <c:pt idx="870">
                  <c:v>147.59056987585979</c:v>
                </c:pt>
                <c:pt idx="871">
                  <c:v>146.59374944074258</c:v>
                </c:pt>
                <c:pt idx="872">
                  <c:v>151.67836881759558</c:v>
                </c:pt>
                <c:pt idx="873">
                  <c:v>156.18404490762558</c:v>
                </c:pt>
                <c:pt idx="874">
                  <c:v>156.10589800337644</c:v>
                </c:pt>
                <c:pt idx="875">
                  <c:v>161.40288606658595</c:v>
                </c:pt>
                <c:pt idx="876">
                  <c:v>166.09856054595457</c:v>
                </c:pt>
                <c:pt idx="877">
                  <c:v>164.87505443438943</c:v>
                </c:pt>
                <c:pt idx="878">
                  <c:v>162.28904809912132</c:v>
                </c:pt>
                <c:pt idx="879">
                  <c:v>166.89553966104526</c:v>
                </c:pt>
                <c:pt idx="880">
                  <c:v>168.58375140932873</c:v>
                </c:pt>
                <c:pt idx="881">
                  <c:v>168.73407980528893</c:v>
                </c:pt>
                <c:pt idx="882">
                  <c:v>168.43103684835327</c:v>
                </c:pt>
                <c:pt idx="883">
                  <c:v>166.56416099455359</c:v>
                </c:pt>
                <c:pt idx="884">
                  <c:v>168.72155243895892</c:v>
                </c:pt>
                <c:pt idx="885">
                  <c:v>171.12054309115749</c:v>
                </c:pt>
                <c:pt idx="886">
                  <c:v>173.90221495767543</c:v>
                </c:pt>
                <c:pt idx="887">
                  <c:v>172.77833123549661</c:v>
                </c:pt>
                <c:pt idx="888">
                  <c:v>173.2824085949664</c:v>
                </c:pt>
                <c:pt idx="889">
                  <c:v>169.27245828685284</c:v>
                </c:pt>
                <c:pt idx="890">
                  <c:v>165.43073261231382</c:v>
                </c:pt>
                <c:pt idx="891">
                  <c:v>163.8248435570562</c:v>
                </c:pt>
                <c:pt idx="892">
                  <c:v>165.06952688313163</c:v>
                </c:pt>
                <c:pt idx="893">
                  <c:v>164.55858929924301</c:v>
                </c:pt>
                <c:pt idx="894">
                  <c:v>170.0041161346513</c:v>
                </c:pt>
                <c:pt idx="895">
                  <c:v>169.08305643876801</c:v>
                </c:pt>
                <c:pt idx="896">
                  <c:v>161.98928611908156</c:v>
                </c:pt>
                <c:pt idx="897">
                  <c:v>164.6841612331701</c:v>
                </c:pt>
                <c:pt idx="898">
                  <c:v>162.29083772288274</c:v>
                </c:pt>
                <c:pt idx="899">
                  <c:v>164.49654900884673</c:v>
                </c:pt>
                <c:pt idx="900">
                  <c:v>167.29611711297895</c:v>
                </c:pt>
                <c:pt idx="901">
                  <c:v>171.50650528237281</c:v>
                </c:pt>
                <c:pt idx="902">
                  <c:v>172.11796006752846</c:v>
                </c:pt>
                <c:pt idx="903">
                  <c:v>172.92329076017253</c:v>
                </c:pt>
                <c:pt idx="904">
                  <c:v>173.19441876002935</c:v>
                </c:pt>
                <c:pt idx="905">
                  <c:v>174.84504840932274</c:v>
                </c:pt>
                <c:pt idx="906">
                  <c:v>172.25009395524748</c:v>
                </c:pt>
                <c:pt idx="907">
                  <c:v>170.90608651041262</c:v>
                </c:pt>
                <c:pt idx="908">
                  <c:v>170.27733202889647</c:v>
                </c:pt>
                <c:pt idx="909">
                  <c:v>169.73805873545186</c:v>
                </c:pt>
                <c:pt idx="910">
                  <c:v>172.94834549283257</c:v>
                </c:pt>
                <c:pt idx="911">
                  <c:v>176.73697899578247</c:v>
                </c:pt>
                <c:pt idx="912">
                  <c:v>177.56289036168297</c:v>
                </c:pt>
                <c:pt idx="913">
                  <c:v>177.89456729880155</c:v>
                </c:pt>
                <c:pt idx="914">
                  <c:v>178.10007576073926</c:v>
                </c:pt>
                <c:pt idx="915">
                  <c:v>178.52660275721368</c:v>
                </c:pt>
                <c:pt idx="916">
                  <c:v>177.78808468499639</c:v>
                </c:pt>
                <c:pt idx="917">
                  <c:v>180.87578221471907</c:v>
                </c:pt>
                <c:pt idx="918">
                  <c:v>183.32637368537223</c:v>
                </c:pt>
                <c:pt idx="919">
                  <c:v>183.59093973143715</c:v>
                </c:pt>
                <c:pt idx="920">
                  <c:v>183.9789898170408</c:v>
                </c:pt>
                <c:pt idx="921">
                  <c:v>185.62007480627324</c:v>
                </c:pt>
                <c:pt idx="922">
                  <c:v>183.76184880065381</c:v>
                </c:pt>
                <c:pt idx="923">
                  <c:v>184.37509320957093</c:v>
                </c:pt>
                <c:pt idx="924">
                  <c:v>183.35381458304749</c:v>
                </c:pt>
                <c:pt idx="925">
                  <c:v>185.1261386481182</c:v>
                </c:pt>
                <c:pt idx="926">
                  <c:v>187.97581621757053</c:v>
                </c:pt>
                <c:pt idx="927">
                  <c:v>187.95642862682169</c:v>
                </c:pt>
                <c:pt idx="928">
                  <c:v>184.99012724224946</c:v>
                </c:pt>
                <c:pt idx="929">
                  <c:v>185.88583393484578</c:v>
                </c:pt>
                <c:pt idx="930">
                  <c:v>184.34496787625349</c:v>
                </c:pt>
                <c:pt idx="931">
                  <c:v>184.95522957890154</c:v>
                </c:pt>
                <c:pt idx="932">
                  <c:v>182.84585970542793</c:v>
                </c:pt>
                <c:pt idx="933">
                  <c:v>186.87847858118627</c:v>
                </c:pt>
                <c:pt idx="934">
                  <c:v>189.24197502878314</c:v>
                </c:pt>
                <c:pt idx="935">
                  <c:v>188.94966981441604</c:v>
                </c:pt>
                <c:pt idx="936">
                  <c:v>190.28174643417466</c:v>
                </c:pt>
                <c:pt idx="937">
                  <c:v>190.26921906784463</c:v>
                </c:pt>
                <c:pt idx="938">
                  <c:v>189.25718683075527</c:v>
                </c:pt>
                <c:pt idx="939">
                  <c:v>187.37450263372963</c:v>
                </c:pt>
                <c:pt idx="940">
                  <c:v>184.59909445037673</c:v>
                </c:pt>
                <c:pt idx="941">
                  <c:v>184.91287514988099</c:v>
                </c:pt>
                <c:pt idx="942">
                  <c:v>183.94439042431981</c:v>
                </c:pt>
                <c:pt idx="943">
                  <c:v>179.34923314621824</c:v>
                </c:pt>
                <c:pt idx="944">
                  <c:v>178.59908251955164</c:v>
                </c:pt>
                <c:pt idx="945">
                  <c:v>175.8042867454499</c:v>
                </c:pt>
                <c:pt idx="946">
                  <c:v>174.36990330066277</c:v>
                </c:pt>
                <c:pt idx="947">
                  <c:v>168.89872519134062</c:v>
                </c:pt>
                <c:pt idx="948">
                  <c:v>174.33500563731485</c:v>
                </c:pt>
                <c:pt idx="949">
                  <c:v>176.36145627650882</c:v>
                </c:pt>
                <c:pt idx="950">
                  <c:v>177.52799269833505</c:v>
                </c:pt>
                <c:pt idx="951">
                  <c:v>181.3136434950159</c:v>
                </c:pt>
                <c:pt idx="952">
                  <c:v>180.69532848544142</c:v>
                </c:pt>
                <c:pt idx="953">
                  <c:v>185.21890081308575</c:v>
                </c:pt>
                <c:pt idx="954">
                  <c:v>183.32160135534173</c:v>
                </c:pt>
                <c:pt idx="955">
                  <c:v>185.0342712950314</c:v>
                </c:pt>
                <c:pt idx="956">
                  <c:v>187.22208634338108</c:v>
                </c:pt>
                <c:pt idx="957">
                  <c:v>187.37838015187941</c:v>
                </c:pt>
                <c:pt idx="958">
                  <c:v>187.09860230384231</c:v>
                </c:pt>
                <c:pt idx="959">
                  <c:v>184.66680188268421</c:v>
                </c:pt>
                <c:pt idx="960">
                  <c:v>187.01419171642814</c:v>
                </c:pt>
                <c:pt idx="961">
                  <c:v>188.90642057351479</c:v>
                </c:pt>
                <c:pt idx="962">
                  <c:v>188.42531005231669</c:v>
                </c:pt>
                <c:pt idx="963">
                  <c:v>189.07703137210453</c:v>
                </c:pt>
                <c:pt idx="964">
                  <c:v>185.27974802097441</c:v>
                </c:pt>
                <c:pt idx="965">
                  <c:v>182.91744465588519</c:v>
                </c:pt>
                <c:pt idx="966">
                  <c:v>186.28462176301804</c:v>
                </c:pt>
                <c:pt idx="967">
                  <c:v>189.5897585797546</c:v>
                </c:pt>
                <c:pt idx="968">
                  <c:v>189.63748188005943</c:v>
                </c:pt>
                <c:pt idx="969">
                  <c:v>189.95006949705609</c:v>
                </c:pt>
                <c:pt idx="970">
                  <c:v>189.10656016416817</c:v>
                </c:pt>
                <c:pt idx="971">
                  <c:v>187.5448151616925</c:v>
                </c:pt>
                <c:pt idx="972">
                  <c:v>190.55197962215078</c:v>
                </c:pt>
                <c:pt idx="973">
                  <c:v>189.22169262615358</c:v>
                </c:pt>
                <c:pt idx="974">
                  <c:v>190.0598330877572</c:v>
                </c:pt>
                <c:pt idx="975">
                  <c:v>189.41676161614959</c:v>
                </c:pt>
                <c:pt idx="976">
                  <c:v>188.98844499591371</c:v>
                </c:pt>
                <c:pt idx="977">
                  <c:v>186.29983356499019</c:v>
                </c:pt>
                <c:pt idx="978">
                  <c:v>186.63121223148187</c:v>
                </c:pt>
                <c:pt idx="979">
                  <c:v>186.62107103016712</c:v>
                </c:pt>
                <c:pt idx="980">
                  <c:v>184.61937685300629</c:v>
                </c:pt>
                <c:pt idx="981">
                  <c:v>183.32100481408793</c:v>
                </c:pt>
                <c:pt idx="982">
                  <c:v>184.61520106422961</c:v>
                </c:pt>
                <c:pt idx="983">
                  <c:v>190.49262376739662</c:v>
                </c:pt>
                <c:pt idx="984">
                  <c:v>191.75401024857874</c:v>
                </c:pt>
                <c:pt idx="985">
                  <c:v>192.1065661295807</c:v>
                </c:pt>
                <c:pt idx="986">
                  <c:v>191.42173677020637</c:v>
                </c:pt>
                <c:pt idx="987">
                  <c:v>192.59244898080928</c:v>
                </c:pt>
                <c:pt idx="988">
                  <c:v>193.74526495379789</c:v>
                </c:pt>
                <c:pt idx="989">
                  <c:v>195.43795076148493</c:v>
                </c:pt>
                <c:pt idx="990">
                  <c:v>195.58171720365323</c:v>
                </c:pt>
                <c:pt idx="991">
                  <c:v>194.88943107860624</c:v>
                </c:pt>
                <c:pt idx="992">
                  <c:v>194.20937404926241</c:v>
                </c:pt>
                <c:pt idx="993">
                  <c:v>194.38565198976337</c:v>
                </c:pt>
                <c:pt idx="994">
                  <c:v>192.94053080240766</c:v>
                </c:pt>
                <c:pt idx="995">
                  <c:v>193.81356892735917</c:v>
                </c:pt>
                <c:pt idx="996">
                  <c:v>194.77400034599393</c:v>
                </c:pt>
                <c:pt idx="997">
                  <c:v>194.48885362667258</c:v>
                </c:pt>
                <c:pt idx="998">
                  <c:v>195.32729235890309</c:v>
                </c:pt>
                <c:pt idx="999">
                  <c:v>193.51321040606564</c:v>
                </c:pt>
                <c:pt idx="1000">
                  <c:v>193.36765434013591</c:v>
                </c:pt>
                <c:pt idx="1001">
                  <c:v>188.64334588058438</c:v>
                </c:pt>
                <c:pt idx="1002">
                  <c:v>186.49132330746335</c:v>
                </c:pt>
                <c:pt idx="1003">
                  <c:v>185.44946400768345</c:v>
                </c:pt>
                <c:pt idx="1004">
                  <c:v>179.72714203050714</c:v>
                </c:pt>
                <c:pt idx="1005">
                  <c:v>180.25120352197956</c:v>
                </c:pt>
                <c:pt idx="1006">
                  <c:v>180.80210936987351</c:v>
                </c:pt>
                <c:pt idx="1007">
                  <c:v>181.46486670285682</c:v>
                </c:pt>
                <c:pt idx="1008">
                  <c:v>178.88661540388827</c:v>
                </c:pt>
                <c:pt idx="1009">
                  <c:v>182.65526477483553</c:v>
                </c:pt>
                <c:pt idx="1010">
                  <c:v>179.46555869071128</c:v>
                </c:pt>
                <c:pt idx="1011">
                  <c:v>174.79851819152555</c:v>
                </c:pt>
                <c:pt idx="1012">
                  <c:v>176.2290241181629</c:v>
                </c:pt>
                <c:pt idx="1013">
                  <c:v>176.34534966265593</c:v>
                </c:pt>
                <c:pt idx="1014">
                  <c:v>177.55781976102557</c:v>
                </c:pt>
                <c:pt idx="1015">
                  <c:v>176.24334110825436</c:v>
                </c:pt>
                <c:pt idx="1016">
                  <c:v>178.82397857223816</c:v>
                </c:pt>
                <c:pt idx="1017">
                  <c:v>177.9023223351011</c:v>
                </c:pt>
                <c:pt idx="1018">
                  <c:v>179.8962614759624</c:v>
                </c:pt>
                <c:pt idx="1019">
                  <c:v>182.05395119099461</c:v>
                </c:pt>
                <c:pt idx="1020">
                  <c:v>181.09143187797153</c:v>
                </c:pt>
                <c:pt idx="1021">
                  <c:v>179.50343906032825</c:v>
                </c:pt>
                <c:pt idx="1022">
                  <c:v>179.92996605680267</c:v>
                </c:pt>
                <c:pt idx="1023">
                  <c:v>180.43553476940698</c:v>
                </c:pt>
                <c:pt idx="1024">
                  <c:v>180.01139393794779</c:v>
                </c:pt>
                <c:pt idx="1025">
                  <c:v>180.05315182571451</c:v>
                </c:pt>
                <c:pt idx="1026">
                  <c:v>182.37041632614105</c:v>
                </c:pt>
                <c:pt idx="1027">
                  <c:v>185.87897371042698</c:v>
                </c:pt>
                <c:pt idx="1028">
                  <c:v>188.51389642850751</c:v>
                </c:pt>
                <c:pt idx="1029">
                  <c:v>188.22218775539423</c:v>
                </c:pt>
                <c:pt idx="1030">
                  <c:v>188.5353719136447</c:v>
                </c:pt>
                <c:pt idx="1031">
                  <c:v>189.84358688325094</c:v>
                </c:pt>
                <c:pt idx="1032">
                  <c:v>189.0111135635585</c:v>
                </c:pt>
                <c:pt idx="1033">
                  <c:v>189.55724708142193</c:v>
                </c:pt>
                <c:pt idx="1034">
                  <c:v>190.19166870484929</c:v>
                </c:pt>
                <c:pt idx="1035">
                  <c:v>190.32648702821044</c:v>
                </c:pt>
                <c:pt idx="1036">
                  <c:v>190.02553196566308</c:v>
                </c:pt>
                <c:pt idx="1037">
                  <c:v>192.59006281579406</c:v>
                </c:pt>
                <c:pt idx="1038">
                  <c:v>193.84250117816899</c:v>
                </c:pt>
                <c:pt idx="1039">
                  <c:v>194.38684507227097</c:v>
                </c:pt>
                <c:pt idx="1040">
                  <c:v>195.01351165939883</c:v>
                </c:pt>
                <c:pt idx="1041">
                  <c:v>192.87908705326518</c:v>
                </c:pt>
                <c:pt idx="1042">
                  <c:v>193.63669444560438</c:v>
                </c:pt>
                <c:pt idx="1043">
                  <c:v>194.93775092016492</c:v>
                </c:pt>
                <c:pt idx="1044">
                  <c:v>195.73920409465919</c:v>
                </c:pt>
                <c:pt idx="1045">
                  <c:v>196.51083020646294</c:v>
                </c:pt>
                <c:pt idx="1046">
                  <c:v>195.01410820065263</c:v>
                </c:pt>
                <c:pt idx="1047">
                  <c:v>194.51868068936309</c:v>
                </c:pt>
                <c:pt idx="1048">
                  <c:v>196.05328306479035</c:v>
                </c:pt>
                <c:pt idx="1049">
                  <c:v>198.94084100385965</c:v>
                </c:pt>
                <c:pt idx="1050">
                  <c:v>198.85046500390735</c:v>
                </c:pt>
                <c:pt idx="1051">
                  <c:v>199.17170246908427</c:v>
                </c:pt>
                <c:pt idx="1052">
                  <c:v>196.57048433184397</c:v>
                </c:pt>
                <c:pt idx="1053">
                  <c:v>198.69417119540904</c:v>
                </c:pt>
                <c:pt idx="1054">
                  <c:v>197.87631313643496</c:v>
                </c:pt>
                <c:pt idx="1055">
                  <c:v>197.32988134794462</c:v>
                </c:pt>
                <c:pt idx="1056">
                  <c:v>195.49999105188121</c:v>
                </c:pt>
                <c:pt idx="1057">
                  <c:v>195.09344818740939</c:v>
                </c:pt>
                <c:pt idx="1058">
                  <c:v>192.90622968031354</c:v>
                </c:pt>
                <c:pt idx="1059">
                  <c:v>193.88724177220476</c:v>
                </c:pt>
                <c:pt idx="1060">
                  <c:v>194.43665626696415</c:v>
                </c:pt>
                <c:pt idx="1061">
                  <c:v>195.34310070212905</c:v>
                </c:pt>
                <c:pt idx="1062">
                  <c:v>196.63192808098643</c:v>
                </c:pt>
                <c:pt idx="1063">
                  <c:v>197.31347646346484</c:v>
                </c:pt>
                <c:pt idx="1064">
                  <c:v>196.79030978387311</c:v>
                </c:pt>
                <c:pt idx="1065">
                  <c:v>193.34707366687945</c:v>
                </c:pt>
                <c:pt idx="1066">
                  <c:v>194.78205365292038</c:v>
                </c:pt>
                <c:pt idx="1067">
                  <c:v>195.66493470855977</c:v>
                </c:pt>
                <c:pt idx="1068">
                  <c:v>193.62028956112462</c:v>
                </c:pt>
                <c:pt idx="1069">
                  <c:v>190.86695340416267</c:v>
                </c:pt>
                <c:pt idx="1070">
                  <c:v>189.99242392607661</c:v>
                </c:pt>
                <c:pt idx="1071">
                  <c:v>188.7307391742676</c:v>
                </c:pt>
                <c:pt idx="1072">
                  <c:v>186.0313900007755</c:v>
                </c:pt>
                <c:pt idx="1073">
                  <c:v>192.66463047252034</c:v>
                </c:pt>
                <c:pt idx="1074">
                  <c:v>190.53408338453647</c:v>
                </c:pt>
                <c:pt idx="1075">
                  <c:v>191.29497175377165</c:v>
                </c:pt>
                <c:pt idx="1076">
                  <c:v>192.12058484904523</c:v>
                </c:pt>
                <c:pt idx="1077">
                  <c:v>188.95175770880437</c:v>
                </c:pt>
                <c:pt idx="1078">
                  <c:v>187.70468821771371</c:v>
                </c:pt>
                <c:pt idx="1079">
                  <c:v>187.93972547171498</c:v>
                </c:pt>
                <c:pt idx="1080">
                  <c:v>182.52760494652009</c:v>
                </c:pt>
                <c:pt idx="1081">
                  <c:v>183.5951155202138</c:v>
                </c:pt>
                <c:pt idx="1082">
                  <c:v>182.98485381756575</c:v>
                </c:pt>
                <c:pt idx="1083">
                  <c:v>183.45940238497195</c:v>
                </c:pt>
                <c:pt idx="1084">
                  <c:v>178.36822105432702</c:v>
                </c:pt>
                <c:pt idx="1085">
                  <c:v>182.54967697291107</c:v>
                </c:pt>
                <c:pt idx="1086">
                  <c:v>185.73311937387032</c:v>
                </c:pt>
                <c:pt idx="1087">
                  <c:v>188.08677289077926</c:v>
                </c:pt>
                <c:pt idx="1088">
                  <c:v>188.8214134448468</c:v>
                </c:pt>
                <c:pt idx="1089">
                  <c:v>184.51110461543968</c:v>
                </c:pt>
                <c:pt idx="1090">
                  <c:v>186.35471536034075</c:v>
                </c:pt>
                <c:pt idx="1091">
                  <c:v>189.72010284371217</c:v>
                </c:pt>
                <c:pt idx="1092">
                  <c:v>190.6465314108797</c:v>
                </c:pt>
                <c:pt idx="1093">
                  <c:v>186.8796716636939</c:v>
                </c:pt>
                <c:pt idx="1094">
                  <c:v>185.13836774382133</c:v>
                </c:pt>
                <c:pt idx="1095">
                  <c:v>185.95055866088421</c:v>
                </c:pt>
                <c:pt idx="1096">
                  <c:v>189.04690603878714</c:v>
                </c:pt>
                <c:pt idx="1097">
                  <c:v>190.56391044722699</c:v>
                </c:pt>
                <c:pt idx="1098">
                  <c:v>193.47950582522535</c:v>
                </c:pt>
                <c:pt idx="1099">
                  <c:v>194.49034497980711</c:v>
                </c:pt>
                <c:pt idx="1100">
                  <c:v>194.90076536242864</c:v>
                </c:pt>
                <c:pt idx="1101">
                  <c:v>196.46161555302356</c:v>
                </c:pt>
                <c:pt idx="1102">
                  <c:v>196.00496322323173</c:v>
                </c:pt>
                <c:pt idx="1103">
                  <c:v>199.38228153167933</c:v>
                </c:pt>
                <c:pt idx="1104">
                  <c:v>198.01411416606516</c:v>
                </c:pt>
                <c:pt idx="1105">
                  <c:v>198.26018743326196</c:v>
                </c:pt>
                <c:pt idx="1106">
                  <c:v>198.16533737390611</c:v>
                </c:pt>
                <c:pt idx="1107">
                  <c:v>196.24596588977113</c:v>
                </c:pt>
                <c:pt idx="1108">
                  <c:v>198.64644789510419</c:v>
                </c:pt>
                <c:pt idx="1109">
                  <c:v>195.85761753354052</c:v>
                </c:pt>
                <c:pt idx="1110">
                  <c:v>197.9589341000877</c:v>
                </c:pt>
                <c:pt idx="1111">
                  <c:v>195.68372575805481</c:v>
                </c:pt>
                <c:pt idx="1112">
                  <c:v>195.1501196065214</c:v>
                </c:pt>
                <c:pt idx="1113">
                  <c:v>195.1056772831125</c:v>
                </c:pt>
                <c:pt idx="1114">
                  <c:v>197.08529943388237</c:v>
                </c:pt>
                <c:pt idx="1115">
                  <c:v>195.29836010809328</c:v>
                </c:pt>
                <c:pt idx="1116">
                  <c:v>197.47424433136675</c:v>
                </c:pt>
                <c:pt idx="1117">
                  <c:v>199.54692691773101</c:v>
                </c:pt>
                <c:pt idx="1118">
                  <c:v>200.73493882469444</c:v>
                </c:pt>
                <c:pt idx="1119">
                  <c:v>201.39471345140873</c:v>
                </c:pt>
                <c:pt idx="1120">
                  <c:v>200.8530539929489</c:v>
                </c:pt>
                <c:pt idx="1121">
                  <c:v>200.57715366306158</c:v>
                </c:pt>
                <c:pt idx="1122">
                  <c:v>201.14118341853933</c:v>
                </c:pt>
                <c:pt idx="1123">
                  <c:v>200.86379173551748</c:v>
                </c:pt>
                <c:pt idx="1124">
                  <c:v>200.17627794050097</c:v>
                </c:pt>
                <c:pt idx="1125">
                  <c:v>201.34460398608866</c:v>
                </c:pt>
                <c:pt idx="1126">
                  <c:v>202.9334916156127</c:v>
                </c:pt>
                <c:pt idx="1127">
                  <c:v>203.21147983988834</c:v>
                </c:pt>
                <c:pt idx="1128">
                  <c:v>202.07387566887189</c:v>
                </c:pt>
                <c:pt idx="1129">
                  <c:v>202.52038679734898</c:v>
                </c:pt>
                <c:pt idx="1130">
                  <c:v>201.29867030954526</c:v>
                </c:pt>
                <c:pt idx="1131">
                  <c:v>201.74309354363402</c:v>
                </c:pt>
                <c:pt idx="1132">
                  <c:v>200.20342056754936</c:v>
                </c:pt>
                <c:pt idx="1133">
                  <c:v>202.59227001843311</c:v>
                </c:pt>
                <c:pt idx="1134">
                  <c:v>202.88547004468097</c:v>
                </c:pt>
                <c:pt idx="1135">
                  <c:v>203.942541146433</c:v>
                </c:pt>
                <c:pt idx="1136">
                  <c:v>203.17837180030187</c:v>
                </c:pt>
                <c:pt idx="1137">
                  <c:v>202.88517177405404</c:v>
                </c:pt>
                <c:pt idx="1138">
                  <c:v>204.63452900085306</c:v>
                </c:pt>
                <c:pt idx="1139">
                  <c:v>203.73464651948007</c:v>
                </c:pt>
                <c:pt idx="1140">
                  <c:v>202.23852105492355</c:v>
                </c:pt>
                <c:pt idx="1141">
                  <c:v>202.08252551705215</c:v>
                </c:pt>
                <c:pt idx="1142">
                  <c:v>203.41400559555697</c:v>
                </c:pt>
                <c:pt idx="1143">
                  <c:v>202.17170843449679</c:v>
                </c:pt>
                <c:pt idx="1144">
                  <c:v>202.0855082233212</c:v>
                </c:pt>
                <c:pt idx="1145">
                  <c:v>204.52387059827123</c:v>
                </c:pt>
                <c:pt idx="1146">
                  <c:v>206.80325472908081</c:v>
                </c:pt>
                <c:pt idx="1147">
                  <c:v>206.44622478867527</c:v>
                </c:pt>
                <c:pt idx="1148">
                  <c:v>206.92524741548502</c:v>
                </c:pt>
                <c:pt idx="1149">
                  <c:v>205.5194979508808</c:v>
                </c:pt>
                <c:pt idx="1150">
                  <c:v>203.92225874380344</c:v>
                </c:pt>
                <c:pt idx="1151">
                  <c:v>204.50239511313407</c:v>
                </c:pt>
                <c:pt idx="1152">
                  <c:v>201.91937148413498</c:v>
                </c:pt>
                <c:pt idx="1153">
                  <c:v>202.20153549718731</c:v>
                </c:pt>
                <c:pt idx="1154">
                  <c:v>201.7132664809435</c:v>
                </c:pt>
                <c:pt idx="1155">
                  <c:v>204.3270119845138</c:v>
                </c:pt>
                <c:pt idx="1156">
                  <c:v>204.89044519873772</c:v>
                </c:pt>
                <c:pt idx="1157">
                  <c:v>204.64228403715259</c:v>
                </c:pt>
                <c:pt idx="1158">
                  <c:v>208.28536147417276</c:v>
                </c:pt>
                <c:pt idx="1159">
                  <c:v>209.30067468815807</c:v>
                </c:pt>
                <c:pt idx="1160">
                  <c:v>209.47486473427071</c:v>
                </c:pt>
                <c:pt idx="1161">
                  <c:v>210.73983046297568</c:v>
                </c:pt>
                <c:pt idx="1162">
                  <c:v>215.24103249360212</c:v>
                </c:pt>
                <c:pt idx="1163">
                  <c:v>216.56863505395717</c:v>
                </c:pt>
                <c:pt idx="1164">
                  <c:v>219.0189282539834</c:v>
                </c:pt>
                <c:pt idx="1165">
                  <c:v>217.8139149212864</c:v>
                </c:pt>
                <c:pt idx="1166">
                  <c:v>219.92358306538691</c:v>
                </c:pt>
                <c:pt idx="1167">
                  <c:v>223.49298765756149</c:v>
                </c:pt>
                <c:pt idx="1168">
                  <c:v>224.56198958438972</c:v>
                </c:pt>
                <c:pt idx="1169">
                  <c:v>223.88730142633017</c:v>
                </c:pt>
                <c:pt idx="1170">
                  <c:v>222.71241342695055</c:v>
                </c:pt>
                <c:pt idx="1171">
                  <c:v>224.90798351159975</c:v>
                </c:pt>
                <c:pt idx="1172">
                  <c:v>225.55612558386477</c:v>
                </c:pt>
                <c:pt idx="1173">
                  <c:v>225.32496584801322</c:v>
                </c:pt>
                <c:pt idx="1174">
                  <c:v>223.89863571015255</c:v>
                </c:pt>
                <c:pt idx="1175">
                  <c:v>225.3416690031199</c:v>
                </c:pt>
                <c:pt idx="1176">
                  <c:v>229.58277904708501</c:v>
                </c:pt>
                <c:pt idx="1177">
                  <c:v>230.18230300716445</c:v>
                </c:pt>
                <c:pt idx="1178">
                  <c:v>229.67136542327586</c:v>
                </c:pt>
                <c:pt idx="1179">
                  <c:v>231.19135253798478</c:v>
                </c:pt>
                <c:pt idx="1180">
                  <c:v>228.71868904094063</c:v>
                </c:pt>
                <c:pt idx="1181">
                  <c:v>228.08874147691685</c:v>
                </c:pt>
                <c:pt idx="1182">
                  <c:v>229.30061503403269</c:v>
                </c:pt>
                <c:pt idx="1183">
                  <c:v>227.61986005142185</c:v>
                </c:pt>
                <c:pt idx="1184">
                  <c:v>232.96486968556314</c:v>
                </c:pt>
                <c:pt idx="1185">
                  <c:v>230.85013094080523</c:v>
                </c:pt>
                <c:pt idx="1186">
                  <c:v>226.56398203217745</c:v>
                </c:pt>
                <c:pt idx="1187">
                  <c:v>227.06119916722844</c:v>
                </c:pt>
                <c:pt idx="1188">
                  <c:v>225.243836237495</c:v>
                </c:pt>
                <c:pt idx="1189">
                  <c:v>223.55472967733084</c:v>
                </c:pt>
                <c:pt idx="1190">
                  <c:v>228.21371686959012</c:v>
                </c:pt>
                <c:pt idx="1191">
                  <c:v>226.89446588678842</c:v>
                </c:pt>
                <c:pt idx="1192">
                  <c:v>228.38164323253775</c:v>
                </c:pt>
                <c:pt idx="1193">
                  <c:v>227.49100714059881</c:v>
                </c:pt>
                <c:pt idx="1194">
                  <c:v>224.897842310285</c:v>
                </c:pt>
                <c:pt idx="1195">
                  <c:v>223.96365870681788</c:v>
                </c:pt>
                <c:pt idx="1196">
                  <c:v>225.08694588774287</c:v>
                </c:pt>
                <c:pt idx="1197">
                  <c:v>228.86454337749728</c:v>
                </c:pt>
                <c:pt idx="1198">
                  <c:v>228.91703900783261</c:v>
                </c:pt>
                <c:pt idx="1199">
                  <c:v>230.47013416212801</c:v>
                </c:pt>
                <c:pt idx="1200">
                  <c:v>235.00802347986377</c:v>
                </c:pt>
                <c:pt idx="1201">
                  <c:v>236.15517231094117</c:v>
                </c:pt>
                <c:pt idx="1202">
                  <c:v>234.68618947343305</c:v>
                </c:pt>
                <c:pt idx="1203">
                  <c:v>235.74743636396178</c:v>
                </c:pt>
                <c:pt idx="1204">
                  <c:v>234.780741262162</c:v>
                </c:pt>
                <c:pt idx="1205">
                  <c:v>231.73331026707152</c:v>
                </c:pt>
                <c:pt idx="1206">
                  <c:v>227.14710110777713</c:v>
                </c:pt>
                <c:pt idx="1207">
                  <c:v>229.01606485596514</c:v>
                </c:pt>
                <c:pt idx="1208">
                  <c:v>224.04240215232085</c:v>
                </c:pt>
                <c:pt idx="1209">
                  <c:v>224.42210066037117</c:v>
                </c:pt>
                <c:pt idx="1210">
                  <c:v>220.36233915756446</c:v>
                </c:pt>
                <c:pt idx="1211">
                  <c:v>224.83997780866537</c:v>
                </c:pt>
                <c:pt idx="1212">
                  <c:v>222.02460136130713</c:v>
                </c:pt>
                <c:pt idx="1213">
                  <c:v>219.44396389732333</c:v>
                </c:pt>
                <c:pt idx="1214">
                  <c:v>216.97398483592133</c:v>
                </c:pt>
                <c:pt idx="1215">
                  <c:v>215.18644896887847</c:v>
                </c:pt>
                <c:pt idx="1216">
                  <c:v>218.1068166769073</c:v>
                </c:pt>
                <c:pt idx="1217">
                  <c:v>219.32912970596482</c:v>
                </c:pt>
                <c:pt idx="1218">
                  <c:v>223.00412210006382</c:v>
                </c:pt>
                <c:pt idx="1219">
                  <c:v>224.90321118156928</c:v>
                </c:pt>
                <c:pt idx="1220">
                  <c:v>224.19601152517703</c:v>
                </c:pt>
                <c:pt idx="1221">
                  <c:v>224.17602739317437</c:v>
                </c:pt>
                <c:pt idx="1222">
                  <c:v>223.58932907005183</c:v>
                </c:pt>
                <c:pt idx="1223">
                  <c:v>220.86283726951137</c:v>
                </c:pt>
                <c:pt idx="1224">
                  <c:v>215.73019632172662</c:v>
                </c:pt>
                <c:pt idx="1225">
                  <c:v>219.12988492719217</c:v>
                </c:pt>
                <c:pt idx="1226">
                  <c:v>221.01167431233711</c:v>
                </c:pt>
                <c:pt idx="1227">
                  <c:v>222.37506934792074</c:v>
                </c:pt>
                <c:pt idx="1228">
                  <c:v>220.43780162617145</c:v>
                </c:pt>
                <c:pt idx="1229">
                  <c:v>222.54925939403338</c:v>
                </c:pt>
                <c:pt idx="1230">
                  <c:v>222.59370171744229</c:v>
                </c:pt>
                <c:pt idx="1231">
                  <c:v>224.59897514212597</c:v>
                </c:pt>
                <c:pt idx="1232">
                  <c:v>223.99169614574697</c:v>
                </c:pt>
                <c:pt idx="1233">
                  <c:v>223.82615594781458</c:v>
                </c:pt>
                <c:pt idx="1234">
                  <c:v>225.00939552474753</c:v>
                </c:pt>
                <c:pt idx="1235">
                  <c:v>224.51337147220417</c:v>
                </c:pt>
                <c:pt idx="1236">
                  <c:v>224.43432975607431</c:v>
                </c:pt>
                <c:pt idx="1237">
                  <c:v>226.84346160958762</c:v>
                </c:pt>
                <c:pt idx="1238">
                  <c:v>228.39715330513684</c:v>
                </c:pt>
                <c:pt idx="1239">
                  <c:v>229.617378439806</c:v>
                </c:pt>
                <c:pt idx="1240">
                  <c:v>230.48295979908494</c:v>
                </c:pt>
                <c:pt idx="1241">
                  <c:v>230.06269648577549</c:v>
                </c:pt>
                <c:pt idx="1242">
                  <c:v>227.5706453979825</c:v>
                </c:pt>
                <c:pt idx="1243">
                  <c:v>226.39038852731863</c:v>
                </c:pt>
                <c:pt idx="1244">
                  <c:v>221.0128673948447</c:v>
                </c:pt>
                <c:pt idx="1245">
                  <c:v>215.70722948345494</c:v>
                </c:pt>
                <c:pt idx="1246">
                  <c:v>215.37972833511301</c:v>
                </c:pt>
                <c:pt idx="1247">
                  <c:v>219.46603592371432</c:v>
                </c:pt>
                <c:pt idx="1248">
                  <c:v>215.298002183341</c:v>
                </c:pt>
                <c:pt idx="1249">
                  <c:v>211.65402993444013</c:v>
                </c:pt>
                <c:pt idx="1250">
                  <c:v>211.66178497073966</c:v>
                </c:pt>
                <c:pt idx="1251">
                  <c:v>214.26896852051806</c:v>
                </c:pt>
                <c:pt idx="1252">
                  <c:v>213.03382985450361</c:v>
                </c:pt>
                <c:pt idx="1253">
                  <c:v>213.80366634254591</c:v>
                </c:pt>
                <c:pt idx="1254">
                  <c:v>213.23933831644126</c:v>
                </c:pt>
                <c:pt idx="1255">
                  <c:v>214.99227479076316</c:v>
                </c:pt>
                <c:pt idx="1256">
                  <c:v>212.90169596678459</c:v>
                </c:pt>
                <c:pt idx="1257">
                  <c:v>209.81220881330049</c:v>
                </c:pt>
                <c:pt idx="1258">
                  <c:v>206.3612176600073</c:v>
                </c:pt>
                <c:pt idx="1259">
                  <c:v>206.12767175914053</c:v>
                </c:pt>
                <c:pt idx="1260">
                  <c:v>202.80672659917798</c:v>
                </c:pt>
                <c:pt idx="1261">
                  <c:v>203.36061515334094</c:v>
                </c:pt>
                <c:pt idx="1262">
                  <c:v>206.90884253100523</c:v>
                </c:pt>
                <c:pt idx="1263">
                  <c:v>202.04225898241995</c:v>
                </c:pt>
                <c:pt idx="1264">
                  <c:v>202.05061055997328</c:v>
                </c:pt>
                <c:pt idx="1265">
                  <c:v>198.93010326129104</c:v>
                </c:pt>
                <c:pt idx="1266">
                  <c:v>196.7208127278042</c:v>
                </c:pt>
                <c:pt idx="1267">
                  <c:v>195.68163786366648</c:v>
                </c:pt>
                <c:pt idx="1268">
                  <c:v>198.85434252205712</c:v>
                </c:pt>
                <c:pt idx="1269">
                  <c:v>204.3207483013488</c:v>
                </c:pt>
                <c:pt idx="1270">
                  <c:v>205.25851115233874</c:v>
                </c:pt>
                <c:pt idx="1271">
                  <c:v>205.28416242625258</c:v>
                </c:pt>
                <c:pt idx="1272">
                  <c:v>207.70940089361881</c:v>
                </c:pt>
                <c:pt idx="1273">
                  <c:v>204.43259978643826</c:v>
                </c:pt>
                <c:pt idx="1274">
                  <c:v>206.66575197007751</c:v>
                </c:pt>
                <c:pt idx="1275">
                  <c:v>204.81528100075764</c:v>
                </c:pt>
                <c:pt idx="1276">
                  <c:v>203.62368984627133</c:v>
                </c:pt>
                <c:pt idx="1277">
                  <c:v>197.08380808074784</c:v>
                </c:pt>
                <c:pt idx="1278">
                  <c:v>198.6118485023832</c:v>
                </c:pt>
                <c:pt idx="1279">
                  <c:v>199.72469621136651</c:v>
                </c:pt>
                <c:pt idx="1280">
                  <c:v>206.80385127033463</c:v>
                </c:pt>
                <c:pt idx="1281">
                  <c:v>207.3261231380456</c:v>
                </c:pt>
                <c:pt idx="1282">
                  <c:v>207.42156973865531</c:v>
                </c:pt>
                <c:pt idx="1283">
                  <c:v>204.59038494807109</c:v>
                </c:pt>
                <c:pt idx="1284">
                  <c:v>206.74807466310335</c:v>
                </c:pt>
                <c:pt idx="1285">
                  <c:v>207.13075587742273</c:v>
                </c:pt>
                <c:pt idx="1286">
                  <c:v>205.75900926428568</c:v>
                </c:pt>
                <c:pt idx="1287">
                  <c:v>203.92613626195319</c:v>
                </c:pt>
                <c:pt idx="1288">
                  <c:v>207.16535527014372</c:v>
                </c:pt>
                <c:pt idx="1289">
                  <c:v>204.10002803743893</c:v>
                </c:pt>
                <c:pt idx="1290">
                  <c:v>206.40297554777402</c:v>
                </c:pt>
                <c:pt idx="1291">
                  <c:v>204.02516211008574</c:v>
                </c:pt>
                <c:pt idx="1292">
                  <c:v>201.31298729963672</c:v>
                </c:pt>
                <c:pt idx="1293">
                  <c:v>200.97773111499527</c:v>
                </c:pt>
                <c:pt idx="1294">
                  <c:v>202.81806088300038</c:v>
                </c:pt>
                <c:pt idx="1295">
                  <c:v>205.30593618201667</c:v>
                </c:pt>
                <c:pt idx="1296">
                  <c:v>206.8840860689721</c:v>
                </c:pt>
                <c:pt idx="1297">
                  <c:v>211.8234476505223</c:v>
                </c:pt>
                <c:pt idx="1298">
                  <c:v>213.06067421092507</c:v>
                </c:pt>
                <c:pt idx="1299">
                  <c:v>214.9200932990521</c:v>
                </c:pt>
                <c:pt idx="1300">
                  <c:v>216.84125440694851</c:v>
                </c:pt>
                <c:pt idx="1301">
                  <c:v>218.56764479547584</c:v>
                </c:pt>
                <c:pt idx="1302">
                  <c:v>218.28011191113922</c:v>
                </c:pt>
                <c:pt idx="1303">
                  <c:v>221.36751117023499</c:v>
                </c:pt>
                <c:pt idx="1304">
                  <c:v>221.42776183686985</c:v>
                </c:pt>
                <c:pt idx="1305">
                  <c:v>220.74114285373406</c:v>
                </c:pt>
                <c:pt idx="1306">
                  <c:v>220.51475544791299</c:v>
                </c:pt>
                <c:pt idx="1307">
                  <c:v>218.87844278871106</c:v>
                </c:pt>
                <c:pt idx="1308">
                  <c:v>216.76817810335675</c:v>
                </c:pt>
                <c:pt idx="1309">
                  <c:v>221.4814505497128</c:v>
                </c:pt>
                <c:pt idx="1310">
                  <c:v>218.22463357453486</c:v>
                </c:pt>
                <c:pt idx="1311">
                  <c:v>214.64747394606073</c:v>
                </c:pt>
                <c:pt idx="1312">
                  <c:v>215.08354560259616</c:v>
                </c:pt>
                <c:pt idx="1313">
                  <c:v>219.30705767957383</c:v>
                </c:pt>
                <c:pt idx="1314">
                  <c:v>220.54577559311113</c:v>
                </c:pt>
                <c:pt idx="1315">
                  <c:v>220.16756843819536</c:v>
                </c:pt>
                <c:pt idx="1316">
                  <c:v>219.93939140861286</c:v>
                </c:pt>
                <c:pt idx="1317">
                  <c:v>218.64608997035191</c:v>
                </c:pt>
                <c:pt idx="1318">
                  <c:v>216.83320110002208</c:v>
                </c:pt>
                <c:pt idx="1319">
                  <c:v>215.48591267829127</c:v>
                </c:pt>
                <c:pt idx="1320">
                  <c:v>213.67988403238027</c:v>
                </c:pt>
                <c:pt idx="1321">
                  <c:v>208.57975458292819</c:v>
                </c:pt>
                <c:pt idx="1322">
                  <c:v>207.52656099932591</c:v>
                </c:pt>
                <c:pt idx="1323">
                  <c:v>204.76248709979538</c:v>
                </c:pt>
                <c:pt idx="1324">
                  <c:v>208.19826645111644</c:v>
                </c:pt>
                <c:pt idx="1325">
                  <c:v>208.18454600227881</c:v>
                </c:pt>
                <c:pt idx="1326">
                  <c:v>207.81558523679706</c:v>
                </c:pt>
                <c:pt idx="1327">
                  <c:v>208.70741441124363</c:v>
                </c:pt>
                <c:pt idx="1328">
                  <c:v>205.74737670983637</c:v>
                </c:pt>
                <c:pt idx="1329">
                  <c:v>207.94682431263536</c:v>
                </c:pt>
                <c:pt idx="1330">
                  <c:v>206.2293820429152</c:v>
                </c:pt>
                <c:pt idx="1331">
                  <c:v>203.97743880978089</c:v>
                </c:pt>
                <c:pt idx="1332">
                  <c:v>203.28992501476441</c:v>
                </c:pt>
                <c:pt idx="1333">
                  <c:v>203.57149248656293</c:v>
                </c:pt>
                <c:pt idx="1334">
                  <c:v>205.83357692101197</c:v>
                </c:pt>
                <c:pt idx="1335">
                  <c:v>202.08908747084405</c:v>
                </c:pt>
                <c:pt idx="1336">
                  <c:v>202.40078027596002</c:v>
                </c:pt>
                <c:pt idx="1337">
                  <c:v>200.67886394683626</c:v>
                </c:pt>
                <c:pt idx="1338">
                  <c:v>203.15510669140326</c:v>
                </c:pt>
                <c:pt idx="1339">
                  <c:v>205.54664057792917</c:v>
                </c:pt>
                <c:pt idx="1340">
                  <c:v>205.43449082221284</c:v>
                </c:pt>
                <c:pt idx="1341">
                  <c:v>208.70204553995933</c:v>
                </c:pt>
                <c:pt idx="1342">
                  <c:v>209.89691767134158</c:v>
                </c:pt>
                <c:pt idx="1343">
                  <c:v>208.55231368525293</c:v>
                </c:pt>
                <c:pt idx="1344">
                  <c:v>207.29003239219008</c:v>
                </c:pt>
                <c:pt idx="1345">
                  <c:v>207.86330853710189</c:v>
                </c:pt>
                <c:pt idx="1346">
                  <c:v>208.77034951352061</c:v>
                </c:pt>
                <c:pt idx="1347">
                  <c:v>207.74549163947435</c:v>
                </c:pt>
                <c:pt idx="1348">
                  <c:v>207.52656099932591</c:v>
                </c:pt>
                <c:pt idx="1349">
                  <c:v>206.43548704610669</c:v>
                </c:pt>
                <c:pt idx="1350">
                  <c:v>206.32303901976343</c:v>
                </c:pt>
                <c:pt idx="1351">
                  <c:v>206.98877905901585</c:v>
                </c:pt>
                <c:pt idx="1352">
                  <c:v>204.99424337690076</c:v>
                </c:pt>
                <c:pt idx="1353">
                  <c:v>203.11394534489034</c:v>
                </c:pt>
                <c:pt idx="1354">
                  <c:v>201.97127057321649</c:v>
                </c:pt>
                <c:pt idx="1355">
                  <c:v>197.88884050276496</c:v>
                </c:pt>
                <c:pt idx="1356">
                  <c:v>198.56382693145144</c:v>
                </c:pt>
                <c:pt idx="1357">
                  <c:v>198.77231809965818</c:v>
                </c:pt>
                <c:pt idx="1358">
                  <c:v>200.34301122094098</c:v>
                </c:pt>
                <c:pt idx="1359">
                  <c:v>206.03819057106895</c:v>
                </c:pt>
                <c:pt idx="1360">
                  <c:v>208.12369879439015</c:v>
                </c:pt>
                <c:pt idx="1361">
                  <c:v>208.82761747388642</c:v>
                </c:pt>
                <c:pt idx="1362">
                  <c:v>210.97785042324603</c:v>
                </c:pt>
                <c:pt idx="1363">
                  <c:v>212.77433440909607</c:v>
                </c:pt>
                <c:pt idx="1364">
                  <c:v>212.01404258111469</c:v>
                </c:pt>
                <c:pt idx="1365">
                  <c:v>212.97178956410733</c:v>
                </c:pt>
                <c:pt idx="1366">
                  <c:v>212.27711727404511</c:v>
                </c:pt>
                <c:pt idx="1367">
                  <c:v>212.02656994744473</c:v>
                </c:pt>
                <c:pt idx="1368">
                  <c:v>215.9288445592455</c:v>
                </c:pt>
                <c:pt idx="1369">
                  <c:v>213.38996498302839</c:v>
                </c:pt>
                <c:pt idx="1370">
                  <c:v>211.70980654167138</c:v>
                </c:pt>
                <c:pt idx="1371">
                  <c:v>208.32085567877448</c:v>
                </c:pt>
                <c:pt idx="1372">
                  <c:v>210.55669229805588</c:v>
                </c:pt>
                <c:pt idx="1373">
                  <c:v>211.17321768386896</c:v>
                </c:pt>
                <c:pt idx="1374">
                  <c:v>210.48480907697174</c:v>
                </c:pt>
                <c:pt idx="1375">
                  <c:v>209.95508044358809</c:v>
                </c:pt>
                <c:pt idx="1376">
                  <c:v>211.7790053271134</c:v>
                </c:pt>
                <c:pt idx="1377">
                  <c:v>210.0236826877763</c:v>
                </c:pt>
                <c:pt idx="1378">
                  <c:v>209.06354953976842</c:v>
                </c:pt>
                <c:pt idx="1379">
                  <c:v>212.54824527390195</c:v>
                </c:pt>
                <c:pt idx="1380">
                  <c:v>214.29700595944712</c:v>
                </c:pt>
                <c:pt idx="1381">
                  <c:v>210.31956714966626</c:v>
                </c:pt>
                <c:pt idx="1382">
                  <c:v>209.2672683779447</c:v>
                </c:pt>
                <c:pt idx="1383">
                  <c:v>207.05380205568119</c:v>
                </c:pt>
                <c:pt idx="1384">
                  <c:v>206.8378541218018</c:v>
                </c:pt>
                <c:pt idx="1385">
                  <c:v>208.15054315081161</c:v>
                </c:pt>
                <c:pt idx="1386">
                  <c:v>205.8983016470504</c:v>
                </c:pt>
                <c:pt idx="1387">
                  <c:v>203.95417370088231</c:v>
                </c:pt>
                <c:pt idx="1388">
                  <c:v>201.19964446141273</c:v>
                </c:pt>
                <c:pt idx="1389">
                  <c:v>196.65191221298909</c:v>
                </c:pt>
                <c:pt idx="1390">
                  <c:v>193.1615493369444</c:v>
                </c:pt>
                <c:pt idx="1391">
                  <c:v>191.44887939725473</c:v>
                </c:pt>
                <c:pt idx="1392">
                  <c:v>194.8109859037302</c:v>
                </c:pt>
                <c:pt idx="1393">
                  <c:v>193.95375612200462</c:v>
                </c:pt>
                <c:pt idx="1394">
                  <c:v>191.48675976687167</c:v>
                </c:pt>
                <c:pt idx="1395">
                  <c:v>190.08548436167104</c:v>
                </c:pt>
                <c:pt idx="1396">
                  <c:v>190.98447203116334</c:v>
                </c:pt>
                <c:pt idx="1397">
                  <c:v>186.74664296409418</c:v>
                </c:pt>
                <c:pt idx="1398">
                  <c:v>183.0272082465863</c:v>
                </c:pt>
                <c:pt idx="1399">
                  <c:v>185.0342712950314</c:v>
                </c:pt>
                <c:pt idx="1400">
                  <c:v>186.92709669337182</c:v>
                </c:pt>
                <c:pt idx="1401">
                  <c:v>184.66948631832636</c:v>
                </c:pt>
                <c:pt idx="1402">
                  <c:v>182.84138564602438</c:v>
                </c:pt>
                <c:pt idx="1403">
                  <c:v>179.37339306699755</c:v>
                </c:pt>
                <c:pt idx="1404">
                  <c:v>185.86376190845479</c:v>
                </c:pt>
                <c:pt idx="1405">
                  <c:v>188.93893207184743</c:v>
                </c:pt>
                <c:pt idx="1406">
                  <c:v>190.42521460571609</c:v>
                </c:pt>
                <c:pt idx="1407">
                  <c:v>189.58260008470887</c:v>
                </c:pt>
                <c:pt idx="1408">
                  <c:v>191.39250624876965</c:v>
                </c:pt>
                <c:pt idx="1409">
                  <c:v>193.67308346208682</c:v>
                </c:pt>
                <c:pt idx="1410">
                  <c:v>194.76385914467917</c:v>
                </c:pt>
                <c:pt idx="1411">
                  <c:v>191.21891274391081</c:v>
                </c:pt>
                <c:pt idx="1412">
                  <c:v>186.96676668675022</c:v>
                </c:pt>
                <c:pt idx="1413">
                  <c:v>186.74634469346731</c:v>
                </c:pt>
                <c:pt idx="1414">
                  <c:v>189.47104687024631</c:v>
                </c:pt>
                <c:pt idx="1415">
                  <c:v>191.87540639372918</c:v>
                </c:pt>
                <c:pt idx="1416">
                  <c:v>192.1990300239213</c:v>
                </c:pt>
                <c:pt idx="1417">
                  <c:v>190.22626809757031</c:v>
                </c:pt>
                <c:pt idx="1418">
                  <c:v>194.31913763996349</c:v>
                </c:pt>
                <c:pt idx="1419">
                  <c:v>194.0560629470331</c:v>
                </c:pt>
                <c:pt idx="1420">
                  <c:v>186.13250374329638</c:v>
                </c:pt>
                <c:pt idx="1421">
                  <c:v>184.01865981041922</c:v>
                </c:pt>
                <c:pt idx="1422">
                  <c:v>182.7969433226155</c:v>
                </c:pt>
                <c:pt idx="1423">
                  <c:v>187.93197043541548</c:v>
                </c:pt>
                <c:pt idx="1424">
                  <c:v>186.97303036991522</c:v>
                </c:pt>
                <c:pt idx="1425">
                  <c:v>189.60288248733841</c:v>
                </c:pt>
                <c:pt idx="1426">
                  <c:v>186.87430279240962</c:v>
                </c:pt>
                <c:pt idx="1427">
                  <c:v>183.32935639164126</c:v>
                </c:pt>
                <c:pt idx="1428">
                  <c:v>180.40570770671647</c:v>
                </c:pt>
                <c:pt idx="1429">
                  <c:v>179.61767671043293</c:v>
                </c:pt>
                <c:pt idx="1430">
                  <c:v>184.7861101334463</c:v>
                </c:pt>
                <c:pt idx="1431">
                  <c:v>188.24813729993497</c:v>
                </c:pt>
                <c:pt idx="1432">
                  <c:v>188.04859425053542</c:v>
                </c:pt>
                <c:pt idx="1433">
                  <c:v>192.77678022823667</c:v>
                </c:pt>
                <c:pt idx="1434">
                  <c:v>191.96130833427787</c:v>
                </c:pt>
                <c:pt idx="1435">
                  <c:v>194.02027047180448</c:v>
                </c:pt>
                <c:pt idx="1436">
                  <c:v>193.48875221465943</c:v>
                </c:pt>
                <c:pt idx="1437">
                  <c:v>190.43684716016537</c:v>
                </c:pt>
                <c:pt idx="1438">
                  <c:v>194.27887110533132</c:v>
                </c:pt>
                <c:pt idx="1439">
                  <c:v>192.56441154188019</c:v>
                </c:pt>
                <c:pt idx="1440">
                  <c:v>190.99222706746286</c:v>
                </c:pt>
                <c:pt idx="1441">
                  <c:v>192.82152082227248</c:v>
                </c:pt>
                <c:pt idx="1442">
                  <c:v>196.36348451677176</c:v>
                </c:pt>
                <c:pt idx="1443">
                  <c:v>196.75004324924089</c:v>
                </c:pt>
                <c:pt idx="1444">
                  <c:v>202.76079292263458</c:v>
                </c:pt>
                <c:pt idx="1445">
                  <c:v>201.48389636885338</c:v>
                </c:pt>
                <c:pt idx="1446">
                  <c:v>198.88774883227049</c:v>
                </c:pt>
                <c:pt idx="1447">
                  <c:v>198.90653988176553</c:v>
                </c:pt>
                <c:pt idx="1448">
                  <c:v>199.18214194102592</c:v>
                </c:pt>
                <c:pt idx="1449">
                  <c:v>199.91558941258583</c:v>
                </c:pt>
                <c:pt idx="1450">
                  <c:v>200.10946532007421</c:v>
                </c:pt>
                <c:pt idx="1451">
                  <c:v>197.52644169107518</c:v>
                </c:pt>
                <c:pt idx="1452">
                  <c:v>195.55099532908199</c:v>
                </c:pt>
                <c:pt idx="1453">
                  <c:v>194.77638651100918</c:v>
                </c:pt>
                <c:pt idx="1454">
                  <c:v>191.75490506045946</c:v>
                </c:pt>
                <c:pt idx="1455">
                  <c:v>190.31604755626876</c:v>
                </c:pt>
                <c:pt idx="1456">
                  <c:v>186.6950421456396</c:v>
                </c:pt>
                <c:pt idx="1457">
                  <c:v>185.59919586238988</c:v>
                </c:pt>
                <c:pt idx="1458">
                  <c:v>180.77705463721344</c:v>
                </c:pt>
                <c:pt idx="1459">
                  <c:v>182.06319758042869</c:v>
                </c:pt>
                <c:pt idx="1460">
                  <c:v>178.05772133171871</c:v>
                </c:pt>
                <c:pt idx="1461">
                  <c:v>179.94875710629768</c:v>
                </c:pt>
                <c:pt idx="1462">
                  <c:v>178.19313619633365</c:v>
                </c:pt>
                <c:pt idx="1463">
                  <c:v>183.53695274796729</c:v>
                </c:pt>
                <c:pt idx="1464">
                  <c:v>181.78968341555662</c:v>
                </c:pt>
                <c:pt idx="1465">
                  <c:v>182.80917241831861</c:v>
                </c:pt>
                <c:pt idx="1466">
                  <c:v>186.77348732051567</c:v>
                </c:pt>
                <c:pt idx="1467">
                  <c:v>191.06082931165105</c:v>
                </c:pt>
                <c:pt idx="1468">
                  <c:v>190.64354870461068</c:v>
                </c:pt>
                <c:pt idx="1469">
                  <c:v>191.53090381965367</c:v>
                </c:pt>
                <c:pt idx="1470">
                  <c:v>187.03119314216178</c:v>
                </c:pt>
                <c:pt idx="1471">
                  <c:v>184.12066836482077</c:v>
                </c:pt>
                <c:pt idx="1472">
                  <c:v>180.25657239326387</c:v>
                </c:pt>
                <c:pt idx="1473">
                  <c:v>181.61996742884756</c:v>
                </c:pt>
                <c:pt idx="1474">
                  <c:v>180.20646292794379</c:v>
                </c:pt>
                <c:pt idx="1475">
                  <c:v>179.56697070385906</c:v>
                </c:pt>
                <c:pt idx="1476">
                  <c:v>175.98295085096609</c:v>
                </c:pt>
                <c:pt idx="1477">
                  <c:v>174.52560056790728</c:v>
                </c:pt>
                <c:pt idx="1478">
                  <c:v>171.91961010063653</c:v>
                </c:pt>
                <c:pt idx="1479">
                  <c:v>177.55513532538342</c:v>
                </c:pt>
                <c:pt idx="1480">
                  <c:v>179.09480830146808</c:v>
                </c:pt>
                <c:pt idx="1481">
                  <c:v>178.34346459229388</c:v>
                </c:pt>
                <c:pt idx="1482">
                  <c:v>180.80270591112728</c:v>
                </c:pt>
                <c:pt idx="1483">
                  <c:v>179.72415932423809</c:v>
                </c:pt>
                <c:pt idx="1484">
                  <c:v>178.03296486968557</c:v>
                </c:pt>
                <c:pt idx="1485">
                  <c:v>175.77953028341676</c:v>
                </c:pt>
                <c:pt idx="1486">
                  <c:v>174.95033794062027</c:v>
                </c:pt>
                <c:pt idx="1487">
                  <c:v>175.4213072605036</c:v>
                </c:pt>
                <c:pt idx="1488">
                  <c:v>180.28311847905843</c:v>
                </c:pt>
                <c:pt idx="1489">
                  <c:v>179.69105128465162</c:v>
                </c:pt>
                <c:pt idx="1490">
                  <c:v>179.7026838391009</c:v>
                </c:pt>
                <c:pt idx="1491">
                  <c:v>179.9430899643865</c:v>
                </c:pt>
                <c:pt idx="1492">
                  <c:v>179.67136542327586</c:v>
                </c:pt>
                <c:pt idx="1493">
                  <c:v>179.51596642665825</c:v>
                </c:pt>
                <c:pt idx="1494">
                  <c:v>183.5551472562085</c:v>
                </c:pt>
                <c:pt idx="1495">
                  <c:v>183.98763966522105</c:v>
                </c:pt>
                <c:pt idx="1496">
                  <c:v>182.86405421366916</c:v>
                </c:pt>
                <c:pt idx="1497">
                  <c:v>184.17853286644038</c:v>
                </c:pt>
                <c:pt idx="1498">
                  <c:v>184.48217236462989</c:v>
                </c:pt>
                <c:pt idx="1499">
                  <c:v>188.01817064659107</c:v>
                </c:pt>
                <c:pt idx="1500">
                  <c:v>187.5826955313095</c:v>
                </c:pt>
                <c:pt idx="1501">
                  <c:v>189.95156085019062</c:v>
                </c:pt>
                <c:pt idx="1502">
                  <c:v>191.09990276377565</c:v>
                </c:pt>
                <c:pt idx="1503">
                  <c:v>191.01071984633097</c:v>
                </c:pt>
                <c:pt idx="1504">
                  <c:v>194.09066233975412</c:v>
                </c:pt>
                <c:pt idx="1505">
                  <c:v>195.29090334242065</c:v>
                </c:pt>
                <c:pt idx="1506">
                  <c:v>197.0483138761461</c:v>
                </c:pt>
                <c:pt idx="1507">
                  <c:v>192.60229191149716</c:v>
                </c:pt>
                <c:pt idx="1508">
                  <c:v>196.88694946699039</c:v>
                </c:pt>
                <c:pt idx="1509">
                  <c:v>198.27420615272649</c:v>
                </c:pt>
                <c:pt idx="1510">
                  <c:v>199.5695954853758</c:v>
                </c:pt>
                <c:pt idx="1511">
                  <c:v>201.68731693640277</c:v>
                </c:pt>
                <c:pt idx="1512">
                  <c:v>203.0432552063138</c:v>
                </c:pt>
                <c:pt idx="1513">
                  <c:v>202.0407676292854</c:v>
                </c:pt>
                <c:pt idx="1514">
                  <c:v>203.29022328539131</c:v>
                </c:pt>
                <c:pt idx="1515">
                  <c:v>204.96352150232948</c:v>
                </c:pt>
                <c:pt idx="1516">
                  <c:v>203.8002660573992</c:v>
                </c:pt>
                <c:pt idx="1517">
                  <c:v>204.14983923213211</c:v>
                </c:pt>
                <c:pt idx="1518">
                  <c:v>205.12816688838117</c:v>
                </c:pt>
                <c:pt idx="1519">
                  <c:v>209.52527247021769</c:v>
                </c:pt>
                <c:pt idx="1520">
                  <c:v>209.14617050342119</c:v>
                </c:pt>
                <c:pt idx="1521">
                  <c:v>210.74997166429046</c:v>
                </c:pt>
                <c:pt idx="1522">
                  <c:v>212.37316041590856</c:v>
                </c:pt>
                <c:pt idx="1523">
                  <c:v>208.51860910441263</c:v>
                </c:pt>
                <c:pt idx="1524">
                  <c:v>207.68195999594352</c:v>
                </c:pt>
                <c:pt idx="1525">
                  <c:v>205.63671830725457</c:v>
                </c:pt>
                <c:pt idx="1526">
                  <c:v>200.02803743892912</c:v>
                </c:pt>
                <c:pt idx="1527">
                  <c:v>203.59952992549202</c:v>
                </c:pt>
                <c:pt idx="1528">
                  <c:v>203.96699933783921</c:v>
                </c:pt>
                <c:pt idx="1529">
                  <c:v>202.24657436185001</c:v>
                </c:pt>
                <c:pt idx="1530">
                  <c:v>202.98837341096325</c:v>
                </c:pt>
                <c:pt idx="1531">
                  <c:v>202.98896995221705</c:v>
                </c:pt>
                <c:pt idx="1532">
                  <c:v>199.99522766996952</c:v>
                </c:pt>
                <c:pt idx="1533">
                  <c:v>197.82232615296513</c:v>
                </c:pt>
                <c:pt idx="1534">
                  <c:v>197.74746022561192</c:v>
                </c:pt>
                <c:pt idx="1535">
                  <c:v>202.03241605173207</c:v>
                </c:pt>
                <c:pt idx="1536">
                  <c:v>203.0316226518645</c:v>
                </c:pt>
                <c:pt idx="1537">
                  <c:v>205.68205544254414</c:v>
                </c:pt>
                <c:pt idx="1538">
                  <c:v>206.98579635274677</c:v>
                </c:pt>
                <c:pt idx="1539">
                  <c:v>203.88258875042504</c:v>
                </c:pt>
                <c:pt idx="1540">
                  <c:v>201.51133726652867</c:v>
                </c:pt>
                <c:pt idx="1541">
                  <c:v>199.2313565944653</c:v>
                </c:pt>
                <c:pt idx="1542">
                  <c:v>199.90544821127105</c:v>
                </c:pt>
                <c:pt idx="1543">
                  <c:v>203.31975207745492</c:v>
                </c:pt>
                <c:pt idx="1544">
                  <c:v>198.14684459503798</c:v>
                </c:pt>
                <c:pt idx="1545">
                  <c:v>200.03280976895959</c:v>
                </c:pt>
                <c:pt idx="1546">
                  <c:v>196.47175675433834</c:v>
                </c:pt>
                <c:pt idx="1547">
                  <c:v>198.7031193142162</c:v>
                </c:pt>
                <c:pt idx="1548">
                  <c:v>196.8705445825106</c:v>
                </c:pt>
                <c:pt idx="1549">
                  <c:v>196.26714310428139</c:v>
                </c:pt>
                <c:pt idx="1550">
                  <c:v>200.69019823065867</c:v>
                </c:pt>
                <c:pt idx="1551">
                  <c:v>201.53728681106941</c:v>
                </c:pt>
                <c:pt idx="1552">
                  <c:v>203.07606497527337</c:v>
                </c:pt>
                <c:pt idx="1553">
                  <c:v>201.72609211790041</c:v>
                </c:pt>
                <c:pt idx="1554">
                  <c:v>198.37174064772449</c:v>
                </c:pt>
                <c:pt idx="1555">
                  <c:v>198.72101555183048</c:v>
                </c:pt>
                <c:pt idx="1556">
                  <c:v>198.08659392840312</c:v>
                </c:pt>
                <c:pt idx="1557">
                  <c:v>199.98031413862427</c:v>
                </c:pt>
                <c:pt idx="1558">
                  <c:v>197.35165510370871</c:v>
                </c:pt>
                <c:pt idx="1559">
                  <c:v>198.06124092511618</c:v>
                </c:pt>
                <c:pt idx="1560">
                  <c:v>200.4682848842412</c:v>
                </c:pt>
                <c:pt idx="1561">
                  <c:v>200.85872113486008</c:v>
                </c:pt>
                <c:pt idx="1562">
                  <c:v>202.08729784708262</c:v>
                </c:pt>
                <c:pt idx="1563">
                  <c:v>200.51242893702315</c:v>
                </c:pt>
                <c:pt idx="1564">
                  <c:v>197.09544063519712</c:v>
                </c:pt>
                <c:pt idx="1565">
                  <c:v>197.93119493178551</c:v>
                </c:pt>
                <c:pt idx="1566">
                  <c:v>197.14883107741315</c:v>
                </c:pt>
                <c:pt idx="1567">
                  <c:v>196.65668454301957</c:v>
                </c:pt>
                <c:pt idx="1568">
                  <c:v>196.71663693902752</c:v>
                </c:pt>
                <c:pt idx="1569">
                  <c:v>197.41369539410499</c:v>
                </c:pt>
                <c:pt idx="1570">
                  <c:v>198.898784845466</c:v>
                </c:pt>
                <c:pt idx="1571">
                  <c:v>198.55726497765954</c:v>
                </c:pt>
                <c:pt idx="1572">
                  <c:v>196.63371770474788</c:v>
                </c:pt>
                <c:pt idx="1573">
                  <c:v>192.78513180579006</c:v>
                </c:pt>
                <c:pt idx="1574">
                  <c:v>193.8201308811511</c:v>
                </c:pt>
                <c:pt idx="1575">
                  <c:v>189.4925223553835</c:v>
                </c:pt>
                <c:pt idx="1576">
                  <c:v>188.53924943179447</c:v>
                </c:pt>
                <c:pt idx="1577">
                  <c:v>188.19355377521134</c:v>
                </c:pt>
                <c:pt idx="1578">
                  <c:v>186.79854205317571</c:v>
                </c:pt>
                <c:pt idx="1579">
                  <c:v>186.00036985557736</c:v>
                </c:pt>
                <c:pt idx="1580">
                  <c:v>187.32648106279791</c:v>
                </c:pt>
                <c:pt idx="1581">
                  <c:v>184.1218614473284</c:v>
                </c:pt>
                <c:pt idx="1582">
                  <c:v>184.57433798834359</c:v>
                </c:pt>
                <c:pt idx="1583">
                  <c:v>185.38026522224146</c:v>
                </c:pt>
                <c:pt idx="1584">
                  <c:v>185.93206588201608</c:v>
                </c:pt>
                <c:pt idx="1585">
                  <c:v>184.20686857599637</c:v>
                </c:pt>
                <c:pt idx="1586">
                  <c:v>183.26433339497592</c:v>
                </c:pt>
                <c:pt idx="1587">
                  <c:v>186.75171356475158</c:v>
                </c:pt>
                <c:pt idx="1588">
                  <c:v>186.71383319513461</c:v>
                </c:pt>
                <c:pt idx="1589">
                  <c:v>189.19126902220924</c:v>
                </c:pt>
                <c:pt idx="1590">
                  <c:v>189.35889711452998</c:v>
                </c:pt>
                <c:pt idx="1591">
                  <c:v>187.86694743875015</c:v>
                </c:pt>
                <c:pt idx="1592">
                  <c:v>187.17674920809148</c:v>
                </c:pt>
                <c:pt idx="1593">
                  <c:v>184.0359595067797</c:v>
                </c:pt>
                <c:pt idx="1594">
                  <c:v>184.28471720961863</c:v>
                </c:pt>
                <c:pt idx="1595">
                  <c:v>184.86097606079949</c:v>
                </c:pt>
                <c:pt idx="1596">
                  <c:v>189.94708679078701</c:v>
                </c:pt>
                <c:pt idx="1597">
                  <c:v>192.03617426163106</c:v>
                </c:pt>
                <c:pt idx="1598">
                  <c:v>192.75381338996499</c:v>
                </c:pt>
                <c:pt idx="1599">
                  <c:v>192.4442084792374</c:v>
                </c:pt>
                <c:pt idx="1600">
                  <c:v>194.79816026677327</c:v>
                </c:pt>
                <c:pt idx="1601">
                  <c:v>195.00873932936832</c:v>
                </c:pt>
                <c:pt idx="1602">
                  <c:v>192.56620116564162</c:v>
                </c:pt>
                <c:pt idx="1603">
                  <c:v>195.77768100552996</c:v>
                </c:pt>
                <c:pt idx="1604">
                  <c:v>192.92859997733143</c:v>
                </c:pt>
                <c:pt idx="1605">
                  <c:v>194.43605972571032</c:v>
                </c:pt>
                <c:pt idx="1606">
                  <c:v>195.07197270227223</c:v>
                </c:pt>
                <c:pt idx="1607">
                  <c:v>196.76525505121307</c:v>
                </c:pt>
                <c:pt idx="1608">
                  <c:v>196.1994356719739</c:v>
                </c:pt>
                <c:pt idx="1609">
                  <c:v>195.01559955378715</c:v>
                </c:pt>
                <c:pt idx="1610">
                  <c:v>195.25004026653463</c:v>
                </c:pt>
                <c:pt idx="1611">
                  <c:v>196.05477441792488</c:v>
                </c:pt>
                <c:pt idx="1612">
                  <c:v>196.46847577744239</c:v>
                </c:pt>
                <c:pt idx="1613">
                  <c:v>201.41857510156117</c:v>
                </c:pt>
                <c:pt idx="1614">
                  <c:v>201.40664427648494</c:v>
                </c:pt>
                <c:pt idx="1615">
                  <c:v>201.76367421689048</c:v>
                </c:pt>
                <c:pt idx="1616">
                  <c:v>202.35961892944709</c:v>
                </c:pt>
                <c:pt idx="1617">
                  <c:v>203.36240477710237</c:v>
                </c:pt>
                <c:pt idx="1618">
                  <c:v>202.96928409084131</c:v>
                </c:pt>
                <c:pt idx="1619">
                  <c:v>201.3747293194061</c:v>
                </c:pt>
                <c:pt idx="1620">
                  <c:v>204.05319954901483</c:v>
                </c:pt>
                <c:pt idx="1621">
                  <c:v>202.56303949699642</c:v>
                </c:pt>
                <c:pt idx="1622">
                  <c:v>199.90455339939035</c:v>
                </c:pt>
                <c:pt idx="1623">
                  <c:v>199.61314299690397</c:v>
                </c:pt>
                <c:pt idx="1624">
                  <c:v>198.54384279944881</c:v>
                </c:pt>
                <c:pt idx="1625">
                  <c:v>198.37591643650117</c:v>
                </c:pt>
                <c:pt idx="1626">
                  <c:v>199.33873402015115</c:v>
                </c:pt>
                <c:pt idx="1627">
                  <c:v>200.34838009222528</c:v>
                </c:pt>
                <c:pt idx="1628">
                  <c:v>198.91011912928838</c:v>
                </c:pt>
                <c:pt idx="1629">
                  <c:v>195.59424456998323</c:v>
                </c:pt>
                <c:pt idx="1630">
                  <c:v>196.00645457636625</c:v>
                </c:pt>
                <c:pt idx="1631">
                  <c:v>195.29448258994353</c:v>
                </c:pt>
                <c:pt idx="1632">
                  <c:v>192.74963760118831</c:v>
                </c:pt>
                <c:pt idx="1633">
                  <c:v>194.92283738881966</c:v>
                </c:pt>
                <c:pt idx="1634">
                  <c:v>198.75203569702862</c:v>
                </c:pt>
                <c:pt idx="1635">
                  <c:v>199.86995400666933</c:v>
                </c:pt>
                <c:pt idx="1636">
                  <c:v>200.32869423084955</c:v>
                </c:pt>
                <c:pt idx="1637">
                  <c:v>199.84132002648644</c:v>
                </c:pt>
                <c:pt idx="1638">
                  <c:v>199.3795970960372</c:v>
                </c:pt>
                <c:pt idx="1639">
                  <c:v>201.93458328610717</c:v>
                </c:pt>
                <c:pt idx="1640">
                  <c:v>204.0469358658498</c:v>
                </c:pt>
                <c:pt idx="1641">
                  <c:v>204.09734360179678</c:v>
                </c:pt>
                <c:pt idx="1642">
                  <c:v>203.52645362190023</c:v>
                </c:pt>
                <c:pt idx="1643">
                  <c:v>203.4280243150215</c:v>
                </c:pt>
                <c:pt idx="1644">
                  <c:v>204.47972654548926</c:v>
                </c:pt>
                <c:pt idx="1645">
                  <c:v>205.83089248536984</c:v>
                </c:pt>
                <c:pt idx="1646">
                  <c:v>205.20034838009224</c:v>
                </c:pt>
                <c:pt idx="1647">
                  <c:v>205.32800820840765</c:v>
                </c:pt>
                <c:pt idx="1648">
                  <c:v>207.42127146802838</c:v>
                </c:pt>
                <c:pt idx="1649">
                  <c:v>207.10898212165864</c:v>
                </c:pt>
                <c:pt idx="1650">
                  <c:v>207.21456992358307</c:v>
                </c:pt>
                <c:pt idx="1651">
                  <c:v>206.12588213537907</c:v>
                </c:pt>
                <c:pt idx="1652">
                  <c:v>204.74488913280797</c:v>
                </c:pt>
                <c:pt idx="1653">
                  <c:v>204.14506690210163</c:v>
                </c:pt>
                <c:pt idx="1654">
                  <c:v>202.35454832878969</c:v>
                </c:pt>
                <c:pt idx="1655">
                  <c:v>203.39730244045029</c:v>
                </c:pt>
                <c:pt idx="1656">
                  <c:v>201.25214009174806</c:v>
                </c:pt>
                <c:pt idx="1657">
                  <c:v>201.07049327996279</c:v>
                </c:pt>
                <c:pt idx="1658">
                  <c:v>201.8456986392894</c:v>
                </c:pt>
                <c:pt idx="1659">
                  <c:v>200.01491353134526</c:v>
                </c:pt>
                <c:pt idx="1660">
                  <c:v>200.53778194031011</c:v>
                </c:pt>
                <c:pt idx="1661">
                  <c:v>204.50657090191072</c:v>
                </c:pt>
                <c:pt idx="1662">
                  <c:v>205.1424838784726</c:v>
                </c:pt>
                <c:pt idx="1663">
                  <c:v>205.32920129091528</c:v>
                </c:pt>
                <c:pt idx="1664">
                  <c:v>206.34600585803511</c:v>
                </c:pt>
                <c:pt idx="1665">
                  <c:v>207.91669897931791</c:v>
                </c:pt>
                <c:pt idx="1666">
                  <c:v>208.08313398913103</c:v>
                </c:pt>
                <c:pt idx="1667">
                  <c:v>213.56415502914106</c:v>
                </c:pt>
                <c:pt idx="1668">
                  <c:v>214.80376775455909</c:v>
                </c:pt>
                <c:pt idx="1669">
                  <c:v>214.42854330591234</c:v>
                </c:pt>
                <c:pt idx="1670">
                  <c:v>212.67530856096354</c:v>
                </c:pt>
                <c:pt idx="1671">
                  <c:v>217.9171165581956</c:v>
                </c:pt>
                <c:pt idx="1672">
                  <c:v>217.09210000417579</c:v>
                </c:pt>
                <c:pt idx="1673">
                  <c:v>217.25674539022748</c:v>
                </c:pt>
                <c:pt idx="1674">
                  <c:v>216.85527312641307</c:v>
                </c:pt>
                <c:pt idx="1675">
                  <c:v>216.32136870425276</c:v>
                </c:pt>
                <c:pt idx="1676">
                  <c:v>218.38092738303317</c:v>
                </c:pt>
                <c:pt idx="1677">
                  <c:v>218.97478420120143</c:v>
                </c:pt>
                <c:pt idx="1678">
                  <c:v>219.45142066299596</c:v>
                </c:pt>
                <c:pt idx="1679">
                  <c:v>221.61030346053582</c:v>
                </c:pt>
                <c:pt idx="1680">
                  <c:v>220.05303251746375</c:v>
                </c:pt>
                <c:pt idx="1681">
                  <c:v>217.33638364761117</c:v>
                </c:pt>
                <c:pt idx="1682">
                  <c:v>218.43163338960707</c:v>
                </c:pt>
                <c:pt idx="1683">
                  <c:v>216.42367552928124</c:v>
                </c:pt>
                <c:pt idx="1684">
                  <c:v>218.56406554795299</c:v>
                </c:pt>
                <c:pt idx="1685">
                  <c:v>217.3381732713726</c:v>
                </c:pt>
                <c:pt idx="1686">
                  <c:v>217.7676829741161</c:v>
                </c:pt>
                <c:pt idx="1687">
                  <c:v>216.26320593200623</c:v>
                </c:pt>
                <c:pt idx="1688">
                  <c:v>216.73387698126265</c:v>
                </c:pt>
                <c:pt idx="1689">
                  <c:v>219.03980719786676</c:v>
                </c:pt>
                <c:pt idx="1690">
                  <c:v>217.73636455829103</c:v>
                </c:pt>
                <c:pt idx="1691">
                  <c:v>218.99506660383099</c:v>
                </c:pt>
                <c:pt idx="1692">
                  <c:v>218.0089839112824</c:v>
                </c:pt>
                <c:pt idx="1693">
                  <c:v>218.5425900628158</c:v>
                </c:pt>
                <c:pt idx="1694">
                  <c:v>216.97100212965231</c:v>
                </c:pt>
                <c:pt idx="1695">
                  <c:v>217.02558565437593</c:v>
                </c:pt>
                <c:pt idx="1696">
                  <c:v>214.43152601218139</c:v>
                </c:pt>
                <c:pt idx="1697">
                  <c:v>215.28189556948811</c:v>
                </c:pt>
                <c:pt idx="1698">
                  <c:v>216.37416260521496</c:v>
                </c:pt>
                <c:pt idx="1699">
                  <c:v>218.39166512560178</c:v>
                </c:pt>
                <c:pt idx="1700">
                  <c:v>218.66279312545862</c:v>
                </c:pt>
                <c:pt idx="1701">
                  <c:v>219.4365071316507</c:v>
                </c:pt>
                <c:pt idx="1702">
                  <c:v>220.80497276789177</c:v>
                </c:pt>
                <c:pt idx="1703">
                  <c:v>219.98562335578319</c:v>
                </c:pt>
                <c:pt idx="1704">
                  <c:v>217.97408624793451</c:v>
                </c:pt>
                <c:pt idx="1705">
                  <c:v>217.87535867042885</c:v>
                </c:pt>
                <c:pt idx="1706">
                  <c:v>217.23377855195577</c:v>
                </c:pt>
                <c:pt idx="1707">
                  <c:v>215.85576825565371</c:v>
                </c:pt>
                <c:pt idx="1708">
                  <c:v>213.67242726670764</c:v>
                </c:pt>
                <c:pt idx="1709">
                  <c:v>213.57161179481369</c:v>
                </c:pt>
                <c:pt idx="1710">
                  <c:v>213.576980666098</c:v>
                </c:pt>
                <c:pt idx="1711">
                  <c:v>215.23566362231782</c:v>
                </c:pt>
                <c:pt idx="1712">
                  <c:v>215.73138940423425</c:v>
                </c:pt>
                <c:pt idx="1713">
                  <c:v>215.688140163333</c:v>
                </c:pt>
                <c:pt idx="1714">
                  <c:v>216.04397702123092</c:v>
                </c:pt>
                <c:pt idx="1715">
                  <c:v>219.55402575865133</c:v>
                </c:pt>
                <c:pt idx="1716">
                  <c:v>223.29344460816191</c:v>
                </c:pt>
                <c:pt idx="1717">
                  <c:v>225.39505944533593</c:v>
                </c:pt>
                <c:pt idx="1718">
                  <c:v>225.05503093066403</c:v>
                </c:pt>
                <c:pt idx="1719">
                  <c:v>225.75656344514508</c:v>
                </c:pt>
                <c:pt idx="1720">
                  <c:v>226.18786277165</c:v>
                </c:pt>
                <c:pt idx="1721">
                  <c:v>227.35320611096861</c:v>
                </c:pt>
                <c:pt idx="1722">
                  <c:v>226.45183227646109</c:v>
                </c:pt>
                <c:pt idx="1723">
                  <c:v>226.50969677808072</c:v>
                </c:pt>
                <c:pt idx="1724">
                  <c:v>226.12224323373084</c:v>
                </c:pt>
                <c:pt idx="1725">
                  <c:v>225.7070505210788</c:v>
                </c:pt>
                <c:pt idx="1726">
                  <c:v>224.30935436340101</c:v>
                </c:pt>
                <c:pt idx="1727">
                  <c:v>225.38611132652881</c:v>
                </c:pt>
                <c:pt idx="1728">
                  <c:v>224.55304146558257</c:v>
                </c:pt>
                <c:pt idx="1729">
                  <c:v>226.0458859532431</c:v>
                </c:pt>
                <c:pt idx="1730">
                  <c:v>227.30339491627544</c:v>
                </c:pt>
                <c:pt idx="1731">
                  <c:v>226.79663312116352</c:v>
                </c:pt>
                <c:pt idx="1732">
                  <c:v>224.16320175621746</c:v>
                </c:pt>
                <c:pt idx="1733">
                  <c:v>224.55423454809019</c:v>
                </c:pt>
                <c:pt idx="1734">
                  <c:v>226.46644753717945</c:v>
                </c:pt>
                <c:pt idx="1735">
                  <c:v>225.10603520786481</c:v>
                </c:pt>
                <c:pt idx="1736">
                  <c:v>226.57114052722318</c:v>
                </c:pt>
                <c:pt idx="1737">
                  <c:v>226.44676167580369</c:v>
                </c:pt>
                <c:pt idx="1738">
                  <c:v>228.20148777388701</c:v>
                </c:pt>
                <c:pt idx="1739">
                  <c:v>229.82825577302799</c:v>
                </c:pt>
                <c:pt idx="1740">
                  <c:v>230.45015003012534</c:v>
                </c:pt>
                <c:pt idx="1741">
                  <c:v>230.7054696867562</c:v>
                </c:pt>
                <c:pt idx="1742">
                  <c:v>229.64183663121224</c:v>
                </c:pt>
                <c:pt idx="1743">
                  <c:v>230.15187940322014</c:v>
                </c:pt>
                <c:pt idx="1744">
                  <c:v>228.99279974706653</c:v>
                </c:pt>
                <c:pt idx="1745">
                  <c:v>228.88422923887302</c:v>
                </c:pt>
                <c:pt idx="1746">
                  <c:v>228.21878747024752</c:v>
                </c:pt>
                <c:pt idx="1747">
                  <c:v>231.00881091431879</c:v>
                </c:pt>
                <c:pt idx="1748">
                  <c:v>232.2576700291709</c:v>
                </c:pt>
                <c:pt idx="1749">
                  <c:v>230.16231887516184</c:v>
                </c:pt>
                <c:pt idx="1750">
                  <c:v>231.59580750806822</c:v>
                </c:pt>
                <c:pt idx="1751">
                  <c:v>232.56190606861421</c:v>
                </c:pt>
                <c:pt idx="1752">
                  <c:v>233.25329738178044</c:v>
                </c:pt>
                <c:pt idx="1753">
                  <c:v>231.95671496662354</c:v>
                </c:pt>
                <c:pt idx="1754">
                  <c:v>232.20248996319341</c:v>
                </c:pt>
                <c:pt idx="1755">
                  <c:v>230.86325484838906</c:v>
                </c:pt>
                <c:pt idx="1756">
                  <c:v>232.98366073505812</c:v>
                </c:pt>
                <c:pt idx="1757">
                  <c:v>232.98962614759625</c:v>
                </c:pt>
                <c:pt idx="1758">
                  <c:v>232.0351601414996</c:v>
                </c:pt>
                <c:pt idx="1759">
                  <c:v>232.25796829979777</c:v>
                </c:pt>
                <c:pt idx="1760">
                  <c:v>231.45412896028824</c:v>
                </c:pt>
                <c:pt idx="1761">
                  <c:v>230.07910137025527</c:v>
                </c:pt>
                <c:pt idx="1762">
                  <c:v>229.63169542989749</c:v>
                </c:pt>
                <c:pt idx="1763">
                  <c:v>228.48335351631243</c:v>
                </c:pt>
                <c:pt idx="1764">
                  <c:v>228.57164162187635</c:v>
                </c:pt>
                <c:pt idx="1765">
                  <c:v>227.78808468499639</c:v>
                </c:pt>
                <c:pt idx="1766">
                  <c:v>226.43483085072751</c:v>
                </c:pt>
                <c:pt idx="1767">
                  <c:v>226.21798810496739</c:v>
                </c:pt>
                <c:pt idx="1768">
                  <c:v>227.16350599225692</c:v>
                </c:pt>
                <c:pt idx="1769">
                  <c:v>227.56378517356367</c:v>
                </c:pt>
                <c:pt idx="1770">
                  <c:v>226.1833887122464</c:v>
                </c:pt>
                <c:pt idx="1771">
                  <c:v>225.83918440879779</c:v>
                </c:pt>
                <c:pt idx="1772">
                  <c:v>226.28480072539418</c:v>
                </c:pt>
                <c:pt idx="1773">
                  <c:v>227.87786414369486</c:v>
                </c:pt>
                <c:pt idx="1774">
                  <c:v>228.00552397201031</c:v>
                </c:pt>
                <c:pt idx="1775">
                  <c:v>224.52261786163822</c:v>
                </c:pt>
                <c:pt idx="1776">
                  <c:v>224.44745366365811</c:v>
                </c:pt>
                <c:pt idx="1777">
                  <c:v>224.61925754475553</c:v>
                </c:pt>
                <c:pt idx="1778">
                  <c:v>221.03583423311639</c:v>
                </c:pt>
                <c:pt idx="1779">
                  <c:v>222.39863272744628</c:v>
                </c:pt>
                <c:pt idx="1780">
                  <c:v>218.41403542261966</c:v>
                </c:pt>
                <c:pt idx="1781">
                  <c:v>219.48303734944793</c:v>
                </c:pt>
                <c:pt idx="1782">
                  <c:v>218.66905680862359</c:v>
                </c:pt>
                <c:pt idx="1783">
                  <c:v>221.95987663526873</c:v>
                </c:pt>
                <c:pt idx="1784">
                  <c:v>223.27733799430899</c:v>
                </c:pt>
                <c:pt idx="1785">
                  <c:v>224.99358718152158</c:v>
                </c:pt>
                <c:pt idx="1786">
                  <c:v>228.15406274420909</c:v>
                </c:pt>
                <c:pt idx="1787">
                  <c:v>228.02580637463987</c:v>
                </c:pt>
                <c:pt idx="1788">
                  <c:v>226.94189091646635</c:v>
                </c:pt>
                <c:pt idx="1789">
                  <c:v>224.52858327417636</c:v>
                </c:pt>
                <c:pt idx="1790">
                  <c:v>226.74533057333582</c:v>
                </c:pt>
                <c:pt idx="1791">
                  <c:v>225.34942403941946</c:v>
                </c:pt>
                <c:pt idx="1792">
                  <c:v>223.97350163750573</c:v>
                </c:pt>
                <c:pt idx="1793">
                  <c:v>220.54547732248426</c:v>
                </c:pt>
                <c:pt idx="1794">
                  <c:v>218.56615344234132</c:v>
                </c:pt>
                <c:pt idx="1795">
                  <c:v>217.21588231434146</c:v>
                </c:pt>
                <c:pt idx="1796">
                  <c:v>216.99695167419304</c:v>
                </c:pt>
                <c:pt idx="1797">
                  <c:v>216.32554449302941</c:v>
                </c:pt>
                <c:pt idx="1798">
                  <c:v>216.62202549617322</c:v>
                </c:pt>
                <c:pt idx="1799">
                  <c:v>218.19540305309815</c:v>
                </c:pt>
                <c:pt idx="1800">
                  <c:v>219.03443832658246</c:v>
                </c:pt>
                <c:pt idx="1801">
                  <c:v>220.71101752041662</c:v>
                </c:pt>
                <c:pt idx="1802">
                  <c:v>217.82405612260115</c:v>
                </c:pt>
                <c:pt idx="1803">
                  <c:v>214.05510848102702</c:v>
                </c:pt>
                <c:pt idx="1804">
                  <c:v>213.23039019763414</c:v>
                </c:pt>
                <c:pt idx="1805">
                  <c:v>212.8333919932233</c:v>
                </c:pt>
                <c:pt idx="1806">
                  <c:v>210.99634320211413</c:v>
                </c:pt>
                <c:pt idx="1807">
                  <c:v>213.43858309521397</c:v>
                </c:pt>
                <c:pt idx="1808">
                  <c:v>214.79452136512501</c:v>
                </c:pt>
                <c:pt idx="1809">
                  <c:v>212.28218787470249</c:v>
                </c:pt>
                <c:pt idx="1810">
                  <c:v>213.81052656696477</c:v>
                </c:pt>
                <c:pt idx="1811">
                  <c:v>218.44058150841423</c:v>
                </c:pt>
                <c:pt idx="1812">
                  <c:v>218.43133511898017</c:v>
                </c:pt>
                <c:pt idx="1813">
                  <c:v>222.0559197771322</c:v>
                </c:pt>
                <c:pt idx="1814">
                  <c:v>224.03047132724464</c:v>
                </c:pt>
                <c:pt idx="1815">
                  <c:v>224.12532138660049</c:v>
                </c:pt>
                <c:pt idx="1816">
                  <c:v>227.1742437348255</c:v>
                </c:pt>
                <c:pt idx="1817">
                  <c:v>225.45292394695556</c:v>
                </c:pt>
                <c:pt idx="1818">
                  <c:v>226.70715193309195</c:v>
                </c:pt>
                <c:pt idx="1819">
                  <c:v>227.7084464276127</c:v>
                </c:pt>
                <c:pt idx="1820">
                  <c:v>230.36305500706902</c:v>
                </c:pt>
                <c:pt idx="1821">
                  <c:v>228.23757851974253</c:v>
                </c:pt>
                <c:pt idx="1822">
                  <c:v>229.27705165450718</c:v>
                </c:pt>
                <c:pt idx="1823">
                  <c:v>232.06021487415961</c:v>
                </c:pt>
                <c:pt idx="1824">
                  <c:v>233.05017508485801</c:v>
                </c:pt>
                <c:pt idx="1825">
                  <c:v>232.31523626016357</c:v>
                </c:pt>
                <c:pt idx="1826">
                  <c:v>234.16540895885657</c:v>
                </c:pt>
                <c:pt idx="1827">
                  <c:v>234.64651948005465</c:v>
                </c:pt>
                <c:pt idx="1828">
                  <c:v>229.77367224830434</c:v>
                </c:pt>
                <c:pt idx="1829">
                  <c:v>230.34814147572376</c:v>
                </c:pt>
                <c:pt idx="1830">
                  <c:v>236.16382215912145</c:v>
                </c:pt>
                <c:pt idx="1831">
                  <c:v>237.05207208604511</c:v>
                </c:pt>
                <c:pt idx="1832">
                  <c:v>237.72049656093969</c:v>
                </c:pt>
                <c:pt idx="1833">
                  <c:v>236.552170515352</c:v>
                </c:pt>
                <c:pt idx="1834">
                  <c:v>234.90840109047744</c:v>
                </c:pt>
                <c:pt idx="1835">
                  <c:v>234.15586429879559</c:v>
                </c:pt>
                <c:pt idx="1836">
                  <c:v>229.26989315946147</c:v>
                </c:pt>
                <c:pt idx="1837">
                  <c:v>229.90431478288883</c:v>
                </c:pt>
                <c:pt idx="1838">
                  <c:v>233.73142519670949</c:v>
                </c:pt>
                <c:pt idx="1839">
                  <c:v>234.91108552611959</c:v>
                </c:pt>
                <c:pt idx="1840">
                  <c:v>234.6426419619049</c:v>
                </c:pt>
                <c:pt idx="1841">
                  <c:v>235.7390847864084</c:v>
                </c:pt>
                <c:pt idx="1842">
                  <c:v>230.68339766036522</c:v>
                </c:pt>
                <c:pt idx="1843">
                  <c:v>228.88601886263447</c:v>
                </c:pt>
                <c:pt idx="1844">
                  <c:v>228.12095470462262</c:v>
                </c:pt>
                <c:pt idx="1845">
                  <c:v>228.29067069133168</c:v>
                </c:pt>
                <c:pt idx="1846">
                  <c:v>228.27307272434427</c:v>
                </c:pt>
                <c:pt idx="1847">
                  <c:v>226.716398322526</c:v>
                </c:pt>
                <c:pt idx="1848">
                  <c:v>226.60126586054059</c:v>
                </c:pt>
                <c:pt idx="1849">
                  <c:v>223.16160899106981</c:v>
                </c:pt>
                <c:pt idx="1850">
                  <c:v>222.05949902465505</c:v>
                </c:pt>
                <c:pt idx="1851">
                  <c:v>219.87019262317088</c:v>
                </c:pt>
                <c:pt idx="1852">
                  <c:v>224.08684447572972</c:v>
                </c:pt>
                <c:pt idx="1853">
                  <c:v>225.70585743857117</c:v>
                </c:pt>
                <c:pt idx="1854">
                  <c:v>224.29980970334006</c:v>
                </c:pt>
                <c:pt idx="1855">
                  <c:v>224.63238145233933</c:v>
                </c:pt>
                <c:pt idx="1856">
                  <c:v>218.21538718510081</c:v>
                </c:pt>
                <c:pt idx="1857">
                  <c:v>218.66905680862359</c:v>
                </c:pt>
                <c:pt idx="1858">
                  <c:v>215.6821747507949</c:v>
                </c:pt>
                <c:pt idx="1859">
                  <c:v>216.40935853918981</c:v>
                </c:pt>
                <c:pt idx="1860">
                  <c:v>215.62222235478694</c:v>
                </c:pt>
                <c:pt idx="1861">
                  <c:v>219.41741781152876</c:v>
                </c:pt>
                <c:pt idx="1862">
                  <c:v>225.59042670595886</c:v>
                </c:pt>
                <c:pt idx="1863">
                  <c:v>227.77794348368161</c:v>
                </c:pt>
                <c:pt idx="1864">
                  <c:v>226.1833887122464</c:v>
                </c:pt>
                <c:pt idx="1865">
                  <c:v>222.83679227837001</c:v>
                </c:pt>
                <c:pt idx="1866">
                  <c:v>225.44666026379056</c:v>
                </c:pt>
                <c:pt idx="1867">
                  <c:v>226.69522110801572</c:v>
                </c:pt>
                <c:pt idx="1868">
                  <c:v>224.51665244910012</c:v>
                </c:pt>
                <c:pt idx="1869">
                  <c:v>226.34982372205951</c:v>
                </c:pt>
                <c:pt idx="1870">
                  <c:v>224.80836112221343</c:v>
                </c:pt>
                <c:pt idx="1871">
                  <c:v>229.38353426831233</c:v>
                </c:pt>
                <c:pt idx="1872">
                  <c:v>232.2576700291709</c:v>
                </c:pt>
                <c:pt idx="1873">
                  <c:v>233.15099055675196</c:v>
                </c:pt>
                <c:pt idx="1874">
                  <c:v>230.2300263074693</c:v>
                </c:pt>
                <c:pt idx="1875">
                  <c:v>230.93513806947323</c:v>
                </c:pt>
                <c:pt idx="1876">
                  <c:v>233.52442538163729</c:v>
                </c:pt>
                <c:pt idx="1877">
                  <c:v>233.18887092636891</c:v>
                </c:pt>
                <c:pt idx="1878">
                  <c:v>233.29028293951671</c:v>
                </c:pt>
                <c:pt idx="1879">
                  <c:v>235.06887068775242</c:v>
                </c:pt>
                <c:pt idx="1880">
                  <c:v>231.69304373243932</c:v>
                </c:pt>
                <c:pt idx="1881">
                  <c:v>228.48186216317791</c:v>
                </c:pt>
                <c:pt idx="1882">
                  <c:v>227.67593492928003</c:v>
                </c:pt>
                <c:pt idx="1883">
                  <c:v>225.59251460034722</c:v>
                </c:pt>
                <c:pt idx="1884">
                  <c:v>222.69004312993266</c:v>
                </c:pt>
                <c:pt idx="1885">
                  <c:v>222.19730005428528</c:v>
                </c:pt>
                <c:pt idx="1886">
                  <c:v>221.64937691266039</c:v>
                </c:pt>
                <c:pt idx="1887">
                  <c:v>219.71777633282233</c:v>
                </c:pt>
                <c:pt idx="1888">
                  <c:v>220.00829192342798</c:v>
                </c:pt>
                <c:pt idx="1889">
                  <c:v>214.47686314747099</c:v>
                </c:pt>
                <c:pt idx="1890">
                  <c:v>213.58145472550154</c:v>
                </c:pt>
                <c:pt idx="1891">
                  <c:v>215.38360585326279</c:v>
                </c:pt>
                <c:pt idx="1892">
                  <c:v>217.19082758168142</c:v>
                </c:pt>
                <c:pt idx="1893">
                  <c:v>220.66001324321584</c:v>
                </c:pt>
                <c:pt idx="1894">
                  <c:v>222.33510108391548</c:v>
                </c:pt>
                <c:pt idx="1895">
                  <c:v>213.25604147154797</c:v>
                </c:pt>
                <c:pt idx="1896">
                  <c:v>209.6520374866524</c:v>
                </c:pt>
                <c:pt idx="1897">
                  <c:v>209.13662584336021</c:v>
                </c:pt>
                <c:pt idx="1898">
                  <c:v>205.30891888828575</c:v>
                </c:pt>
                <c:pt idx="1899">
                  <c:v>209.40894692572468</c:v>
                </c:pt>
                <c:pt idx="1900">
                  <c:v>211.85924012575092</c:v>
                </c:pt>
                <c:pt idx="1901">
                  <c:v>212.04386964380521</c:v>
                </c:pt>
                <c:pt idx="1902">
                  <c:v>204.72251883579008</c:v>
                </c:pt>
                <c:pt idx="1903">
                  <c:v>204.62856358831496</c:v>
                </c:pt>
                <c:pt idx="1904">
                  <c:v>209.43161549336943</c:v>
                </c:pt>
                <c:pt idx="1905">
                  <c:v>211.87832944587285</c:v>
                </c:pt>
                <c:pt idx="1906">
                  <c:v>214.93470855977046</c:v>
                </c:pt>
                <c:pt idx="1907">
                  <c:v>206.88259471583757</c:v>
                </c:pt>
                <c:pt idx="1908">
                  <c:v>211.01334462784777</c:v>
                </c:pt>
                <c:pt idx="1909">
                  <c:v>216.70226029481069</c:v>
                </c:pt>
                <c:pt idx="1910">
                  <c:v>220.16756843819536</c:v>
                </c:pt>
                <c:pt idx="1911">
                  <c:v>228.55464019614277</c:v>
                </c:pt>
                <c:pt idx="1912">
                  <c:v>229.18876354894323</c:v>
                </c:pt>
                <c:pt idx="1913">
                  <c:v>226.76949049411513</c:v>
                </c:pt>
                <c:pt idx="1914">
                  <c:v>226.77068357662276</c:v>
                </c:pt>
                <c:pt idx="1915">
                  <c:v>226.38084386725765</c:v>
                </c:pt>
                <c:pt idx="1916">
                  <c:v>226.76292854032323</c:v>
                </c:pt>
                <c:pt idx="1917">
                  <c:v>228.67275536439723</c:v>
                </c:pt>
                <c:pt idx="1918">
                  <c:v>237.09860230384231</c:v>
                </c:pt>
                <c:pt idx="1919">
                  <c:v>233.08686237196733</c:v>
                </c:pt>
                <c:pt idx="1920">
                  <c:v>228.34286805104009</c:v>
                </c:pt>
                <c:pt idx="1921">
                  <c:v>228.44815758233761</c:v>
                </c:pt>
                <c:pt idx="1922">
                  <c:v>227.72664093585391</c:v>
                </c:pt>
                <c:pt idx="1923">
                  <c:v>228.05235246043441</c:v>
                </c:pt>
                <c:pt idx="1924">
                  <c:v>226.15177202579446</c:v>
                </c:pt>
                <c:pt idx="1925">
                  <c:v>222.35538348654501</c:v>
                </c:pt>
                <c:pt idx="1926">
                  <c:v>224.09012545262567</c:v>
                </c:pt>
                <c:pt idx="1927">
                  <c:v>229.11658205723219</c:v>
                </c:pt>
                <c:pt idx="1928">
                  <c:v>229.02352162163777</c:v>
                </c:pt>
                <c:pt idx="1929">
                  <c:v>228.9790792982289</c:v>
                </c:pt>
                <c:pt idx="1930">
                  <c:v>229.84167795123875</c:v>
                </c:pt>
                <c:pt idx="1931">
                  <c:v>232.90730345457041</c:v>
                </c:pt>
                <c:pt idx="1932">
                  <c:v>233.43076840478906</c:v>
                </c:pt>
                <c:pt idx="1933">
                  <c:v>236.34815340654885</c:v>
                </c:pt>
                <c:pt idx="1934">
                  <c:v>236.98675081875288</c:v>
                </c:pt>
                <c:pt idx="1935">
                  <c:v>236.070761723527</c:v>
                </c:pt>
                <c:pt idx="1936">
                  <c:v>234.48426025901821</c:v>
                </c:pt>
                <c:pt idx="1937">
                  <c:v>240.04820053330789</c:v>
                </c:pt>
                <c:pt idx="1938">
                  <c:v>240.65339163529856</c:v>
                </c:pt>
                <c:pt idx="1939">
                  <c:v>240.57494646042247</c:v>
                </c:pt>
                <c:pt idx="1940">
                  <c:v>239.62793721999844</c:v>
                </c:pt>
                <c:pt idx="1941">
                  <c:v>239.08866392655386</c:v>
                </c:pt>
                <c:pt idx="1942">
                  <c:v>238.38593832956522</c:v>
                </c:pt>
                <c:pt idx="1943">
                  <c:v>236.68519921495172</c:v>
                </c:pt>
                <c:pt idx="1944">
                  <c:v>241.33315039401552</c:v>
                </c:pt>
                <c:pt idx="1945">
                  <c:v>242.52861906665157</c:v>
                </c:pt>
                <c:pt idx="1946">
                  <c:v>244.40474130988528</c:v>
                </c:pt>
                <c:pt idx="1947">
                  <c:v>244.71792546813575</c:v>
                </c:pt>
                <c:pt idx="1948">
                  <c:v>245.1110461543968</c:v>
                </c:pt>
                <c:pt idx="1949">
                  <c:v>242.62048641973837</c:v>
                </c:pt>
                <c:pt idx="1950">
                  <c:v>241.16253959542573</c:v>
                </c:pt>
                <c:pt idx="1951">
                  <c:v>240.10099443427012</c:v>
                </c:pt>
                <c:pt idx="1952">
                  <c:v>238.29765022400127</c:v>
                </c:pt>
                <c:pt idx="1953">
                  <c:v>235.89358897114531</c:v>
                </c:pt>
                <c:pt idx="1954">
                  <c:v>233.53695274796729</c:v>
                </c:pt>
                <c:pt idx="1955">
                  <c:v>232.43186007528351</c:v>
                </c:pt>
                <c:pt idx="1956">
                  <c:v>235.0148837042826</c:v>
                </c:pt>
                <c:pt idx="1957">
                  <c:v>240.1695966784583</c:v>
                </c:pt>
                <c:pt idx="1958">
                  <c:v>240.7261696682634</c:v>
                </c:pt>
                <c:pt idx="1959">
                  <c:v>237.60476755770046</c:v>
                </c:pt>
                <c:pt idx="1960">
                  <c:v>232.79813640512313</c:v>
                </c:pt>
                <c:pt idx="1961">
                  <c:v>232.65884402235838</c:v>
                </c:pt>
                <c:pt idx="1962">
                  <c:v>237.31186580207955</c:v>
                </c:pt>
                <c:pt idx="1963">
                  <c:v>235.12971789564111</c:v>
                </c:pt>
                <c:pt idx="1964">
                  <c:v>235.05186926201881</c:v>
                </c:pt>
                <c:pt idx="1965">
                  <c:v>236.40064903688415</c:v>
                </c:pt>
                <c:pt idx="1966">
                  <c:v>239.6685020252576</c:v>
                </c:pt>
                <c:pt idx="1967">
                  <c:v>241.28930461186044</c:v>
                </c:pt>
                <c:pt idx="1968">
                  <c:v>240.66800689601689</c:v>
                </c:pt>
                <c:pt idx="1969">
                  <c:v>239.08150543150813</c:v>
                </c:pt>
                <c:pt idx="1970">
                  <c:v>242.19246807012942</c:v>
                </c:pt>
                <c:pt idx="1971">
                  <c:v>242.9211432116588</c:v>
                </c:pt>
                <c:pt idx="1972">
                  <c:v>246.95674479368625</c:v>
                </c:pt>
                <c:pt idx="1973">
                  <c:v>245.83226453025361</c:v>
                </c:pt>
                <c:pt idx="1974">
                  <c:v>244.8631832634386</c:v>
                </c:pt>
                <c:pt idx="1975">
                  <c:v>242.11282981274573</c:v>
                </c:pt>
                <c:pt idx="1976">
                  <c:v>239.44837830260153</c:v>
                </c:pt>
                <c:pt idx="1977">
                  <c:v>238.91626350420265</c:v>
                </c:pt>
                <c:pt idx="1978">
                  <c:v>238.30898450782365</c:v>
                </c:pt>
                <c:pt idx="1979">
                  <c:v>241.35552069103341</c:v>
                </c:pt>
                <c:pt idx="1980">
                  <c:v>239.3946895897586</c:v>
                </c:pt>
                <c:pt idx="1981">
                  <c:v>243.5731628020736</c:v>
                </c:pt>
                <c:pt idx="1982">
                  <c:v>243.9698627358575</c:v>
                </c:pt>
                <c:pt idx="1983">
                  <c:v>243.3443892312373</c:v>
                </c:pt>
                <c:pt idx="1984">
                  <c:v>243.75272171947051</c:v>
                </c:pt>
                <c:pt idx="1985">
                  <c:v>245.10776517750085</c:v>
                </c:pt>
                <c:pt idx="1986">
                  <c:v>244.22727028687669</c:v>
                </c:pt>
                <c:pt idx="1987">
                  <c:v>244.72657531631603</c:v>
                </c:pt>
                <c:pt idx="1988">
                  <c:v>244.63619931636373</c:v>
                </c:pt>
                <c:pt idx="1989">
                  <c:v>241.51121795827791</c:v>
                </c:pt>
                <c:pt idx="1990">
                  <c:v>241.12346614330116</c:v>
                </c:pt>
                <c:pt idx="1991">
                  <c:v>240.35780544403551</c:v>
                </c:pt>
                <c:pt idx="1992">
                  <c:v>239.22437706179574</c:v>
                </c:pt>
                <c:pt idx="1993">
                  <c:v>239.70310141797859</c:v>
                </c:pt>
                <c:pt idx="1994">
                  <c:v>239.46060739830466</c:v>
                </c:pt>
                <c:pt idx="1995">
                  <c:v>239.58260008470887</c:v>
                </c:pt>
                <c:pt idx="1996">
                  <c:v>243.51470175920016</c:v>
                </c:pt>
                <c:pt idx="1997">
                  <c:v>242.31505729778743</c:v>
                </c:pt>
                <c:pt idx="1998">
                  <c:v>245.38396377801507</c:v>
                </c:pt>
                <c:pt idx="1999">
                  <c:v>245.30641341501976</c:v>
                </c:pt>
                <c:pt idx="2000">
                  <c:v>243.08370070332217</c:v>
                </c:pt>
                <c:pt idx="2001">
                  <c:v>244.74417328330344</c:v>
                </c:pt>
                <c:pt idx="2002">
                  <c:v>245.12745103887664</c:v>
                </c:pt>
                <c:pt idx="2003">
                  <c:v>246.13113169841264</c:v>
                </c:pt>
                <c:pt idx="2004">
                  <c:v>246.39182022632778</c:v>
                </c:pt>
                <c:pt idx="2005">
                  <c:v>243.32738780550369</c:v>
                </c:pt>
                <c:pt idx="2006">
                  <c:v>238.26364737253405</c:v>
                </c:pt>
                <c:pt idx="2007">
                  <c:v>237.89080908890256</c:v>
                </c:pt>
                <c:pt idx="2008">
                  <c:v>237.65785972928958</c:v>
                </c:pt>
                <c:pt idx="2009">
                  <c:v>235.85004145961716</c:v>
                </c:pt>
                <c:pt idx="2010">
                  <c:v>236.53874833714127</c:v>
                </c:pt>
                <c:pt idx="2011">
                  <c:v>233.13100642474933</c:v>
                </c:pt>
                <c:pt idx="2012">
                  <c:v>233.09730184390904</c:v>
                </c:pt>
                <c:pt idx="2013">
                  <c:v>233.9330561404974</c:v>
                </c:pt>
                <c:pt idx="2014">
                  <c:v>234.47203116331511</c:v>
                </c:pt>
                <c:pt idx="2015">
                  <c:v>235.52671610005191</c:v>
                </c:pt>
                <c:pt idx="2016">
                  <c:v>235.16670345337732</c:v>
                </c:pt>
                <c:pt idx="2017">
                  <c:v>235.53805038387432</c:v>
                </c:pt>
                <c:pt idx="2018">
                  <c:v>236.38215625801604</c:v>
                </c:pt>
                <c:pt idx="2019">
                  <c:v>233.16769371185865</c:v>
                </c:pt>
                <c:pt idx="2020">
                  <c:v>235.00354942046019</c:v>
                </c:pt>
                <c:pt idx="2021">
                  <c:v>236.01289722190739</c:v>
                </c:pt>
                <c:pt idx="2022">
                  <c:v>238.10287950463214</c:v>
                </c:pt>
                <c:pt idx="2023">
                  <c:v>239.09969993974934</c:v>
                </c:pt>
                <c:pt idx="2024">
                  <c:v>236.71771071328439</c:v>
                </c:pt>
                <c:pt idx="2025">
                  <c:v>239.20379638853925</c:v>
                </c:pt>
                <c:pt idx="2026">
                  <c:v>240.39628235490628</c:v>
                </c:pt>
                <c:pt idx="2027">
                  <c:v>240.93853835461994</c:v>
                </c:pt>
                <c:pt idx="2028">
                  <c:v>242.44301539672978</c:v>
                </c:pt>
                <c:pt idx="2029">
                  <c:v>243.92601695370246</c:v>
                </c:pt>
                <c:pt idx="2030">
                  <c:v>241.77011686243162</c:v>
                </c:pt>
                <c:pt idx="2031">
                  <c:v>244.76773666282892</c:v>
                </c:pt>
                <c:pt idx="2032">
                  <c:v>245.96052089982282</c:v>
                </c:pt>
                <c:pt idx="2033">
                  <c:v>248.77888005345008</c:v>
                </c:pt>
                <c:pt idx="2034">
                  <c:v>253.65590307397707</c:v>
                </c:pt>
                <c:pt idx="2035">
                  <c:v>254.06781480973319</c:v>
                </c:pt>
                <c:pt idx="2036">
                  <c:v>253.12408654620509</c:v>
                </c:pt>
                <c:pt idx="2037">
                  <c:v>253.3185589949473</c:v>
                </c:pt>
                <c:pt idx="2038">
                  <c:v>252.39451659279499</c:v>
                </c:pt>
                <c:pt idx="2039">
                  <c:v>252.82462283679232</c:v>
                </c:pt>
                <c:pt idx="2040">
                  <c:v>253.30990914676707</c:v>
                </c:pt>
                <c:pt idx="2041">
                  <c:v>253.5980385723575</c:v>
                </c:pt>
                <c:pt idx="2042">
                  <c:v>252.00557169531058</c:v>
                </c:pt>
                <c:pt idx="2043">
                  <c:v>252.39839411094474</c:v>
                </c:pt>
                <c:pt idx="2044">
                  <c:v>252.46461019011772</c:v>
                </c:pt>
                <c:pt idx="2045">
                  <c:v>255.92395292096427</c:v>
                </c:pt>
                <c:pt idx="2046">
                  <c:v>256.16793829377275</c:v>
                </c:pt>
                <c:pt idx="2047">
                  <c:v>256.62101137604168</c:v>
                </c:pt>
                <c:pt idx="2048">
                  <c:v>258.25642922336294</c:v>
                </c:pt>
                <c:pt idx="2049">
                  <c:v>260.36192157868675</c:v>
                </c:pt>
                <c:pt idx="2050">
                  <c:v>260.68584347950582</c:v>
                </c:pt>
                <c:pt idx="2051">
                  <c:v>261.34054750556277</c:v>
                </c:pt>
                <c:pt idx="2052">
                  <c:v>262.56614151151626</c:v>
                </c:pt>
                <c:pt idx="2053">
                  <c:v>261.92545620492382</c:v>
                </c:pt>
                <c:pt idx="2054">
                  <c:v>260.30167091205197</c:v>
                </c:pt>
                <c:pt idx="2055">
                  <c:v>260.33000662160794</c:v>
                </c:pt>
                <c:pt idx="2056">
                  <c:v>264.2621082960992</c:v>
                </c:pt>
                <c:pt idx="2057">
                  <c:v>264.27045987365256</c:v>
                </c:pt>
                <c:pt idx="2058">
                  <c:v>263.48869256053399</c:v>
                </c:pt>
                <c:pt idx="2059">
                  <c:v>261.80913066043081</c:v>
                </c:pt>
                <c:pt idx="2060">
                  <c:v>259.56166148670013</c:v>
                </c:pt>
                <c:pt idx="2061">
                  <c:v>263.60919389380376</c:v>
                </c:pt>
                <c:pt idx="2062">
                  <c:v>265.09637123955309</c:v>
                </c:pt>
                <c:pt idx="2063">
                  <c:v>265.0161364409156</c:v>
                </c:pt>
                <c:pt idx="2064">
                  <c:v>266.00669319286777</c:v>
                </c:pt>
                <c:pt idx="2065">
                  <c:v>263.74938108844918</c:v>
                </c:pt>
                <c:pt idx="2066">
                  <c:v>262.91332852123389</c:v>
                </c:pt>
                <c:pt idx="2067">
                  <c:v>261.1254943835641</c:v>
                </c:pt>
                <c:pt idx="2068">
                  <c:v>260.39174864137726</c:v>
                </c:pt>
                <c:pt idx="2069">
                  <c:v>260.32851526847344</c:v>
                </c:pt>
                <c:pt idx="2070">
                  <c:v>260.50717937398963</c:v>
                </c:pt>
                <c:pt idx="2071">
                  <c:v>261.12668746607176</c:v>
                </c:pt>
                <c:pt idx="2072">
                  <c:v>258.68653546736022</c:v>
                </c:pt>
                <c:pt idx="2073">
                  <c:v>258.96959429229332</c:v>
                </c:pt>
                <c:pt idx="2074">
                  <c:v>266.70673435421429</c:v>
                </c:pt>
                <c:pt idx="2075">
                  <c:v>272.75089033782132</c:v>
                </c:pt>
                <c:pt idx="2076">
                  <c:v>276.42558446129345</c:v>
                </c:pt>
                <c:pt idx="2077">
                  <c:v>276.42558446129345</c:v>
                </c:pt>
                <c:pt idx="2078">
                  <c:v>276.98573669862139</c:v>
                </c:pt>
                <c:pt idx="2079">
                  <c:v>280.2306228487231</c:v>
                </c:pt>
                <c:pt idx="2080">
                  <c:v>282.58636426002039</c:v>
                </c:pt>
                <c:pt idx="2081">
                  <c:v>283.05077162611178</c:v>
                </c:pt>
                <c:pt idx="2082">
                  <c:v>282.17236462987603</c:v>
                </c:pt>
                <c:pt idx="2083">
                  <c:v>283.0859675600866</c:v>
                </c:pt>
                <c:pt idx="2084">
                  <c:v>286.61570215888281</c:v>
                </c:pt>
                <c:pt idx="2085">
                  <c:v>286.30251800063235</c:v>
                </c:pt>
                <c:pt idx="2086">
                  <c:v>284.70527879355501</c:v>
                </c:pt>
                <c:pt idx="2087">
                  <c:v>285.1586501464509</c:v>
                </c:pt>
                <c:pt idx="2088">
                  <c:v>281.72346733638364</c:v>
                </c:pt>
                <c:pt idx="2089">
                  <c:v>281.50215053121997</c:v>
                </c:pt>
                <c:pt idx="2090">
                  <c:v>286.66342545918764</c:v>
                </c:pt>
                <c:pt idx="2091">
                  <c:v>289.03736137872619</c:v>
                </c:pt>
                <c:pt idx="2092">
                  <c:v>288.50763274534251</c:v>
                </c:pt>
                <c:pt idx="2093">
                  <c:v>291.65856364796906</c:v>
                </c:pt>
                <c:pt idx="2094">
                  <c:v>296.016595777681</c:v>
                </c:pt>
                <c:pt idx="2095">
                  <c:v>298.79528493792992</c:v>
                </c:pt>
                <c:pt idx="2096">
                  <c:v>298.86537853525266</c:v>
                </c:pt>
                <c:pt idx="2097">
                  <c:v>297.75939105068812</c:v>
                </c:pt>
                <c:pt idx="2098">
                  <c:v>298.73563081254883</c:v>
                </c:pt>
                <c:pt idx="2099">
                  <c:v>294.52613745503567</c:v>
                </c:pt>
                <c:pt idx="2100">
                  <c:v>294.22279622747317</c:v>
                </c:pt>
                <c:pt idx="2101">
                  <c:v>298.05527551257813</c:v>
                </c:pt>
                <c:pt idx="2102">
                  <c:v>295.18501726986932</c:v>
                </c:pt>
                <c:pt idx="2103">
                  <c:v>294.50078445174881</c:v>
                </c:pt>
                <c:pt idx="2104">
                  <c:v>293.35960103320946</c:v>
                </c:pt>
                <c:pt idx="2105">
                  <c:v>292.65180483556344</c:v>
                </c:pt>
                <c:pt idx="2106">
                  <c:v>296.04373840472942</c:v>
                </c:pt>
                <c:pt idx="2107">
                  <c:v>295.61691313762805</c:v>
                </c:pt>
                <c:pt idx="2108">
                  <c:v>292.64762904678673</c:v>
                </c:pt>
                <c:pt idx="2109">
                  <c:v>293.25669766692715</c:v>
                </c:pt>
                <c:pt idx="2110">
                  <c:v>297.26068256250261</c:v>
                </c:pt>
                <c:pt idx="2111">
                  <c:v>298.17339068083254</c:v>
                </c:pt>
                <c:pt idx="2112">
                  <c:v>301.7064062565247</c:v>
                </c:pt>
                <c:pt idx="2113">
                  <c:v>301.42901457350285</c:v>
                </c:pt>
                <c:pt idx="2114">
                  <c:v>303.08531136470742</c:v>
                </c:pt>
                <c:pt idx="2115">
                  <c:v>304.47525248608571</c:v>
                </c:pt>
                <c:pt idx="2116">
                  <c:v>298.06422363138523</c:v>
                </c:pt>
                <c:pt idx="2117">
                  <c:v>296.63520905788243</c:v>
                </c:pt>
                <c:pt idx="2118">
                  <c:v>295.96201225295738</c:v>
                </c:pt>
                <c:pt idx="2119">
                  <c:v>291.75699295484782</c:v>
                </c:pt>
                <c:pt idx="2120">
                  <c:v>291.60308531136468</c:v>
                </c:pt>
                <c:pt idx="2121">
                  <c:v>294.43814762009868</c:v>
                </c:pt>
                <c:pt idx="2122">
                  <c:v>298.26197705702339</c:v>
                </c:pt>
                <c:pt idx="2123">
                  <c:v>298.97663347908826</c:v>
                </c:pt>
                <c:pt idx="2124">
                  <c:v>299.89321911556794</c:v>
                </c:pt>
                <c:pt idx="2125">
                  <c:v>300.72479762337969</c:v>
                </c:pt>
                <c:pt idx="2126">
                  <c:v>303.99682640052976</c:v>
                </c:pt>
                <c:pt idx="2127">
                  <c:v>305.10967410951309</c:v>
                </c:pt>
                <c:pt idx="2128">
                  <c:v>306.48291207578461</c:v>
                </c:pt>
                <c:pt idx="2129">
                  <c:v>304.93757195778875</c:v>
                </c:pt>
                <c:pt idx="2130">
                  <c:v>303.5186985856007</c:v>
                </c:pt>
                <c:pt idx="2131">
                  <c:v>305.20273454510749</c:v>
                </c:pt>
                <c:pt idx="2132">
                  <c:v>302.4565568831913</c:v>
                </c:pt>
                <c:pt idx="2133">
                  <c:v>297.80771089224675</c:v>
                </c:pt>
                <c:pt idx="2134">
                  <c:v>300.98131036251812</c:v>
                </c:pt>
                <c:pt idx="2135">
                  <c:v>303.47455453281873</c:v>
                </c:pt>
                <c:pt idx="2136">
                  <c:v>300.5658193792392</c:v>
                </c:pt>
                <c:pt idx="2137">
                  <c:v>299.67190231040428</c:v>
                </c:pt>
                <c:pt idx="2138">
                  <c:v>296.54155208103418</c:v>
                </c:pt>
                <c:pt idx="2139">
                  <c:v>298.79081087852632</c:v>
                </c:pt>
                <c:pt idx="2140">
                  <c:v>302.7518448038274</c:v>
                </c:pt>
                <c:pt idx="2141">
                  <c:v>303.37761657907453</c:v>
                </c:pt>
                <c:pt idx="2142">
                  <c:v>305.4219634558828</c:v>
                </c:pt>
                <c:pt idx="2143">
                  <c:v>308.6570066752966</c:v>
                </c:pt>
                <c:pt idx="2144">
                  <c:v>309.57657501804539</c:v>
                </c:pt>
                <c:pt idx="2145">
                  <c:v>308.71845042443914</c:v>
                </c:pt>
                <c:pt idx="2146">
                  <c:v>309.37941813366109</c:v>
                </c:pt>
                <c:pt idx="2147">
                  <c:v>310.24559603419374</c:v>
                </c:pt>
                <c:pt idx="2148">
                  <c:v>309.97506457559075</c:v>
                </c:pt>
                <c:pt idx="2149">
                  <c:v>309.91481390895586</c:v>
                </c:pt>
                <c:pt idx="2150">
                  <c:v>311.17918309640709</c:v>
                </c:pt>
                <c:pt idx="2151">
                  <c:v>311.89712049536786</c:v>
                </c:pt>
                <c:pt idx="2152">
                  <c:v>314.77274760936098</c:v>
                </c:pt>
                <c:pt idx="2153">
                  <c:v>316.94385950260391</c:v>
                </c:pt>
                <c:pt idx="2154">
                  <c:v>318.18019125112596</c:v>
                </c:pt>
                <c:pt idx="2155">
                  <c:v>317.47567603037589</c:v>
                </c:pt>
                <c:pt idx="2156">
                  <c:v>317.15831608334878</c:v>
                </c:pt>
                <c:pt idx="2157">
                  <c:v>320.59588505843124</c:v>
                </c:pt>
                <c:pt idx="2158">
                  <c:v>319.7744477519343</c:v>
                </c:pt>
                <c:pt idx="2159">
                  <c:v>317.46553482906114</c:v>
                </c:pt>
                <c:pt idx="2160">
                  <c:v>317.14996450579537</c:v>
                </c:pt>
                <c:pt idx="2161">
                  <c:v>317.92546813574893</c:v>
                </c:pt>
                <c:pt idx="2162">
                  <c:v>315.43610148359812</c:v>
                </c:pt>
                <c:pt idx="2163">
                  <c:v>311.15681279938917</c:v>
                </c:pt>
                <c:pt idx="2164">
                  <c:v>312.8277248513121</c:v>
                </c:pt>
                <c:pt idx="2165">
                  <c:v>318.28935830057327</c:v>
                </c:pt>
                <c:pt idx="2166">
                  <c:v>318.55243299350366</c:v>
                </c:pt>
                <c:pt idx="2167">
                  <c:v>319.55939462993564</c:v>
                </c:pt>
                <c:pt idx="2168">
                  <c:v>314.50907637517673</c:v>
                </c:pt>
                <c:pt idx="2169">
                  <c:v>313.91492128638157</c:v>
                </c:pt>
                <c:pt idx="2170">
                  <c:v>310.3622198493137</c:v>
                </c:pt>
                <c:pt idx="2171">
                  <c:v>312.59835473922203</c:v>
                </c:pt>
                <c:pt idx="2172">
                  <c:v>312.20732194734927</c:v>
                </c:pt>
                <c:pt idx="2173">
                  <c:v>312.43967476570845</c:v>
                </c:pt>
                <c:pt idx="2174">
                  <c:v>311.68385699713065</c:v>
                </c:pt>
                <c:pt idx="2175">
                  <c:v>308.03093662942263</c:v>
                </c:pt>
                <c:pt idx="2176">
                  <c:v>307.64944849761088</c:v>
                </c:pt>
                <c:pt idx="2177">
                  <c:v>312.27294148526846</c:v>
                </c:pt>
                <c:pt idx="2178">
                  <c:v>308.32652282068568</c:v>
                </c:pt>
                <c:pt idx="2179">
                  <c:v>309.28009401490164</c:v>
                </c:pt>
                <c:pt idx="2180">
                  <c:v>308.48430798231857</c:v>
                </c:pt>
                <c:pt idx="2181">
                  <c:v>304.06930616286769</c:v>
                </c:pt>
                <c:pt idx="2182">
                  <c:v>305.30474309950904</c:v>
                </c:pt>
                <c:pt idx="2183">
                  <c:v>309.21805372450535</c:v>
                </c:pt>
                <c:pt idx="2184">
                  <c:v>311.12907363108701</c:v>
                </c:pt>
                <c:pt idx="2185">
                  <c:v>313.80426288379977</c:v>
                </c:pt>
                <c:pt idx="2186">
                  <c:v>314.5356224609713</c:v>
                </c:pt>
                <c:pt idx="2187">
                  <c:v>313.63812614461352</c:v>
                </c:pt>
                <c:pt idx="2188">
                  <c:v>315.04775312736751</c:v>
                </c:pt>
                <c:pt idx="2189">
                  <c:v>317.53771632077218</c:v>
                </c:pt>
                <c:pt idx="2190">
                  <c:v>320.628098286137</c:v>
                </c:pt>
                <c:pt idx="2191">
                  <c:v>326.67016637535568</c:v>
                </c:pt>
                <c:pt idx="2192">
                  <c:v>326.76501643471153</c:v>
                </c:pt>
                <c:pt idx="2193">
                  <c:v>327.32069461263598</c:v>
                </c:pt>
                <c:pt idx="2194">
                  <c:v>327.26969033543514</c:v>
                </c:pt>
                <c:pt idx="2195">
                  <c:v>327.55394224287585</c:v>
                </c:pt>
                <c:pt idx="2196">
                  <c:v>328.27784505437478</c:v>
                </c:pt>
                <c:pt idx="2197">
                  <c:v>329.08764980642241</c:v>
                </c:pt>
                <c:pt idx="2198">
                  <c:v>328.10872560891954</c:v>
                </c:pt>
                <c:pt idx="2199">
                  <c:v>329.3686207369671</c:v>
                </c:pt>
                <c:pt idx="2200">
                  <c:v>330.97063227407494</c:v>
                </c:pt>
                <c:pt idx="2201">
                  <c:v>330.78152869661704</c:v>
                </c:pt>
                <c:pt idx="2202">
                  <c:v>329.0697535688081</c:v>
                </c:pt>
                <c:pt idx="2203">
                  <c:v>329.8392917862235</c:v>
                </c:pt>
                <c:pt idx="2204">
                  <c:v>332.80082084076525</c:v>
                </c:pt>
                <c:pt idx="2205">
                  <c:v>334.87409996838335</c:v>
                </c:pt>
                <c:pt idx="2206">
                  <c:v>332.24215995657181</c:v>
                </c:pt>
                <c:pt idx="2207">
                  <c:v>332.73848227974207</c:v>
                </c:pt>
                <c:pt idx="2208">
                  <c:v>333.4632799031217</c:v>
                </c:pt>
                <c:pt idx="2209">
                  <c:v>337.15467718170049</c:v>
                </c:pt>
                <c:pt idx="2210">
                  <c:v>335.88493912296508</c:v>
                </c:pt>
                <c:pt idx="2211">
                  <c:v>334.65904684638468</c:v>
                </c:pt>
                <c:pt idx="2212">
                  <c:v>335.16819480651185</c:v>
                </c:pt>
                <c:pt idx="2213">
                  <c:v>336.2190022250989</c:v>
                </c:pt>
                <c:pt idx="2214">
                  <c:v>335.19324953917186</c:v>
                </c:pt>
                <c:pt idx="2215">
                  <c:v>331.26592019471104</c:v>
                </c:pt>
                <c:pt idx="2216">
                  <c:v>327.43642361587519</c:v>
                </c:pt>
                <c:pt idx="2217">
                  <c:v>328.02401675087845</c:v>
                </c:pt>
                <c:pt idx="2218">
                  <c:v>325.55970483138765</c:v>
                </c:pt>
                <c:pt idx="2219">
                  <c:v>322.85886430476103</c:v>
                </c:pt>
                <c:pt idx="2220">
                  <c:v>322.68258636426003</c:v>
                </c:pt>
                <c:pt idx="2221">
                  <c:v>316.79203975350913</c:v>
                </c:pt>
                <c:pt idx="2222">
                  <c:v>315.3093364671634</c:v>
                </c:pt>
                <c:pt idx="2223">
                  <c:v>320.39425411464327</c:v>
                </c:pt>
                <c:pt idx="2224">
                  <c:v>322.98085699116524</c:v>
                </c:pt>
                <c:pt idx="2225">
                  <c:v>326.86165611782883</c:v>
                </c:pt>
                <c:pt idx="2226">
                  <c:v>324.6234333335322</c:v>
                </c:pt>
                <c:pt idx="2227">
                  <c:v>320.97379394272014</c:v>
                </c:pt>
                <c:pt idx="2228">
                  <c:v>322.01953076064973</c:v>
                </c:pt>
                <c:pt idx="2229">
                  <c:v>323.80945279270787</c:v>
                </c:pt>
                <c:pt idx="2230">
                  <c:v>323.88670488507631</c:v>
                </c:pt>
                <c:pt idx="2231">
                  <c:v>325.23966044871838</c:v>
                </c:pt>
                <c:pt idx="2232">
                  <c:v>325.29006818466536</c:v>
                </c:pt>
                <c:pt idx="2233">
                  <c:v>329.66569828136466</c:v>
                </c:pt>
                <c:pt idx="2234">
                  <c:v>328.9978703477239</c:v>
                </c:pt>
                <c:pt idx="2235">
                  <c:v>319.13823650474552</c:v>
                </c:pt>
                <c:pt idx="2236">
                  <c:v>318.1467849409126</c:v>
                </c:pt>
                <c:pt idx="2237">
                  <c:v>323.35041429790078</c:v>
                </c:pt>
                <c:pt idx="2238">
                  <c:v>325.31064885792176</c:v>
                </c:pt>
                <c:pt idx="2239">
                  <c:v>326.82168785382351</c:v>
                </c:pt>
                <c:pt idx="2240">
                  <c:v>325.89525928665597</c:v>
                </c:pt>
                <c:pt idx="2241">
                  <c:v>325.03623988116902</c:v>
                </c:pt>
                <c:pt idx="2242">
                  <c:v>333.5417250779978</c:v>
                </c:pt>
                <c:pt idx="2243">
                  <c:v>334.31424600168225</c:v>
                </c:pt>
                <c:pt idx="2244">
                  <c:v>335.76354297781467</c:v>
                </c:pt>
                <c:pt idx="2245">
                  <c:v>341.45335345665831</c:v>
                </c:pt>
                <c:pt idx="2246">
                  <c:v>342.7845352645362</c:v>
                </c:pt>
                <c:pt idx="2247">
                  <c:v>344.06471279521338</c:v>
                </c:pt>
                <c:pt idx="2248">
                  <c:v>346.98000990258481</c:v>
                </c:pt>
                <c:pt idx="2249">
                  <c:v>349.94273203963422</c:v>
                </c:pt>
                <c:pt idx="2250">
                  <c:v>350.09276216496755</c:v>
                </c:pt>
                <c:pt idx="2251">
                  <c:v>351.58739627638954</c:v>
                </c:pt>
                <c:pt idx="2252">
                  <c:v>345.95336240477712</c:v>
                </c:pt>
                <c:pt idx="2253">
                  <c:v>345.50148240501574</c:v>
                </c:pt>
                <c:pt idx="2254">
                  <c:v>343.89768124414644</c:v>
                </c:pt>
                <c:pt idx="2255">
                  <c:v>342.64047055174103</c:v>
                </c:pt>
                <c:pt idx="2256">
                  <c:v>342.16920296123084</c:v>
                </c:pt>
                <c:pt idx="2257">
                  <c:v>340.17943960914619</c:v>
                </c:pt>
                <c:pt idx="2258">
                  <c:v>334.8893117703555</c:v>
                </c:pt>
                <c:pt idx="2259">
                  <c:v>336.42808993455947</c:v>
                </c:pt>
                <c:pt idx="2260">
                  <c:v>338.85780246132924</c:v>
                </c:pt>
                <c:pt idx="2261">
                  <c:v>342.16174619555818</c:v>
                </c:pt>
                <c:pt idx="2262">
                  <c:v>345.85224866225627</c:v>
                </c:pt>
                <c:pt idx="2263">
                  <c:v>346.00764765887385</c:v>
                </c:pt>
                <c:pt idx="2264">
                  <c:v>348.38546109656215</c:v>
                </c:pt>
                <c:pt idx="2265">
                  <c:v>349.41359994750439</c:v>
                </c:pt>
                <c:pt idx="2266">
                  <c:v>346.99044937452652</c:v>
                </c:pt>
                <c:pt idx="2267">
                  <c:v>343.89976913853479</c:v>
                </c:pt>
                <c:pt idx="2268">
                  <c:v>344.18103833970639</c:v>
                </c:pt>
                <c:pt idx="2269">
                  <c:v>344.38386236600195</c:v>
                </c:pt>
                <c:pt idx="2270">
                  <c:v>341.10825434132903</c:v>
                </c:pt>
                <c:pt idx="2271">
                  <c:v>347.42264351291215</c:v>
                </c:pt>
                <c:pt idx="2272">
                  <c:v>349.67100749852358</c:v>
                </c:pt>
                <c:pt idx="2273">
                  <c:v>351.86180525314228</c:v>
                </c:pt>
                <c:pt idx="2274">
                  <c:v>353.64695495516992</c:v>
                </c:pt>
                <c:pt idx="2275">
                  <c:v>350.75372987418945</c:v>
                </c:pt>
                <c:pt idx="2276">
                  <c:v>351.34579706859631</c:v>
                </c:pt>
                <c:pt idx="2277">
                  <c:v>344.24427171261033</c:v>
                </c:pt>
                <c:pt idx="2278">
                  <c:v>342.486264637631</c:v>
                </c:pt>
                <c:pt idx="2279">
                  <c:v>342.01201434085175</c:v>
                </c:pt>
                <c:pt idx="2280">
                  <c:v>345.01709090692168</c:v>
                </c:pt>
                <c:pt idx="2281">
                  <c:v>339.97512422971607</c:v>
                </c:pt>
                <c:pt idx="2282">
                  <c:v>339.40125154355047</c:v>
                </c:pt>
                <c:pt idx="2283">
                  <c:v>342.94500486181124</c:v>
                </c:pt>
                <c:pt idx="2284">
                  <c:v>341.47393412991477</c:v>
                </c:pt>
                <c:pt idx="2285">
                  <c:v>339.45911604517011</c:v>
                </c:pt>
                <c:pt idx="2286">
                  <c:v>337.17615266683771</c:v>
                </c:pt>
                <c:pt idx="2287">
                  <c:v>336.38901648243484</c:v>
                </c:pt>
                <c:pt idx="2288">
                  <c:v>336.13966223834211</c:v>
                </c:pt>
                <c:pt idx="2289">
                  <c:v>335.68897532108838</c:v>
                </c:pt>
                <c:pt idx="2290">
                  <c:v>328.26442287616402</c:v>
                </c:pt>
                <c:pt idx="2291">
                  <c:v>328.2357888959811</c:v>
                </c:pt>
                <c:pt idx="2292">
                  <c:v>334.17376053640987</c:v>
                </c:pt>
                <c:pt idx="2293">
                  <c:v>334.1224579885822</c:v>
                </c:pt>
                <c:pt idx="2294">
                  <c:v>337.86993014501917</c:v>
                </c:pt>
                <c:pt idx="2295">
                  <c:v>340.7691206385378</c:v>
                </c:pt>
                <c:pt idx="2296">
                  <c:v>340.78403416988306</c:v>
                </c:pt>
                <c:pt idx="2297">
                  <c:v>342.91398471661307</c:v>
                </c:pt>
                <c:pt idx="2298">
                  <c:v>345.42751128954325</c:v>
                </c:pt>
                <c:pt idx="2299">
                  <c:v>345.50923744131529</c:v>
                </c:pt>
                <c:pt idx="2300">
                  <c:v>347.6192038560427</c:v>
                </c:pt>
                <c:pt idx="2301">
                  <c:v>344.32241861685947</c:v>
                </c:pt>
                <c:pt idx="2302">
                  <c:v>342.61034521842356</c:v>
                </c:pt>
                <c:pt idx="2303">
                  <c:v>338.64692512810728</c:v>
                </c:pt>
                <c:pt idx="2304">
                  <c:v>332.43364969904496</c:v>
                </c:pt>
                <c:pt idx="2305">
                  <c:v>329.66540001073776</c:v>
                </c:pt>
                <c:pt idx="2306">
                  <c:v>331.71034342879989</c:v>
                </c:pt>
                <c:pt idx="2307">
                  <c:v>330.47401168027778</c:v>
                </c:pt>
                <c:pt idx="2308">
                  <c:v>326.83242559639211</c:v>
                </c:pt>
                <c:pt idx="2309">
                  <c:v>323.23229912964632</c:v>
                </c:pt>
                <c:pt idx="2310">
                  <c:v>326.05841331957311</c:v>
                </c:pt>
                <c:pt idx="2311">
                  <c:v>324.25447256805046</c:v>
                </c:pt>
                <c:pt idx="2312">
                  <c:v>321.96136798840325</c:v>
                </c:pt>
                <c:pt idx="2313">
                  <c:v>327.88323301497917</c:v>
                </c:pt>
                <c:pt idx="2314">
                  <c:v>327.60047246067302</c:v>
                </c:pt>
                <c:pt idx="2315">
                  <c:v>318.63684358091785</c:v>
                </c:pt>
                <c:pt idx="2316">
                  <c:v>317.07450203718838</c:v>
                </c:pt>
                <c:pt idx="2317">
                  <c:v>322.49765857557884</c:v>
                </c:pt>
                <c:pt idx="2318">
                  <c:v>327.76422303484401</c:v>
                </c:pt>
                <c:pt idx="2319">
                  <c:v>319.9557962930927</c:v>
                </c:pt>
                <c:pt idx="2320">
                  <c:v>324.22911956476349</c:v>
                </c:pt>
                <c:pt idx="2321">
                  <c:v>323.78529287192856</c:v>
                </c:pt>
                <c:pt idx="2322">
                  <c:v>325.28648893714245</c:v>
                </c:pt>
                <c:pt idx="2323">
                  <c:v>329.66957579951446</c:v>
                </c:pt>
                <c:pt idx="2324">
                  <c:v>329.35400547624874</c:v>
                </c:pt>
                <c:pt idx="2325">
                  <c:v>331.62145878198208</c:v>
                </c:pt>
                <c:pt idx="2326">
                  <c:v>331.55762886782435</c:v>
                </c:pt>
                <c:pt idx="2327">
                  <c:v>333.05256124987329</c:v>
                </c:pt>
                <c:pt idx="2328">
                  <c:v>329.5592156675595</c:v>
                </c:pt>
                <c:pt idx="2329">
                  <c:v>328.34376286292081</c:v>
                </c:pt>
                <c:pt idx="2330">
                  <c:v>328.15615063859741</c:v>
                </c:pt>
                <c:pt idx="2331">
                  <c:v>327.63387877088644</c:v>
                </c:pt>
                <c:pt idx="2332">
                  <c:v>332.14969606223121</c:v>
                </c:pt>
                <c:pt idx="2333">
                  <c:v>332.17325944175667</c:v>
                </c:pt>
                <c:pt idx="2334">
                  <c:v>324.41464389469854</c:v>
                </c:pt>
                <c:pt idx="2335">
                  <c:v>320.71608812107405</c:v>
                </c:pt>
                <c:pt idx="2336">
                  <c:v>320.78498863588914</c:v>
                </c:pt>
                <c:pt idx="2337">
                  <c:v>320.25824270877456</c:v>
                </c:pt>
                <c:pt idx="2338">
                  <c:v>317.47388640661444</c:v>
                </c:pt>
                <c:pt idx="2339">
                  <c:v>316.61456873050059</c:v>
                </c:pt>
                <c:pt idx="2340">
                  <c:v>320.64301181748226</c:v>
                </c:pt>
                <c:pt idx="2341">
                  <c:v>314.36322203862011</c:v>
                </c:pt>
                <c:pt idx="2342">
                  <c:v>315.05610470492087</c:v>
                </c:pt>
                <c:pt idx="2343">
                  <c:v>316.528368519325</c:v>
                </c:pt>
                <c:pt idx="2344">
                  <c:v>317.87386731729435</c:v>
                </c:pt>
                <c:pt idx="2345">
                  <c:v>319.62232973221268</c:v>
                </c:pt>
                <c:pt idx="2346">
                  <c:v>322.90658760506579</c:v>
                </c:pt>
                <c:pt idx="2347">
                  <c:v>324.94914485811267</c:v>
                </c:pt>
                <c:pt idx="2348">
                  <c:v>330.03316769371185</c:v>
                </c:pt>
                <c:pt idx="2349">
                  <c:v>331.15794622777139</c:v>
                </c:pt>
                <c:pt idx="2350">
                  <c:v>330.35589651202326</c:v>
                </c:pt>
                <c:pt idx="2351">
                  <c:v>331.82458107890454</c:v>
                </c:pt>
                <c:pt idx="2352">
                  <c:v>331.15556006275619</c:v>
                </c:pt>
                <c:pt idx="2353">
                  <c:v>328.67842250630844</c:v>
                </c:pt>
                <c:pt idx="2354">
                  <c:v>330.65893946895903</c:v>
                </c:pt>
                <c:pt idx="2355">
                  <c:v>333.99837740778963</c:v>
                </c:pt>
                <c:pt idx="2356">
                  <c:v>333.80957210095863</c:v>
                </c:pt>
                <c:pt idx="2357">
                  <c:v>335.39010815292932</c:v>
                </c:pt>
                <c:pt idx="2358">
                  <c:v>336.8847422643513</c:v>
                </c:pt>
                <c:pt idx="2359">
                  <c:v>336.43614324148587</c:v>
                </c:pt>
                <c:pt idx="2360">
                  <c:v>330.61330406304251</c:v>
                </c:pt>
                <c:pt idx="2361">
                  <c:v>329.38442908019306</c:v>
                </c:pt>
                <c:pt idx="2362">
                  <c:v>330.67146683528904</c:v>
                </c:pt>
                <c:pt idx="2363">
                  <c:v>334.5901463315696</c:v>
                </c:pt>
                <c:pt idx="2364">
                  <c:v>334.38672576402024</c:v>
                </c:pt>
                <c:pt idx="2365">
                  <c:v>337.31723467336388</c:v>
                </c:pt>
                <c:pt idx="2366">
                  <c:v>340.69902704121506</c:v>
                </c:pt>
                <c:pt idx="2367">
                  <c:v>340.7703137210454</c:v>
                </c:pt>
                <c:pt idx="2368">
                  <c:v>340.59910638120181</c:v>
                </c:pt>
                <c:pt idx="2369">
                  <c:v>337.66859747185816</c:v>
                </c:pt>
                <c:pt idx="2370">
                  <c:v>341.79636467759929</c:v>
                </c:pt>
                <c:pt idx="2371">
                  <c:v>340.14275232203687</c:v>
                </c:pt>
                <c:pt idx="2372">
                  <c:v>337.4401221716488</c:v>
                </c:pt>
                <c:pt idx="2373">
                  <c:v>331.08129067665681</c:v>
                </c:pt>
                <c:pt idx="2374">
                  <c:v>330.1312987299637</c:v>
                </c:pt>
                <c:pt idx="2375">
                  <c:v>331.63846020771564</c:v>
                </c:pt>
                <c:pt idx="2376">
                  <c:v>333.49012425954322</c:v>
                </c:pt>
                <c:pt idx="2377">
                  <c:v>337.89766931332139</c:v>
                </c:pt>
                <c:pt idx="2378">
                  <c:v>338.30182601277795</c:v>
                </c:pt>
                <c:pt idx="2379">
                  <c:v>337.26682693741685</c:v>
                </c:pt>
                <c:pt idx="2380">
                  <c:v>339.28820697595347</c:v>
                </c:pt>
                <c:pt idx="2381">
                  <c:v>340.10815292931585</c:v>
                </c:pt>
                <c:pt idx="2382">
                  <c:v>339.19395345785142</c:v>
                </c:pt>
                <c:pt idx="2383">
                  <c:v>337.64980642236316</c:v>
                </c:pt>
                <c:pt idx="2384">
                  <c:v>335.15387781642039</c:v>
                </c:pt>
                <c:pt idx="2385">
                  <c:v>330.68280111911139</c:v>
                </c:pt>
                <c:pt idx="2386">
                  <c:v>330.96049107276014</c:v>
                </c:pt>
                <c:pt idx="2387">
                  <c:v>337.41327781522733</c:v>
                </c:pt>
                <c:pt idx="2388">
                  <c:v>335.77994786229442</c:v>
                </c:pt>
                <c:pt idx="2389">
                  <c:v>335.3540174070738</c:v>
                </c:pt>
                <c:pt idx="2390">
                  <c:v>336.4868492480598</c:v>
                </c:pt>
                <c:pt idx="2391">
                  <c:v>331.64561870276145</c:v>
                </c:pt>
                <c:pt idx="2392">
                  <c:v>328.76044692870732</c:v>
                </c:pt>
                <c:pt idx="2393">
                  <c:v>309.31469340762266</c:v>
                </c:pt>
                <c:pt idx="2394">
                  <c:v>312.15393150513324</c:v>
                </c:pt>
                <c:pt idx="2395">
                  <c:v>308.6623755465809</c:v>
                </c:pt>
                <c:pt idx="2396">
                  <c:v>314.89921435516874</c:v>
                </c:pt>
                <c:pt idx="2397">
                  <c:v>317.04646459825932</c:v>
                </c:pt>
                <c:pt idx="2398">
                  <c:v>315.83280141738203</c:v>
                </c:pt>
                <c:pt idx="2399">
                  <c:v>308.59556292615417</c:v>
                </c:pt>
                <c:pt idx="2400">
                  <c:v>305.86489533683704</c:v>
                </c:pt>
                <c:pt idx="2401">
                  <c:v>310.10690019268282</c:v>
                </c:pt>
                <c:pt idx="2402">
                  <c:v>303.45009634141252</c:v>
                </c:pt>
                <c:pt idx="2403">
                  <c:v>299.67697291106168</c:v>
                </c:pt>
                <c:pt idx="2404">
                  <c:v>304.80901731759258</c:v>
                </c:pt>
                <c:pt idx="2405">
                  <c:v>309.9762576580984</c:v>
                </c:pt>
                <c:pt idx="2406">
                  <c:v>308.76766507787846</c:v>
                </c:pt>
                <c:pt idx="2407">
                  <c:v>308.81568664881024</c:v>
                </c:pt>
                <c:pt idx="2408">
                  <c:v>312.10829609921677</c:v>
                </c:pt>
                <c:pt idx="2409">
                  <c:v>310.39711751266157</c:v>
                </c:pt>
                <c:pt idx="2410">
                  <c:v>313.17610494353738</c:v>
                </c:pt>
                <c:pt idx="2411">
                  <c:v>316.46125762827131</c:v>
                </c:pt>
                <c:pt idx="2412">
                  <c:v>316.28020735773981</c:v>
                </c:pt>
                <c:pt idx="2413">
                  <c:v>309.73465845030518</c:v>
                </c:pt>
                <c:pt idx="2414">
                  <c:v>311.07956070702073</c:v>
                </c:pt>
                <c:pt idx="2415">
                  <c:v>311.97437258773635</c:v>
                </c:pt>
                <c:pt idx="2416">
                  <c:v>309.08830600180158</c:v>
                </c:pt>
                <c:pt idx="2417">
                  <c:v>310.97486771697697</c:v>
                </c:pt>
                <c:pt idx="2418">
                  <c:v>315.16139423621843</c:v>
                </c:pt>
                <c:pt idx="2419">
                  <c:v>315.24043595234832</c:v>
                </c:pt>
                <c:pt idx="2420">
                  <c:v>321.91722393562134</c:v>
                </c:pt>
                <c:pt idx="2421">
                  <c:v>323.25079190851443</c:v>
                </c:pt>
                <c:pt idx="2422">
                  <c:v>324.22136452846399</c:v>
                </c:pt>
                <c:pt idx="2423">
                  <c:v>322.31660830504734</c:v>
                </c:pt>
                <c:pt idx="2424">
                  <c:v>324.70873873282704</c:v>
                </c:pt>
                <c:pt idx="2425">
                  <c:v>322.88212941365958</c:v>
                </c:pt>
                <c:pt idx="2426">
                  <c:v>322.41026528189559</c:v>
                </c:pt>
                <c:pt idx="2427">
                  <c:v>321.46623874774065</c:v>
                </c:pt>
                <c:pt idx="2428">
                  <c:v>324.30428376274364</c:v>
                </c:pt>
                <c:pt idx="2429">
                  <c:v>326.79931755680565</c:v>
                </c:pt>
                <c:pt idx="2430">
                  <c:v>328.30021535139269</c:v>
                </c:pt>
                <c:pt idx="2431">
                  <c:v>327.76959190612831</c:v>
                </c:pt>
                <c:pt idx="2432">
                  <c:v>327.40122768190037</c:v>
                </c:pt>
                <c:pt idx="2433">
                  <c:v>329.18458776016661</c:v>
                </c:pt>
                <c:pt idx="2434">
                  <c:v>327.80001551007263</c:v>
                </c:pt>
                <c:pt idx="2435">
                  <c:v>326.7035726855691</c:v>
                </c:pt>
                <c:pt idx="2436">
                  <c:v>324.26252587497692</c:v>
                </c:pt>
                <c:pt idx="2437">
                  <c:v>321.90410002803748</c:v>
                </c:pt>
                <c:pt idx="2438">
                  <c:v>320.11149356033718</c:v>
                </c:pt>
                <c:pt idx="2439">
                  <c:v>319.51704020091512</c:v>
                </c:pt>
                <c:pt idx="2440">
                  <c:v>319.90956434592232</c:v>
                </c:pt>
                <c:pt idx="2441">
                  <c:v>319.0955838050981</c:v>
                </c:pt>
                <c:pt idx="2442">
                  <c:v>315.73168767486118</c:v>
                </c:pt>
                <c:pt idx="2443">
                  <c:v>315.68605226894465</c:v>
                </c:pt>
                <c:pt idx="2444">
                  <c:v>314.13593982091834</c:v>
                </c:pt>
                <c:pt idx="2445">
                  <c:v>308.96810293915877</c:v>
                </c:pt>
                <c:pt idx="2446">
                  <c:v>310.62111875346739</c:v>
                </c:pt>
                <c:pt idx="2447">
                  <c:v>308.13145383068968</c:v>
                </c:pt>
                <c:pt idx="2448">
                  <c:v>309.89244361193801</c:v>
                </c:pt>
                <c:pt idx="2449">
                  <c:v>311.119528971026</c:v>
                </c:pt>
                <c:pt idx="2450">
                  <c:v>306.9213698973353</c:v>
                </c:pt>
                <c:pt idx="2451">
                  <c:v>311.32623051547131</c:v>
                </c:pt>
                <c:pt idx="2452">
                  <c:v>311.8750484689769</c:v>
                </c:pt>
                <c:pt idx="2453">
                  <c:v>311.58542769025195</c:v>
                </c:pt>
                <c:pt idx="2454">
                  <c:v>310.88329863451713</c:v>
                </c:pt>
                <c:pt idx="2455">
                  <c:v>312.95598122088137</c:v>
                </c:pt>
                <c:pt idx="2456">
                  <c:v>315.29472120644505</c:v>
                </c:pt>
                <c:pt idx="2457">
                  <c:v>314.99883674455509</c:v>
                </c:pt>
                <c:pt idx="2458">
                  <c:v>315.7788144339122</c:v>
                </c:pt>
                <c:pt idx="2459">
                  <c:v>314.84313947731061</c:v>
                </c:pt>
                <c:pt idx="2460">
                  <c:v>312.17570526089736</c:v>
                </c:pt>
                <c:pt idx="2461">
                  <c:v>308.91023843753914</c:v>
                </c:pt>
                <c:pt idx="2462">
                  <c:v>308.25583268210914</c:v>
                </c:pt>
                <c:pt idx="2463">
                  <c:v>305.72828738971447</c:v>
                </c:pt>
                <c:pt idx="2464">
                  <c:v>302.18572715396135</c:v>
                </c:pt>
                <c:pt idx="2465">
                  <c:v>304.99782262442363</c:v>
                </c:pt>
                <c:pt idx="2466">
                  <c:v>302.10549235532386</c:v>
                </c:pt>
                <c:pt idx="2467">
                  <c:v>303.67678201786049</c:v>
                </c:pt>
                <c:pt idx="2468">
                  <c:v>305.69488107950104</c:v>
                </c:pt>
                <c:pt idx="2469">
                  <c:v>307.67957383092829</c:v>
                </c:pt>
                <c:pt idx="2470">
                  <c:v>311.38946388837519</c:v>
                </c:pt>
                <c:pt idx="2471">
                  <c:v>308.11832992310582</c:v>
                </c:pt>
                <c:pt idx="2472">
                  <c:v>310.99753628462179</c:v>
                </c:pt>
                <c:pt idx="2473">
                  <c:v>309.07846307111373</c:v>
                </c:pt>
                <c:pt idx="2474">
                  <c:v>312.24788675260839</c:v>
                </c:pt>
                <c:pt idx="2475">
                  <c:v>312.05311603323929</c:v>
                </c:pt>
                <c:pt idx="2476">
                  <c:v>314.59706621011378</c:v>
                </c:pt>
                <c:pt idx="2477">
                  <c:v>314.74888595920851</c:v>
                </c:pt>
                <c:pt idx="2478">
                  <c:v>313.44991737903638</c:v>
                </c:pt>
                <c:pt idx="2479">
                  <c:v>315.43997900174787</c:v>
                </c:pt>
                <c:pt idx="2480">
                  <c:v>316.10721039413482</c:v>
                </c:pt>
                <c:pt idx="2481">
                  <c:v>309.28397153305139</c:v>
                </c:pt>
                <c:pt idx="2482">
                  <c:v>309.020896840121</c:v>
                </c:pt>
                <c:pt idx="2483">
                  <c:v>307.28794449780173</c:v>
                </c:pt>
                <c:pt idx="2484">
                  <c:v>300.43159759713188</c:v>
                </c:pt>
                <c:pt idx="2485">
                  <c:v>301.74398835551477</c:v>
                </c:pt>
                <c:pt idx="2486">
                  <c:v>300.25621446851159</c:v>
                </c:pt>
                <c:pt idx="2487">
                  <c:v>298.12894835742367</c:v>
                </c:pt>
                <c:pt idx="2488">
                  <c:v>300.19805169626511</c:v>
                </c:pt>
                <c:pt idx="2489">
                  <c:v>299.18124712914528</c:v>
                </c:pt>
                <c:pt idx="2490">
                  <c:v>295.25212816092295</c:v>
                </c:pt>
                <c:pt idx="2491">
                  <c:v>291.8059093376603</c:v>
                </c:pt>
                <c:pt idx="2492">
                  <c:v>295.1441541939833</c:v>
                </c:pt>
                <c:pt idx="2493">
                  <c:v>290.15080562896333</c:v>
                </c:pt>
                <c:pt idx="2494">
                  <c:v>288.88375200587001</c:v>
                </c:pt>
                <c:pt idx="2495">
                  <c:v>294.66542983780045</c:v>
                </c:pt>
                <c:pt idx="2496">
                  <c:v>295.23661808832395</c:v>
                </c:pt>
                <c:pt idx="2497">
                  <c:v>295.32818717078385</c:v>
                </c:pt>
                <c:pt idx="2498">
                  <c:v>294.80889800934187</c:v>
                </c:pt>
                <c:pt idx="2499">
                  <c:v>300.32451844207287</c:v>
                </c:pt>
                <c:pt idx="2500">
                  <c:v>300.02117721451032</c:v>
                </c:pt>
                <c:pt idx="2501">
                  <c:v>296.06282772485133</c:v>
                </c:pt>
                <c:pt idx="2502">
                  <c:v>292.35353420865823</c:v>
                </c:pt>
                <c:pt idx="2503">
                  <c:v>294.02981513186546</c:v>
                </c:pt>
                <c:pt idx="2504">
                  <c:v>297.4369605030036</c:v>
                </c:pt>
                <c:pt idx="2505">
                  <c:v>293.39121771966143</c:v>
                </c:pt>
                <c:pt idx="2506">
                  <c:v>289.85551770832717</c:v>
                </c:pt>
                <c:pt idx="2507">
                  <c:v>286.57782178926584</c:v>
                </c:pt>
                <c:pt idx="2508">
                  <c:v>277.07223518042395</c:v>
                </c:pt>
                <c:pt idx="2509">
                  <c:v>277.25477680408989</c:v>
                </c:pt>
                <c:pt idx="2510">
                  <c:v>284.48276890588369</c:v>
                </c:pt>
                <c:pt idx="2511">
                  <c:v>279.9377210931022</c:v>
                </c:pt>
                <c:pt idx="2512">
                  <c:v>282.32865843837436</c:v>
                </c:pt>
                <c:pt idx="2513">
                  <c:v>285.63767277326065</c:v>
                </c:pt>
                <c:pt idx="2514">
                  <c:v>286.39259572995775</c:v>
                </c:pt>
                <c:pt idx="2515">
                  <c:v>287.3488513598158</c:v>
                </c:pt>
                <c:pt idx="2516">
                  <c:v>282.38503158685938</c:v>
                </c:pt>
                <c:pt idx="2517">
                  <c:v>278.77536046005264</c:v>
                </c:pt>
                <c:pt idx="2518">
                  <c:v>276.86613017723238</c:v>
                </c:pt>
                <c:pt idx="2519">
                  <c:v>279.21411655223022</c:v>
                </c:pt>
                <c:pt idx="2520">
                  <c:v>277.51874630890103</c:v>
                </c:pt>
                <c:pt idx="2521">
                  <c:v>286.86207369670655</c:v>
                </c:pt>
                <c:pt idx="2522">
                  <c:v>292.68342152201535</c:v>
                </c:pt>
                <c:pt idx="2523">
                  <c:v>296.93139179039929</c:v>
                </c:pt>
                <c:pt idx="2524">
                  <c:v>297.31884533474914</c:v>
                </c:pt>
                <c:pt idx="2525">
                  <c:v>297.31586262848009</c:v>
                </c:pt>
                <c:pt idx="2526">
                  <c:v>299.16424570341161</c:v>
                </c:pt>
                <c:pt idx="2527">
                  <c:v>297.35046202120105</c:v>
                </c:pt>
                <c:pt idx="2528">
                  <c:v>298.30582283917846</c:v>
                </c:pt>
                <c:pt idx="2529">
                  <c:v>299.72887200014316</c:v>
                </c:pt>
                <c:pt idx="2530">
                  <c:v>296.62297996217933</c:v>
                </c:pt>
                <c:pt idx="2531">
                  <c:v>298.20799007355356</c:v>
                </c:pt>
                <c:pt idx="2532">
                  <c:v>298.90087273985432</c:v>
                </c:pt>
                <c:pt idx="2533">
                  <c:v>302.5537931075624</c:v>
                </c:pt>
                <c:pt idx="2534">
                  <c:v>306.57149845197546</c:v>
                </c:pt>
                <c:pt idx="2535">
                  <c:v>307.00309604910728</c:v>
                </c:pt>
                <c:pt idx="2536">
                  <c:v>307.06752250451882</c:v>
                </c:pt>
                <c:pt idx="2537">
                  <c:v>303.03281573437215</c:v>
                </c:pt>
                <c:pt idx="2538">
                  <c:v>302.31189562914227</c:v>
                </c:pt>
                <c:pt idx="2539">
                  <c:v>307.85107944139878</c:v>
                </c:pt>
                <c:pt idx="2540">
                  <c:v>307.979335810968</c:v>
                </c:pt>
                <c:pt idx="2541">
                  <c:v>306.97088282140157</c:v>
                </c:pt>
                <c:pt idx="2542">
                  <c:v>308.79033364552328</c:v>
                </c:pt>
                <c:pt idx="2543">
                  <c:v>302.59853370159817</c:v>
                </c:pt>
                <c:pt idx="2544">
                  <c:v>303.0423603944331</c:v>
                </c:pt>
                <c:pt idx="2545">
                  <c:v>300.33943197341813</c:v>
                </c:pt>
                <c:pt idx="2546">
                  <c:v>300.68691725376272</c:v>
                </c:pt>
                <c:pt idx="2547">
                  <c:v>305.31309467706245</c:v>
                </c:pt>
                <c:pt idx="2548">
                  <c:v>306.80653570597678</c:v>
                </c:pt>
                <c:pt idx="2549">
                  <c:v>312.43907822445465</c:v>
                </c:pt>
                <c:pt idx="2550">
                  <c:v>314.99585403828604</c:v>
                </c:pt>
                <c:pt idx="2551">
                  <c:v>314.99734539142059</c:v>
                </c:pt>
                <c:pt idx="2552">
                  <c:v>314.89086277761538</c:v>
                </c:pt>
                <c:pt idx="2553">
                  <c:v>314.38290789999587</c:v>
                </c:pt>
                <c:pt idx="2554">
                  <c:v>312.62102330686685</c:v>
                </c:pt>
                <c:pt idx="2555">
                  <c:v>316.90418950922549</c:v>
                </c:pt>
                <c:pt idx="2556">
                  <c:v>317.5908084923613</c:v>
                </c:pt>
                <c:pt idx="2557">
                  <c:v>312.31052358425848</c:v>
                </c:pt>
                <c:pt idx="2558">
                  <c:v>312.41312867991388</c:v>
                </c:pt>
                <c:pt idx="2559">
                  <c:v>310.66436799436866</c:v>
                </c:pt>
                <c:pt idx="2560">
                  <c:v>308.32145222002828</c:v>
                </c:pt>
                <c:pt idx="2561">
                  <c:v>306.71198391724784</c:v>
                </c:pt>
                <c:pt idx="2562">
                  <c:v>307.8993992829574</c:v>
                </c:pt>
                <c:pt idx="2563">
                  <c:v>307.81886621369307</c:v>
                </c:pt>
                <c:pt idx="2564">
                  <c:v>313.09736149803445</c:v>
                </c:pt>
                <c:pt idx="2565">
                  <c:v>313.96294285731335</c:v>
                </c:pt>
                <c:pt idx="2566">
                  <c:v>312.41163732677938</c:v>
                </c:pt>
                <c:pt idx="2567">
                  <c:v>314.46463405176786</c:v>
                </c:pt>
                <c:pt idx="2568">
                  <c:v>311.05987484564497</c:v>
                </c:pt>
                <c:pt idx="2569">
                  <c:v>312.88499281167788</c:v>
                </c:pt>
                <c:pt idx="2570">
                  <c:v>314.07986494306016</c:v>
                </c:pt>
                <c:pt idx="2571">
                  <c:v>313.25902417781703</c:v>
                </c:pt>
                <c:pt idx="2572">
                  <c:v>309.80624340076241</c:v>
                </c:pt>
                <c:pt idx="2573">
                  <c:v>308.46521866219661</c:v>
                </c:pt>
                <c:pt idx="2574">
                  <c:v>307.72312134245647</c:v>
                </c:pt>
                <c:pt idx="2575">
                  <c:v>308.43121581072938</c:v>
                </c:pt>
                <c:pt idx="2576">
                  <c:v>315.83638066490488</c:v>
                </c:pt>
                <c:pt idx="2577">
                  <c:v>321.20107616042191</c:v>
                </c:pt>
                <c:pt idx="2578">
                  <c:v>324.66399813879127</c:v>
                </c:pt>
                <c:pt idx="2579">
                  <c:v>326.09032827665203</c:v>
                </c:pt>
                <c:pt idx="2580">
                  <c:v>325.35568772258449</c:v>
                </c:pt>
                <c:pt idx="2581">
                  <c:v>326.14759623701781</c:v>
                </c:pt>
                <c:pt idx="2582">
                  <c:v>327.70307755632842</c:v>
                </c:pt>
                <c:pt idx="2583">
                  <c:v>327.8653367773648</c:v>
                </c:pt>
                <c:pt idx="2584">
                  <c:v>327.2759540186002</c:v>
                </c:pt>
                <c:pt idx="2585">
                  <c:v>329.88522546276693</c:v>
                </c:pt>
                <c:pt idx="2586">
                  <c:v>330.14830015569726</c:v>
                </c:pt>
                <c:pt idx="2587">
                  <c:v>327.69920003817862</c:v>
                </c:pt>
                <c:pt idx="2588">
                  <c:v>326.35877184086667</c:v>
                </c:pt>
                <c:pt idx="2589">
                  <c:v>323.98334456819362</c:v>
                </c:pt>
                <c:pt idx="2590">
                  <c:v>323.91474232400543</c:v>
                </c:pt>
                <c:pt idx="2591">
                  <c:v>327.81850828894073</c:v>
                </c:pt>
                <c:pt idx="2592">
                  <c:v>325.53166739245853</c:v>
                </c:pt>
                <c:pt idx="2593">
                  <c:v>326.7089415568534</c:v>
                </c:pt>
                <c:pt idx="2594">
                  <c:v>329.44080222867814</c:v>
                </c:pt>
                <c:pt idx="2595">
                  <c:v>328.6975118264304</c:v>
                </c:pt>
                <c:pt idx="2596">
                  <c:v>328.12214778713025</c:v>
                </c:pt>
                <c:pt idx="2597">
                  <c:v>330.81672463059186</c:v>
                </c:pt>
                <c:pt idx="2598">
                  <c:v>323.54279885225469</c:v>
                </c:pt>
                <c:pt idx="2599">
                  <c:v>323.78767903694381</c:v>
                </c:pt>
                <c:pt idx="2600">
                  <c:v>325.11229889102981</c:v>
                </c:pt>
                <c:pt idx="2601">
                  <c:v>328.36672970119253</c:v>
                </c:pt>
                <c:pt idx="2602">
                  <c:v>331.71839673572629</c:v>
                </c:pt>
                <c:pt idx="2603">
                  <c:v>333.34277856985204</c:v>
                </c:pt>
                <c:pt idx="2604">
                  <c:v>335.05007963825739</c:v>
                </c:pt>
                <c:pt idx="2605">
                  <c:v>333.65775235186391</c:v>
                </c:pt>
                <c:pt idx="2606">
                  <c:v>333.8277666091999</c:v>
                </c:pt>
                <c:pt idx="2607">
                  <c:v>333.23957693294278</c:v>
                </c:pt>
                <c:pt idx="2608">
                  <c:v>339.03885273186069</c:v>
                </c:pt>
                <c:pt idx="2609">
                  <c:v>341.16761019608316</c:v>
                </c:pt>
                <c:pt idx="2610">
                  <c:v>341.10497336443302</c:v>
                </c:pt>
                <c:pt idx="2611">
                  <c:v>342.94112734366144</c:v>
                </c:pt>
                <c:pt idx="2612">
                  <c:v>342.23691039353832</c:v>
                </c:pt>
                <c:pt idx="2613">
                  <c:v>340.96061038101089</c:v>
                </c:pt>
                <c:pt idx="2614">
                  <c:v>341.75699295484782</c:v>
                </c:pt>
                <c:pt idx="2615">
                  <c:v>343.2519253368967</c:v>
                </c:pt>
                <c:pt idx="2616">
                  <c:v>341.09155118622226</c:v>
                </c:pt>
                <c:pt idx="2617">
                  <c:v>342.33921721856677</c:v>
                </c:pt>
                <c:pt idx="2618">
                  <c:v>346.18153943435965</c:v>
                </c:pt>
                <c:pt idx="2619">
                  <c:v>344.37670387095625</c:v>
                </c:pt>
                <c:pt idx="2620">
                  <c:v>345.38664821365722</c:v>
                </c:pt>
                <c:pt idx="2621">
                  <c:v>347.55030334122762</c:v>
                </c:pt>
                <c:pt idx="2622">
                  <c:v>346.43536773785593</c:v>
                </c:pt>
                <c:pt idx="2623">
                  <c:v>346.35751910423369</c:v>
                </c:pt>
                <c:pt idx="2624">
                  <c:v>345.83435242464191</c:v>
                </c:pt>
                <c:pt idx="2625">
                  <c:v>342.70519527777947</c:v>
                </c:pt>
                <c:pt idx="2626">
                  <c:v>342.95544433375289</c:v>
                </c:pt>
                <c:pt idx="2627">
                  <c:v>348.25123931445484</c:v>
                </c:pt>
                <c:pt idx="2628">
                  <c:v>349.38168499042553</c:v>
                </c:pt>
                <c:pt idx="2629">
                  <c:v>348.07287347956554</c:v>
                </c:pt>
                <c:pt idx="2630">
                  <c:v>343.98030220779918</c:v>
                </c:pt>
                <c:pt idx="2631">
                  <c:v>344.67676412162285</c:v>
                </c:pt>
                <c:pt idx="2632">
                  <c:v>347.88585779649594</c:v>
                </c:pt>
                <c:pt idx="2633">
                  <c:v>346.69814416015942</c:v>
                </c:pt>
                <c:pt idx="2634">
                  <c:v>345.95574856979232</c:v>
                </c:pt>
                <c:pt idx="2635">
                  <c:v>348.09285761156815</c:v>
                </c:pt>
                <c:pt idx="2636">
                  <c:v>347.83783622556416</c:v>
                </c:pt>
                <c:pt idx="2637">
                  <c:v>346.32262144088577</c:v>
                </c:pt>
                <c:pt idx="2638">
                  <c:v>346.46221209427745</c:v>
                </c:pt>
                <c:pt idx="2639">
                  <c:v>347.17149964505796</c:v>
                </c:pt>
                <c:pt idx="2640">
                  <c:v>344.84081296642074</c:v>
                </c:pt>
                <c:pt idx="2641">
                  <c:v>344.05278197013718</c:v>
                </c:pt>
                <c:pt idx="2642">
                  <c:v>345.45196948094946</c:v>
                </c:pt>
                <c:pt idx="2643">
                  <c:v>350.94641269917025</c:v>
                </c:pt>
                <c:pt idx="2644">
                  <c:v>352.74051052000505</c:v>
                </c:pt>
                <c:pt idx="2645">
                  <c:v>352.27819104830201</c:v>
                </c:pt>
                <c:pt idx="2646">
                  <c:v>353.68215088914474</c:v>
                </c:pt>
                <c:pt idx="2647">
                  <c:v>359.04982909093076</c:v>
                </c:pt>
                <c:pt idx="2648">
                  <c:v>358.08671323665391</c:v>
                </c:pt>
                <c:pt idx="2649">
                  <c:v>359.58313697183729</c:v>
                </c:pt>
                <c:pt idx="2650">
                  <c:v>356.13870777233603</c:v>
                </c:pt>
                <c:pt idx="2651">
                  <c:v>350.08023479863749</c:v>
                </c:pt>
                <c:pt idx="2652">
                  <c:v>350.52555284460698</c:v>
                </c:pt>
                <c:pt idx="2653">
                  <c:v>351.21068047460824</c:v>
                </c:pt>
                <c:pt idx="2654">
                  <c:v>352.70859556292618</c:v>
                </c:pt>
                <c:pt idx="2655">
                  <c:v>353.85663920588433</c:v>
                </c:pt>
                <c:pt idx="2656">
                  <c:v>352.55081040129329</c:v>
                </c:pt>
                <c:pt idx="2657">
                  <c:v>352.60121813724032</c:v>
                </c:pt>
                <c:pt idx="2658">
                  <c:v>356.23773362046853</c:v>
                </c:pt>
                <c:pt idx="2659">
                  <c:v>354.79499859812807</c:v>
                </c:pt>
                <c:pt idx="2660">
                  <c:v>350.43547511528163</c:v>
                </c:pt>
                <c:pt idx="2661">
                  <c:v>349.76675236976013</c:v>
                </c:pt>
                <c:pt idx="2662">
                  <c:v>351.3243215834591</c:v>
                </c:pt>
                <c:pt idx="2663">
                  <c:v>345.14087321708735</c:v>
                </c:pt>
                <c:pt idx="2664">
                  <c:v>345.94083503844706</c:v>
                </c:pt>
                <c:pt idx="2665">
                  <c:v>351.03947313476465</c:v>
                </c:pt>
                <c:pt idx="2666">
                  <c:v>352.28863052024366</c:v>
                </c:pt>
                <c:pt idx="2667">
                  <c:v>351.27630001252737</c:v>
                </c:pt>
                <c:pt idx="2668">
                  <c:v>349.89381565682174</c:v>
                </c:pt>
                <c:pt idx="2669">
                  <c:v>349.41359994750439</c:v>
                </c:pt>
                <c:pt idx="2670">
                  <c:v>349.86398859413123</c:v>
                </c:pt>
                <c:pt idx="2671">
                  <c:v>344.42204100624576</c:v>
                </c:pt>
                <c:pt idx="2672">
                  <c:v>344.82500462319473</c:v>
                </c:pt>
                <c:pt idx="2673">
                  <c:v>342.29447662453094</c:v>
                </c:pt>
                <c:pt idx="2674">
                  <c:v>348.62258624495178</c:v>
                </c:pt>
                <c:pt idx="2675">
                  <c:v>347.86736501762778</c:v>
                </c:pt>
                <c:pt idx="2676">
                  <c:v>349.48488662733473</c:v>
                </c:pt>
                <c:pt idx="2677">
                  <c:v>349.47086790787017</c:v>
                </c:pt>
                <c:pt idx="2678">
                  <c:v>350.14704741906428</c:v>
                </c:pt>
                <c:pt idx="2679">
                  <c:v>349.43746159765681</c:v>
                </c:pt>
                <c:pt idx="2680">
                  <c:v>346.3813807543861</c:v>
                </c:pt>
                <c:pt idx="2681">
                  <c:v>346.41687495898782</c:v>
                </c:pt>
                <c:pt idx="2682">
                  <c:v>347.33286405421364</c:v>
                </c:pt>
                <c:pt idx="2683">
                  <c:v>346.83862962543174</c:v>
                </c:pt>
                <c:pt idx="2684">
                  <c:v>346.92840908413024</c:v>
                </c:pt>
                <c:pt idx="2685">
                  <c:v>342.41289006341236</c:v>
                </c:pt>
                <c:pt idx="2686">
                  <c:v>341.33255385276169</c:v>
                </c:pt>
                <c:pt idx="2687">
                  <c:v>339.27418825648886</c:v>
                </c:pt>
                <c:pt idx="2688">
                  <c:v>341.8205245983786</c:v>
                </c:pt>
                <c:pt idx="2689">
                  <c:v>343.69008488782043</c:v>
                </c:pt>
                <c:pt idx="2690">
                  <c:v>339.20379638853927</c:v>
                </c:pt>
                <c:pt idx="2691">
                  <c:v>342.97513019512871</c:v>
                </c:pt>
                <c:pt idx="2692">
                  <c:v>333.7439525630395</c:v>
                </c:pt>
                <c:pt idx="2693">
                  <c:v>326.18845931290377</c:v>
                </c:pt>
                <c:pt idx="2694">
                  <c:v>326.31492605871159</c:v>
                </c:pt>
                <c:pt idx="2695">
                  <c:v>325.04190702308017</c:v>
                </c:pt>
                <c:pt idx="2696">
                  <c:v>324.80597495719815</c:v>
                </c:pt>
                <c:pt idx="2697">
                  <c:v>318.97329284806693</c:v>
                </c:pt>
                <c:pt idx="2698">
                  <c:v>321.91811874750198</c:v>
                </c:pt>
                <c:pt idx="2699">
                  <c:v>323.16399515608504</c:v>
                </c:pt>
                <c:pt idx="2700">
                  <c:v>320.44048606181366</c:v>
                </c:pt>
                <c:pt idx="2701">
                  <c:v>326.42707581442795</c:v>
                </c:pt>
                <c:pt idx="2702">
                  <c:v>326.93353933891296</c:v>
                </c:pt>
                <c:pt idx="2703">
                  <c:v>327.54708201845705</c:v>
                </c:pt>
                <c:pt idx="2704">
                  <c:v>330.85937733023928</c:v>
                </c:pt>
                <c:pt idx="2705">
                  <c:v>329.58904273025001</c:v>
                </c:pt>
                <c:pt idx="2706">
                  <c:v>325.31959697672897</c:v>
                </c:pt>
                <c:pt idx="2707">
                  <c:v>327.00870353689311</c:v>
                </c:pt>
                <c:pt idx="2708">
                  <c:v>327.58734855308921</c:v>
                </c:pt>
                <c:pt idx="2709">
                  <c:v>325.93313965627294</c:v>
                </c:pt>
                <c:pt idx="2710">
                  <c:v>331.75896154098541</c:v>
                </c:pt>
                <c:pt idx="2711">
                  <c:v>332.35759068918412</c:v>
                </c:pt>
                <c:pt idx="2712">
                  <c:v>328.698704908938</c:v>
                </c:pt>
                <c:pt idx="2713">
                  <c:v>330.75199990455343</c:v>
                </c:pt>
                <c:pt idx="2714">
                  <c:v>329.16788460505984</c:v>
                </c:pt>
                <c:pt idx="2715">
                  <c:v>328.00850667827933</c:v>
                </c:pt>
                <c:pt idx="2716">
                  <c:v>327.43880978089044</c:v>
                </c:pt>
                <c:pt idx="2717">
                  <c:v>326.02620009186734</c:v>
                </c:pt>
                <c:pt idx="2718">
                  <c:v>325.14361730685482</c:v>
                </c:pt>
                <c:pt idx="2719">
                  <c:v>324.29444083205573</c:v>
                </c:pt>
                <c:pt idx="2720">
                  <c:v>320.98840920343849</c:v>
                </c:pt>
                <c:pt idx="2721">
                  <c:v>321.25536141451863</c:v>
                </c:pt>
                <c:pt idx="2722">
                  <c:v>318.13724028085164</c:v>
                </c:pt>
                <c:pt idx="2723">
                  <c:v>323.14997643662053</c:v>
                </c:pt>
                <c:pt idx="2724">
                  <c:v>323.23140431776562</c:v>
                </c:pt>
                <c:pt idx="2725">
                  <c:v>325.99577648792308</c:v>
                </c:pt>
                <c:pt idx="2726">
                  <c:v>329.30300119904791</c:v>
                </c:pt>
                <c:pt idx="2727">
                  <c:v>329.04947116617853</c:v>
                </c:pt>
                <c:pt idx="2728">
                  <c:v>329.56160183257475</c:v>
                </c:pt>
                <c:pt idx="2729">
                  <c:v>329.49240304713277</c:v>
                </c:pt>
                <c:pt idx="2730">
                  <c:v>332.84377181103963</c:v>
                </c:pt>
                <c:pt idx="2731">
                  <c:v>331.63577577207354</c:v>
                </c:pt>
                <c:pt idx="2732">
                  <c:v>331.32497777883833</c:v>
                </c:pt>
                <c:pt idx="2733">
                  <c:v>333.43792689983479</c:v>
                </c:pt>
                <c:pt idx="2734">
                  <c:v>337.14095673286289</c:v>
                </c:pt>
                <c:pt idx="2735">
                  <c:v>338.21025693031805</c:v>
                </c:pt>
                <c:pt idx="2736">
                  <c:v>337.93405832980386</c:v>
                </c:pt>
                <c:pt idx="2737">
                  <c:v>338.43485471237767</c:v>
                </c:pt>
                <c:pt idx="2738">
                  <c:v>337.83980481170181</c:v>
                </c:pt>
                <c:pt idx="2739">
                  <c:v>338.60337761657905</c:v>
                </c:pt>
                <c:pt idx="2740">
                  <c:v>339.33115794622779</c:v>
                </c:pt>
                <c:pt idx="2741">
                  <c:v>335.88225468732293</c:v>
                </c:pt>
                <c:pt idx="2742">
                  <c:v>337.61520702964214</c:v>
                </c:pt>
                <c:pt idx="2743">
                  <c:v>341.00773714006192</c:v>
                </c:pt>
                <c:pt idx="2744">
                  <c:v>346.11591989644046</c:v>
                </c:pt>
                <c:pt idx="2745">
                  <c:v>347.66424272070537</c:v>
                </c:pt>
                <c:pt idx="2746">
                  <c:v>347.32212631164509</c:v>
                </c:pt>
                <c:pt idx="2747">
                  <c:v>344.44739400953273</c:v>
                </c:pt>
                <c:pt idx="2748">
                  <c:v>350.72539416463343</c:v>
                </c:pt>
                <c:pt idx="2749">
                  <c:v>351.50030125333319</c:v>
                </c:pt>
                <c:pt idx="2750">
                  <c:v>351.76904308817478</c:v>
                </c:pt>
                <c:pt idx="2751">
                  <c:v>354.18831614300285</c:v>
                </c:pt>
                <c:pt idx="2752">
                  <c:v>352.9370708631356</c:v>
                </c:pt>
                <c:pt idx="2753">
                  <c:v>352.96749446707986</c:v>
                </c:pt>
                <c:pt idx="2754">
                  <c:v>353.34391199823426</c:v>
                </c:pt>
                <c:pt idx="2755">
                  <c:v>353.95238407712088</c:v>
                </c:pt>
                <c:pt idx="2756">
                  <c:v>354.41649317258532</c:v>
                </c:pt>
                <c:pt idx="2757">
                  <c:v>353.91092445998106</c:v>
                </c:pt>
                <c:pt idx="2758">
                  <c:v>351.26049166930142</c:v>
                </c:pt>
                <c:pt idx="2759">
                  <c:v>353.43727070445556</c:v>
                </c:pt>
                <c:pt idx="2760">
                  <c:v>355.19736567382319</c:v>
                </c:pt>
                <c:pt idx="2761">
                  <c:v>357.51343709174205</c:v>
                </c:pt>
                <c:pt idx="2762">
                  <c:v>358.66684960598451</c:v>
                </c:pt>
                <c:pt idx="2763">
                  <c:v>359.43221203462332</c:v>
                </c:pt>
                <c:pt idx="2764">
                  <c:v>359.94135999475048</c:v>
                </c:pt>
                <c:pt idx="2765">
                  <c:v>358.21705750061147</c:v>
                </c:pt>
                <c:pt idx="2766">
                  <c:v>357.63960556692302</c:v>
                </c:pt>
                <c:pt idx="2767">
                  <c:v>360.30495188894787</c:v>
                </c:pt>
                <c:pt idx="2768">
                  <c:v>358.45060340147825</c:v>
                </c:pt>
                <c:pt idx="2769">
                  <c:v>358.36321010779506</c:v>
                </c:pt>
                <c:pt idx="2770">
                  <c:v>361.01722214599755</c:v>
                </c:pt>
                <c:pt idx="2771">
                  <c:v>360.3508855654913</c:v>
                </c:pt>
                <c:pt idx="2772">
                  <c:v>359.43907225904212</c:v>
                </c:pt>
                <c:pt idx="2773">
                  <c:v>359.6001383975709</c:v>
                </c:pt>
                <c:pt idx="2774">
                  <c:v>359.90526924889491</c:v>
                </c:pt>
                <c:pt idx="2775">
                  <c:v>366.31271885607248</c:v>
                </c:pt>
                <c:pt idx="2776">
                  <c:v>366.22353593862783</c:v>
                </c:pt>
                <c:pt idx="2777">
                  <c:v>369.09439072259045</c:v>
                </c:pt>
                <c:pt idx="2778">
                  <c:v>369.34971037922134</c:v>
                </c:pt>
                <c:pt idx="2779">
                  <c:v>368.01047526441693</c:v>
                </c:pt>
                <c:pt idx="2780">
                  <c:v>367.79512387179136</c:v>
                </c:pt>
                <c:pt idx="2781">
                  <c:v>364.12430726646903</c:v>
                </c:pt>
                <c:pt idx="2782">
                  <c:v>366.37625049960332</c:v>
                </c:pt>
                <c:pt idx="2783">
                  <c:v>367.31968049250446</c:v>
                </c:pt>
                <c:pt idx="2784">
                  <c:v>364.80376775455909</c:v>
                </c:pt>
                <c:pt idx="2785">
                  <c:v>367.04497324512482</c:v>
                </c:pt>
                <c:pt idx="2786">
                  <c:v>368.78031175245928</c:v>
                </c:pt>
                <c:pt idx="2787">
                  <c:v>369.98711470891772</c:v>
                </c:pt>
                <c:pt idx="2788">
                  <c:v>370.0551204118521</c:v>
                </c:pt>
                <c:pt idx="2789">
                  <c:v>372.64112674712021</c:v>
                </c:pt>
                <c:pt idx="2790">
                  <c:v>373.74234190165419</c:v>
                </c:pt>
                <c:pt idx="2791">
                  <c:v>373.61289244957737</c:v>
                </c:pt>
                <c:pt idx="2792">
                  <c:v>371.04567716380427</c:v>
                </c:pt>
                <c:pt idx="2793">
                  <c:v>370.36472532257972</c:v>
                </c:pt>
                <c:pt idx="2794">
                  <c:v>372.60682562502609</c:v>
                </c:pt>
                <c:pt idx="2795">
                  <c:v>371.25267697887648</c:v>
                </c:pt>
                <c:pt idx="2796">
                  <c:v>369.13018319781906</c:v>
                </c:pt>
                <c:pt idx="2797">
                  <c:v>368.66577583172767</c:v>
                </c:pt>
                <c:pt idx="2798">
                  <c:v>367.28746726479869</c:v>
                </c:pt>
                <c:pt idx="2799">
                  <c:v>367.22095291499886</c:v>
                </c:pt>
                <c:pt idx="2800">
                  <c:v>368.54915201660776</c:v>
                </c:pt>
                <c:pt idx="2801">
                  <c:v>367.86223476284505</c:v>
                </c:pt>
                <c:pt idx="2802">
                  <c:v>371.83788394886449</c:v>
                </c:pt>
                <c:pt idx="2803">
                  <c:v>375.41355222420407</c:v>
                </c:pt>
                <c:pt idx="2804">
                  <c:v>377.23867019023703</c:v>
                </c:pt>
                <c:pt idx="2805">
                  <c:v>376.84733912773737</c:v>
                </c:pt>
                <c:pt idx="2806">
                  <c:v>375.31035058729486</c:v>
                </c:pt>
                <c:pt idx="2807">
                  <c:v>375.70406781480978</c:v>
                </c:pt>
                <c:pt idx="2808">
                  <c:v>375.62950015808343</c:v>
                </c:pt>
                <c:pt idx="2809">
                  <c:v>377.59599840126947</c:v>
                </c:pt>
                <c:pt idx="2810">
                  <c:v>374.58614950516903</c:v>
                </c:pt>
                <c:pt idx="2811">
                  <c:v>375.7464222438303</c:v>
                </c:pt>
                <c:pt idx="2812">
                  <c:v>375.8576771876659</c:v>
                </c:pt>
                <c:pt idx="2813">
                  <c:v>379.50761484910493</c:v>
                </c:pt>
                <c:pt idx="2814">
                  <c:v>380.11578865736459</c:v>
                </c:pt>
                <c:pt idx="2815">
                  <c:v>379.25020729808568</c:v>
                </c:pt>
                <c:pt idx="2816">
                  <c:v>381.04400684829363</c:v>
                </c:pt>
                <c:pt idx="2817">
                  <c:v>383.74186466865115</c:v>
                </c:pt>
                <c:pt idx="2818">
                  <c:v>384.28680510400699</c:v>
                </c:pt>
                <c:pt idx="2819">
                  <c:v>380.40093537668599</c:v>
                </c:pt>
                <c:pt idx="2820">
                  <c:v>380.33770200378211</c:v>
                </c:pt>
                <c:pt idx="2821">
                  <c:v>380.75677223458388</c:v>
                </c:pt>
                <c:pt idx="2822">
                  <c:v>378.65515739740982</c:v>
                </c:pt>
                <c:pt idx="2823">
                  <c:v>377.65893350354651</c:v>
                </c:pt>
                <c:pt idx="2824">
                  <c:v>383.67684167198581</c:v>
                </c:pt>
                <c:pt idx="2825">
                  <c:v>387.20866416517038</c:v>
                </c:pt>
                <c:pt idx="2826">
                  <c:v>387.65070123424391</c:v>
                </c:pt>
                <c:pt idx="2827">
                  <c:v>388.44350456055793</c:v>
                </c:pt>
                <c:pt idx="2828">
                  <c:v>388.30928277845055</c:v>
                </c:pt>
                <c:pt idx="2829">
                  <c:v>388.41844982789786</c:v>
                </c:pt>
                <c:pt idx="2830">
                  <c:v>389.9285940119189</c:v>
                </c:pt>
                <c:pt idx="2831">
                  <c:v>391.23501935776375</c:v>
                </c:pt>
                <c:pt idx="2832">
                  <c:v>389.70041698233644</c:v>
                </c:pt>
                <c:pt idx="2833">
                  <c:v>390.78284108737546</c:v>
                </c:pt>
                <c:pt idx="2834">
                  <c:v>390.12694397881086</c:v>
                </c:pt>
                <c:pt idx="2835">
                  <c:v>390.97671699486381</c:v>
                </c:pt>
                <c:pt idx="2836">
                  <c:v>388.8801727583471</c:v>
                </c:pt>
                <c:pt idx="2837">
                  <c:v>388.65318881127223</c:v>
                </c:pt>
                <c:pt idx="2838">
                  <c:v>389.10715670542197</c:v>
                </c:pt>
                <c:pt idx="2839">
                  <c:v>387.52333967655534</c:v>
                </c:pt>
                <c:pt idx="2840">
                  <c:v>387.9266015641312</c:v>
                </c:pt>
                <c:pt idx="2841">
                  <c:v>390.73899530522033</c:v>
                </c:pt>
                <c:pt idx="2842">
                  <c:v>390.73213508080153</c:v>
                </c:pt>
                <c:pt idx="2843">
                  <c:v>389.92650611753055</c:v>
                </c:pt>
                <c:pt idx="2844">
                  <c:v>389.86893988653787</c:v>
                </c:pt>
                <c:pt idx="2845">
                  <c:v>387.6414548448098</c:v>
                </c:pt>
                <c:pt idx="2846">
                  <c:v>385.0676776052448</c:v>
                </c:pt>
                <c:pt idx="2847">
                  <c:v>384.25310052316672</c:v>
                </c:pt>
                <c:pt idx="2848">
                  <c:v>385.01160272738662</c:v>
                </c:pt>
                <c:pt idx="2849">
                  <c:v>385.73341764449725</c:v>
                </c:pt>
                <c:pt idx="2850">
                  <c:v>389.54591279759956</c:v>
                </c:pt>
                <c:pt idx="2851">
                  <c:v>389.47760882403827</c:v>
                </c:pt>
                <c:pt idx="2852">
                  <c:v>390.4768154241707</c:v>
                </c:pt>
                <c:pt idx="2853">
                  <c:v>392.14444649919767</c:v>
                </c:pt>
                <c:pt idx="2854">
                  <c:v>391.78890791192669</c:v>
                </c:pt>
                <c:pt idx="2855">
                  <c:v>396.06789832550868</c:v>
                </c:pt>
                <c:pt idx="2856">
                  <c:v>396.6751773218877</c:v>
                </c:pt>
                <c:pt idx="2857">
                  <c:v>397.9001747865874</c:v>
                </c:pt>
                <c:pt idx="2858">
                  <c:v>401.24020926667185</c:v>
                </c:pt>
                <c:pt idx="2859">
                  <c:v>401.27808963628883</c:v>
                </c:pt>
                <c:pt idx="2860">
                  <c:v>402.50547326600372</c:v>
                </c:pt>
                <c:pt idx="2861">
                  <c:v>398.93457732069464</c:v>
                </c:pt>
                <c:pt idx="2862">
                  <c:v>401.87552570197994</c:v>
                </c:pt>
                <c:pt idx="2863">
                  <c:v>400.90883060018018</c:v>
                </c:pt>
                <c:pt idx="2864">
                  <c:v>402.61314896231653</c:v>
                </c:pt>
                <c:pt idx="2865">
                  <c:v>404.74966146283845</c:v>
                </c:pt>
                <c:pt idx="2866">
                  <c:v>404.68344538366551</c:v>
                </c:pt>
                <c:pt idx="2867">
                  <c:v>406.97416379829747</c:v>
                </c:pt>
                <c:pt idx="2868">
                  <c:v>407.03023867615565</c:v>
                </c:pt>
                <c:pt idx="2869">
                  <c:v>406.78446367958577</c:v>
                </c:pt>
                <c:pt idx="2870">
                  <c:v>409.35227550661267</c:v>
                </c:pt>
                <c:pt idx="2871">
                  <c:v>410.87763149260587</c:v>
                </c:pt>
                <c:pt idx="2872">
                  <c:v>409.57418885303014</c:v>
                </c:pt>
                <c:pt idx="2873">
                  <c:v>406.830993897383</c:v>
                </c:pt>
                <c:pt idx="2874">
                  <c:v>408.97287526918922</c:v>
                </c:pt>
                <c:pt idx="2875">
                  <c:v>408.60719548060348</c:v>
                </c:pt>
                <c:pt idx="2876">
                  <c:v>405.40376894764159</c:v>
                </c:pt>
                <c:pt idx="2877">
                  <c:v>402.54037092935164</c:v>
                </c:pt>
                <c:pt idx="2878">
                  <c:v>398.99810896422542</c:v>
                </c:pt>
                <c:pt idx="2879">
                  <c:v>394.73731305888464</c:v>
                </c:pt>
                <c:pt idx="2880">
                  <c:v>398.12417602739322</c:v>
                </c:pt>
                <c:pt idx="2881">
                  <c:v>402.31726450042652</c:v>
                </c:pt>
                <c:pt idx="2882">
                  <c:v>402.59644580720982</c:v>
                </c:pt>
                <c:pt idx="2883">
                  <c:v>399.89351738619484</c:v>
                </c:pt>
                <c:pt idx="2884">
                  <c:v>396.51739216025481</c:v>
                </c:pt>
                <c:pt idx="2885">
                  <c:v>396.97255313691221</c:v>
                </c:pt>
                <c:pt idx="2886">
                  <c:v>400.50795487761957</c:v>
                </c:pt>
                <c:pt idx="2887">
                  <c:v>400.79966355073287</c:v>
                </c:pt>
                <c:pt idx="2888">
                  <c:v>403.06741512709311</c:v>
                </c:pt>
                <c:pt idx="2889">
                  <c:v>398.31924501738922</c:v>
                </c:pt>
                <c:pt idx="2890">
                  <c:v>401.91161644783546</c:v>
                </c:pt>
                <c:pt idx="2891">
                  <c:v>403.29260945040659</c:v>
                </c:pt>
                <c:pt idx="2892">
                  <c:v>405.59108290133804</c:v>
                </c:pt>
                <c:pt idx="2893">
                  <c:v>403.08769752972267</c:v>
                </c:pt>
                <c:pt idx="2894">
                  <c:v>404.70492086880267</c:v>
                </c:pt>
                <c:pt idx="2895">
                  <c:v>403.24100863195196</c:v>
                </c:pt>
                <c:pt idx="2896">
                  <c:v>403.85574439400358</c:v>
                </c:pt>
                <c:pt idx="2897">
                  <c:v>404.05439263152243</c:v>
                </c:pt>
                <c:pt idx="2898">
                  <c:v>407.0311334880364</c:v>
                </c:pt>
                <c:pt idx="2899">
                  <c:v>410.57041274689357</c:v>
                </c:pt>
                <c:pt idx="2900">
                  <c:v>410.01175186270007</c:v>
                </c:pt>
                <c:pt idx="2901">
                  <c:v>410.30942594835147</c:v>
                </c:pt>
                <c:pt idx="2902">
                  <c:v>410.25991302428525</c:v>
                </c:pt>
                <c:pt idx="2903">
                  <c:v>413.05530533964077</c:v>
                </c:pt>
                <c:pt idx="2904">
                  <c:v>412.82981274570045</c:v>
                </c:pt>
                <c:pt idx="2905">
                  <c:v>412.56912421778532</c:v>
                </c:pt>
                <c:pt idx="2906">
                  <c:v>411.81032374293846</c:v>
                </c:pt>
                <c:pt idx="2907">
                  <c:v>405.4031724063878</c:v>
                </c:pt>
                <c:pt idx="2908">
                  <c:v>401.66703453377323</c:v>
                </c:pt>
                <c:pt idx="2909">
                  <c:v>401.62348702224506</c:v>
                </c:pt>
                <c:pt idx="2910">
                  <c:v>396.09891847070685</c:v>
                </c:pt>
                <c:pt idx="2911">
                  <c:v>397.45038268121436</c:v>
                </c:pt>
                <c:pt idx="2912">
                  <c:v>398.25064277320098</c:v>
                </c:pt>
                <c:pt idx="2913">
                  <c:v>401.1340249234936</c:v>
                </c:pt>
                <c:pt idx="2914">
                  <c:v>403.38924913352389</c:v>
                </c:pt>
                <c:pt idx="2915">
                  <c:v>402.32173855983012</c:v>
                </c:pt>
                <c:pt idx="2916">
                  <c:v>406.02476839285822</c:v>
                </c:pt>
                <c:pt idx="2917">
                  <c:v>406.39372915833997</c:v>
                </c:pt>
                <c:pt idx="2918">
                  <c:v>407.54028144816357</c:v>
                </c:pt>
                <c:pt idx="2919">
                  <c:v>406.23325956106498</c:v>
                </c:pt>
                <c:pt idx="2920">
                  <c:v>410.77353504381597</c:v>
                </c:pt>
                <c:pt idx="2921">
                  <c:v>413.66258433601979</c:v>
                </c:pt>
                <c:pt idx="2922">
                  <c:v>416.2432218000036</c:v>
                </c:pt>
                <c:pt idx="2923">
                  <c:v>416.38847959530642</c:v>
                </c:pt>
                <c:pt idx="2924">
                  <c:v>415.42894298855242</c:v>
                </c:pt>
                <c:pt idx="2925">
                  <c:v>412.81370613184754</c:v>
                </c:pt>
                <c:pt idx="2926">
                  <c:v>414.37187188680036</c:v>
                </c:pt>
                <c:pt idx="2927">
                  <c:v>415.30038834835625</c:v>
                </c:pt>
                <c:pt idx="2928">
                  <c:v>418.90439233325185</c:v>
                </c:pt>
                <c:pt idx="2929">
                  <c:v>420.87476809458758</c:v>
                </c:pt>
                <c:pt idx="2930">
                  <c:v>420.03096049107273</c:v>
                </c:pt>
                <c:pt idx="2931">
                  <c:v>421.68367803475456</c:v>
                </c:pt>
                <c:pt idx="2932">
                  <c:v>420.81660532234105</c:v>
                </c:pt>
                <c:pt idx="2933">
                  <c:v>425.20207834972831</c:v>
                </c:pt>
                <c:pt idx="2934">
                  <c:v>424.52231959101135</c:v>
                </c:pt>
                <c:pt idx="2935">
                  <c:v>425.78042509529746</c:v>
                </c:pt>
                <c:pt idx="2936">
                  <c:v>425.7523876563684</c:v>
                </c:pt>
                <c:pt idx="2937">
                  <c:v>421.61239135492417</c:v>
                </c:pt>
                <c:pt idx="2938">
                  <c:v>419.69719565956586</c:v>
                </c:pt>
                <c:pt idx="2939">
                  <c:v>419.93461907858239</c:v>
                </c:pt>
                <c:pt idx="2940">
                  <c:v>420.45569786378582</c:v>
                </c:pt>
                <c:pt idx="2941">
                  <c:v>416.51285844672589</c:v>
                </c:pt>
                <c:pt idx="2942">
                  <c:v>414.95021863236957</c:v>
                </c:pt>
                <c:pt idx="2943">
                  <c:v>412.15780902328305</c:v>
                </c:pt>
                <c:pt idx="2944">
                  <c:v>416.09736746344697</c:v>
                </c:pt>
                <c:pt idx="2945">
                  <c:v>418.90081308572894</c:v>
                </c:pt>
                <c:pt idx="2946">
                  <c:v>419.51912809530342</c:v>
                </c:pt>
                <c:pt idx="2947">
                  <c:v>420.67015444453062</c:v>
                </c:pt>
                <c:pt idx="2948">
                  <c:v>421.29771584353921</c:v>
                </c:pt>
                <c:pt idx="2949">
                  <c:v>421.55989572458884</c:v>
                </c:pt>
                <c:pt idx="2950">
                  <c:v>423.22842161149657</c:v>
                </c:pt>
                <c:pt idx="2951">
                  <c:v>423.62840252217643</c:v>
                </c:pt>
                <c:pt idx="2952">
                  <c:v>422.43442520267496</c:v>
                </c:pt>
                <c:pt idx="2953">
                  <c:v>422.07083330847746</c:v>
                </c:pt>
                <c:pt idx="2954">
                  <c:v>416.58205723216793</c:v>
                </c:pt>
                <c:pt idx="2955">
                  <c:v>412.31499764366208</c:v>
                </c:pt>
                <c:pt idx="2956">
                  <c:v>412.55778993396291</c:v>
                </c:pt>
                <c:pt idx="2957">
                  <c:v>412.17033638961306</c:v>
                </c:pt>
                <c:pt idx="2958">
                  <c:v>409.14855666843647</c:v>
                </c:pt>
                <c:pt idx="2959">
                  <c:v>414.14339658659094</c:v>
                </c:pt>
                <c:pt idx="2960">
                  <c:v>418.17392756796102</c:v>
                </c:pt>
                <c:pt idx="2961">
                  <c:v>420.48075259644588</c:v>
                </c:pt>
                <c:pt idx="2962">
                  <c:v>417.13475270382327</c:v>
                </c:pt>
                <c:pt idx="2963">
                  <c:v>415.21329332529996</c:v>
                </c:pt>
                <c:pt idx="2964">
                  <c:v>417.62331999069397</c:v>
                </c:pt>
                <c:pt idx="2965">
                  <c:v>420.92845680743051</c:v>
                </c:pt>
                <c:pt idx="2966">
                  <c:v>423.1896464299989</c:v>
                </c:pt>
                <c:pt idx="2967">
                  <c:v>426.2215673524903</c:v>
                </c:pt>
                <c:pt idx="2968">
                  <c:v>425.44755507567129</c:v>
                </c:pt>
                <c:pt idx="2969">
                  <c:v>425.2888751021577</c:v>
                </c:pt>
                <c:pt idx="2970">
                  <c:v>427.43642361587519</c:v>
                </c:pt>
                <c:pt idx="2971">
                  <c:v>429.00383576026206</c:v>
                </c:pt>
                <c:pt idx="2972">
                  <c:v>427.34485453341529</c:v>
                </c:pt>
                <c:pt idx="2973">
                  <c:v>426.82079304194286</c:v>
                </c:pt>
                <c:pt idx="2974">
                  <c:v>428.97042945004864</c:v>
                </c:pt>
                <c:pt idx="2975">
                  <c:v>425.09589400655005</c:v>
                </c:pt>
                <c:pt idx="2976">
                  <c:v>425.36672373578</c:v>
                </c:pt>
                <c:pt idx="2977">
                  <c:v>425.40788508229286</c:v>
                </c:pt>
                <c:pt idx="2978">
                  <c:v>427.91663932519253</c:v>
                </c:pt>
                <c:pt idx="2979">
                  <c:v>430.1187713636337</c:v>
                </c:pt>
                <c:pt idx="2980">
                  <c:v>432.75518543484873</c:v>
                </c:pt>
                <c:pt idx="2981">
                  <c:v>433.30221376459292</c:v>
                </c:pt>
                <c:pt idx="2982">
                  <c:v>433.10565342146236</c:v>
                </c:pt>
                <c:pt idx="2983">
                  <c:v>433.87906915702757</c:v>
                </c:pt>
                <c:pt idx="2984">
                  <c:v>435.10347008047347</c:v>
                </c:pt>
                <c:pt idx="2985">
                  <c:v>437.56002696366471</c:v>
                </c:pt>
                <c:pt idx="2986">
                  <c:v>435.88643047609963</c:v>
                </c:pt>
                <c:pt idx="2987">
                  <c:v>439.47402957651536</c:v>
                </c:pt>
                <c:pt idx="2988">
                  <c:v>440.6850083217505</c:v>
                </c:pt>
                <c:pt idx="2989">
                  <c:v>443.85055448509542</c:v>
                </c:pt>
                <c:pt idx="2990">
                  <c:v>446.80104752644172</c:v>
                </c:pt>
                <c:pt idx="2991">
                  <c:v>451.58888762952404</c:v>
                </c:pt>
                <c:pt idx="2992">
                  <c:v>451.68164979449159</c:v>
                </c:pt>
                <c:pt idx="2993">
                  <c:v>451.01501494335844</c:v>
                </c:pt>
                <c:pt idx="2994">
                  <c:v>453.50318851300165</c:v>
                </c:pt>
                <c:pt idx="2995">
                  <c:v>450.25203867973494</c:v>
                </c:pt>
                <c:pt idx="2996">
                  <c:v>449.36915762409552</c:v>
                </c:pt>
                <c:pt idx="2997">
                  <c:v>448.97842310284966</c:v>
                </c:pt>
                <c:pt idx="2998">
                  <c:v>438.53209093674877</c:v>
                </c:pt>
                <c:pt idx="2999">
                  <c:v>434.69961165164381</c:v>
                </c:pt>
                <c:pt idx="3000">
                  <c:v>427.83998377407795</c:v>
                </c:pt>
                <c:pt idx="3001">
                  <c:v>427.05105796591363</c:v>
                </c:pt>
                <c:pt idx="3002">
                  <c:v>431.39358002302652</c:v>
                </c:pt>
                <c:pt idx="3003">
                  <c:v>426.4226017550244</c:v>
                </c:pt>
                <c:pt idx="3004">
                  <c:v>429.88134794461712</c:v>
                </c:pt>
                <c:pt idx="3005">
                  <c:v>428.29723264512359</c:v>
                </c:pt>
                <c:pt idx="3006">
                  <c:v>430.19125112597163</c:v>
                </c:pt>
                <c:pt idx="3007">
                  <c:v>426.39009025669174</c:v>
                </c:pt>
                <c:pt idx="3008">
                  <c:v>423.3736794067994</c:v>
                </c:pt>
                <c:pt idx="3009">
                  <c:v>422.64261810025477</c:v>
                </c:pt>
                <c:pt idx="3010">
                  <c:v>424.155148449291</c:v>
                </c:pt>
                <c:pt idx="3011">
                  <c:v>423.66866905680865</c:v>
                </c:pt>
                <c:pt idx="3012">
                  <c:v>428.08993455942448</c:v>
                </c:pt>
                <c:pt idx="3013">
                  <c:v>431.82487934953144</c:v>
                </c:pt>
                <c:pt idx="3014">
                  <c:v>430.66997548215448</c:v>
                </c:pt>
                <c:pt idx="3015">
                  <c:v>428.27814332500162</c:v>
                </c:pt>
                <c:pt idx="3016">
                  <c:v>426.87060423663604</c:v>
                </c:pt>
                <c:pt idx="3017">
                  <c:v>422.80815829818715</c:v>
                </c:pt>
                <c:pt idx="3018">
                  <c:v>418.3346954358629</c:v>
                </c:pt>
                <c:pt idx="3019">
                  <c:v>414.45508939170691</c:v>
                </c:pt>
                <c:pt idx="3020">
                  <c:v>418.06505878914055</c:v>
                </c:pt>
                <c:pt idx="3021">
                  <c:v>417.42019769377157</c:v>
                </c:pt>
                <c:pt idx="3022">
                  <c:v>425.36135486449569</c:v>
                </c:pt>
                <c:pt idx="3023">
                  <c:v>425.65127391384749</c:v>
                </c:pt>
                <c:pt idx="3024">
                  <c:v>425.00014913531345</c:v>
                </c:pt>
                <c:pt idx="3025">
                  <c:v>422.92865963145687</c:v>
                </c:pt>
                <c:pt idx="3026">
                  <c:v>416.41979801113149</c:v>
                </c:pt>
                <c:pt idx="3027">
                  <c:v>412.29918930043607</c:v>
                </c:pt>
                <c:pt idx="3028">
                  <c:v>413.94504661969899</c:v>
                </c:pt>
                <c:pt idx="3029">
                  <c:v>415.20792445401565</c:v>
                </c:pt>
                <c:pt idx="3030">
                  <c:v>413.61217660007281</c:v>
                </c:pt>
                <c:pt idx="3031">
                  <c:v>408.8392500283357</c:v>
                </c:pt>
                <c:pt idx="3032">
                  <c:v>414.26270483735306</c:v>
                </c:pt>
                <c:pt idx="3033">
                  <c:v>416.44992334444891</c:v>
                </c:pt>
                <c:pt idx="3034">
                  <c:v>413.56922562979844</c:v>
                </c:pt>
                <c:pt idx="3035">
                  <c:v>417.58096556167345</c:v>
                </c:pt>
                <c:pt idx="3036">
                  <c:v>418.93750037283826</c:v>
                </c:pt>
                <c:pt idx="3037">
                  <c:v>414.1702409430124</c:v>
                </c:pt>
                <c:pt idx="3038">
                  <c:v>422.21609110378029</c:v>
                </c:pt>
                <c:pt idx="3039">
                  <c:v>422.47886752608383</c:v>
                </c:pt>
                <c:pt idx="3040">
                  <c:v>424.43224186168595</c:v>
                </c:pt>
                <c:pt idx="3041">
                  <c:v>425.3682150889145</c:v>
                </c:pt>
                <c:pt idx="3042">
                  <c:v>425.97817852093567</c:v>
                </c:pt>
                <c:pt idx="3043">
                  <c:v>427.67414530551861</c:v>
                </c:pt>
                <c:pt idx="3044">
                  <c:v>428.57193989250328</c:v>
                </c:pt>
                <c:pt idx="3045">
                  <c:v>430.52531422810546</c:v>
                </c:pt>
                <c:pt idx="3046">
                  <c:v>431.3580858184248</c:v>
                </c:pt>
                <c:pt idx="3047">
                  <c:v>430.43642958128771</c:v>
                </c:pt>
                <c:pt idx="3048">
                  <c:v>432.03605495338036</c:v>
                </c:pt>
                <c:pt idx="3049">
                  <c:v>431.98445413492573</c:v>
                </c:pt>
                <c:pt idx="3050">
                  <c:v>432.82885827969437</c:v>
                </c:pt>
                <c:pt idx="3051">
                  <c:v>434.04222318994471</c:v>
                </c:pt>
                <c:pt idx="3052">
                  <c:v>432.25021326349821</c:v>
                </c:pt>
                <c:pt idx="3053">
                  <c:v>434.18211211396323</c:v>
                </c:pt>
                <c:pt idx="3054">
                  <c:v>437.22984137968064</c:v>
                </c:pt>
                <c:pt idx="3055">
                  <c:v>439.1533886525923</c:v>
                </c:pt>
                <c:pt idx="3056">
                  <c:v>438.31644127349631</c:v>
                </c:pt>
                <c:pt idx="3057">
                  <c:v>436.74634469346734</c:v>
                </c:pt>
                <c:pt idx="3058">
                  <c:v>434.23490601492551</c:v>
                </c:pt>
                <c:pt idx="3059">
                  <c:v>438.21085347157185</c:v>
                </c:pt>
                <c:pt idx="3060">
                  <c:v>438.30659834280846</c:v>
                </c:pt>
                <c:pt idx="3061">
                  <c:v>439.29387411786468</c:v>
                </c:pt>
                <c:pt idx="3062">
                  <c:v>438.26543699629548</c:v>
                </c:pt>
                <c:pt idx="3063">
                  <c:v>441.94549999105192</c:v>
                </c:pt>
                <c:pt idx="3064">
                  <c:v>441.94788615606717</c:v>
                </c:pt>
                <c:pt idx="3065">
                  <c:v>441.75490506045952</c:v>
                </c:pt>
                <c:pt idx="3066">
                  <c:v>439.27090727959296</c:v>
                </c:pt>
                <c:pt idx="3067">
                  <c:v>436.88146128745535</c:v>
                </c:pt>
                <c:pt idx="3068">
                  <c:v>433.3520249592861</c:v>
                </c:pt>
                <c:pt idx="3069">
                  <c:v>430.09341836034673</c:v>
                </c:pt>
                <c:pt idx="3070">
                  <c:v>430.91067987806696</c:v>
                </c:pt>
                <c:pt idx="3071">
                  <c:v>426.56129759653533</c:v>
                </c:pt>
                <c:pt idx="3072">
                  <c:v>429.97649627459987</c:v>
                </c:pt>
                <c:pt idx="3073">
                  <c:v>434.16809339449873</c:v>
                </c:pt>
                <c:pt idx="3074">
                  <c:v>437.58567823757858</c:v>
                </c:pt>
                <c:pt idx="3075">
                  <c:v>435.31941801435283</c:v>
                </c:pt>
                <c:pt idx="3076">
                  <c:v>434.54301957251857</c:v>
                </c:pt>
                <c:pt idx="3077">
                  <c:v>439.95692972147492</c:v>
                </c:pt>
                <c:pt idx="3078">
                  <c:v>438.32061706227296</c:v>
                </c:pt>
                <c:pt idx="3079">
                  <c:v>435.59770450925538</c:v>
                </c:pt>
                <c:pt idx="3080">
                  <c:v>434.14840753312296</c:v>
                </c:pt>
                <c:pt idx="3081">
                  <c:v>437.89856412520209</c:v>
                </c:pt>
                <c:pt idx="3082">
                  <c:v>441.32837806398504</c:v>
                </c:pt>
                <c:pt idx="3083">
                  <c:v>441.30063889568282</c:v>
                </c:pt>
                <c:pt idx="3084">
                  <c:v>442.09075778635474</c:v>
                </c:pt>
                <c:pt idx="3085">
                  <c:v>444.38326582474815</c:v>
                </c:pt>
                <c:pt idx="3086">
                  <c:v>444.95057655712185</c:v>
                </c:pt>
                <c:pt idx="3087">
                  <c:v>443.58718152153813</c:v>
                </c:pt>
                <c:pt idx="3088">
                  <c:v>443.98477626720273</c:v>
                </c:pt>
                <c:pt idx="3089">
                  <c:v>443.2519253368967</c:v>
                </c:pt>
                <c:pt idx="3090">
                  <c:v>439.58230181408197</c:v>
                </c:pt>
                <c:pt idx="3091">
                  <c:v>442.11044364773045</c:v>
                </c:pt>
                <c:pt idx="3092">
                  <c:v>440.92959023581278</c:v>
                </c:pt>
                <c:pt idx="3093">
                  <c:v>444.24486825386413</c:v>
                </c:pt>
                <c:pt idx="3094">
                  <c:v>441.80680414954099</c:v>
                </c:pt>
                <c:pt idx="3095">
                  <c:v>442.08031831441309</c:v>
                </c:pt>
                <c:pt idx="3096">
                  <c:v>438.28363150453674</c:v>
                </c:pt>
                <c:pt idx="3097">
                  <c:v>434.92420943370342</c:v>
                </c:pt>
                <c:pt idx="3098">
                  <c:v>440.06579850029533</c:v>
                </c:pt>
                <c:pt idx="3099">
                  <c:v>437.72467234971634</c:v>
                </c:pt>
                <c:pt idx="3100">
                  <c:v>439.47522265902302</c:v>
                </c:pt>
                <c:pt idx="3101">
                  <c:v>442.35025323176228</c:v>
                </c:pt>
                <c:pt idx="3102">
                  <c:v>441.69525093507849</c:v>
                </c:pt>
                <c:pt idx="3103">
                  <c:v>442.63748784547198</c:v>
                </c:pt>
                <c:pt idx="3104">
                  <c:v>445.95037969850807</c:v>
                </c:pt>
                <c:pt idx="3105">
                  <c:v>449.83982867335192</c:v>
                </c:pt>
                <c:pt idx="3106">
                  <c:v>449.94571474590327</c:v>
                </c:pt>
                <c:pt idx="3107">
                  <c:v>453.09754046041053</c:v>
                </c:pt>
                <c:pt idx="3108">
                  <c:v>452.92036770802883</c:v>
                </c:pt>
                <c:pt idx="3109">
                  <c:v>449.57317473289868</c:v>
                </c:pt>
                <c:pt idx="3110">
                  <c:v>452.54544153000904</c:v>
                </c:pt>
                <c:pt idx="3111">
                  <c:v>451.44959524675932</c:v>
                </c:pt>
                <c:pt idx="3112">
                  <c:v>450.89063609193897</c:v>
                </c:pt>
                <c:pt idx="3113">
                  <c:v>453.07695978715407</c:v>
                </c:pt>
                <c:pt idx="3114">
                  <c:v>456.16018325747319</c:v>
                </c:pt>
                <c:pt idx="3115">
                  <c:v>458.19975780425096</c:v>
                </c:pt>
                <c:pt idx="3116">
                  <c:v>458.10550428614891</c:v>
                </c:pt>
                <c:pt idx="3117">
                  <c:v>459.66277522922098</c:v>
                </c:pt>
                <c:pt idx="3118">
                  <c:v>464.2340708571702</c:v>
                </c:pt>
                <c:pt idx="3119">
                  <c:v>465.94256500808314</c:v>
                </c:pt>
                <c:pt idx="3120">
                  <c:v>467.46374520529969</c:v>
                </c:pt>
                <c:pt idx="3121">
                  <c:v>467.04020091509432</c:v>
                </c:pt>
                <c:pt idx="3122">
                  <c:v>462.9234697225487</c:v>
                </c:pt>
                <c:pt idx="3123">
                  <c:v>467.70355478933146</c:v>
                </c:pt>
                <c:pt idx="3124">
                  <c:v>468.78538235311669</c:v>
                </c:pt>
                <c:pt idx="3125">
                  <c:v>468.88291684811463</c:v>
                </c:pt>
                <c:pt idx="3126">
                  <c:v>471.37616101841525</c:v>
                </c:pt>
                <c:pt idx="3127">
                  <c:v>472.25874380342776</c:v>
                </c:pt>
                <c:pt idx="3128">
                  <c:v>470.56128566571022</c:v>
                </c:pt>
                <c:pt idx="3129">
                  <c:v>467.57589496101605</c:v>
                </c:pt>
                <c:pt idx="3130">
                  <c:v>471.15902000202829</c:v>
                </c:pt>
                <c:pt idx="3131">
                  <c:v>469.0976716994864</c:v>
                </c:pt>
                <c:pt idx="3132">
                  <c:v>472.62889765141711</c:v>
                </c:pt>
                <c:pt idx="3133">
                  <c:v>476.01128656052214</c:v>
                </c:pt>
                <c:pt idx="3134">
                  <c:v>476.79991409805945</c:v>
                </c:pt>
                <c:pt idx="3135">
                  <c:v>477.28818311430331</c:v>
                </c:pt>
                <c:pt idx="3136">
                  <c:v>476.3322257550721</c:v>
                </c:pt>
                <c:pt idx="3137">
                  <c:v>481.88870926368918</c:v>
                </c:pt>
                <c:pt idx="3138">
                  <c:v>483.80837901845109</c:v>
                </c:pt>
                <c:pt idx="3139">
                  <c:v>481.88662136930083</c:v>
                </c:pt>
                <c:pt idx="3140">
                  <c:v>481.27785101978731</c:v>
                </c:pt>
                <c:pt idx="3141">
                  <c:v>481.51348481504243</c:v>
                </c:pt>
                <c:pt idx="3142">
                  <c:v>477.4668472198195</c:v>
                </c:pt>
                <c:pt idx="3143">
                  <c:v>474.90917659410741</c:v>
                </c:pt>
                <c:pt idx="3144">
                  <c:v>473.12134245643762</c:v>
                </c:pt>
                <c:pt idx="3145">
                  <c:v>475.67215285773091</c:v>
                </c:pt>
                <c:pt idx="3146">
                  <c:v>477.82477197210574</c:v>
                </c:pt>
                <c:pt idx="3147">
                  <c:v>471.66309736149805</c:v>
                </c:pt>
                <c:pt idx="3148">
                  <c:v>465.45459426246629</c:v>
                </c:pt>
                <c:pt idx="3149">
                  <c:v>468.87009121115773</c:v>
                </c:pt>
                <c:pt idx="3150">
                  <c:v>474.86115502317563</c:v>
                </c:pt>
                <c:pt idx="3151">
                  <c:v>469.21727822087541</c:v>
                </c:pt>
                <c:pt idx="3152">
                  <c:v>465.14021702170817</c:v>
                </c:pt>
                <c:pt idx="3153">
                  <c:v>463.34194341209673</c:v>
                </c:pt>
                <c:pt idx="3154">
                  <c:v>459.58015426556824</c:v>
                </c:pt>
                <c:pt idx="3155">
                  <c:v>452.33277457302563</c:v>
                </c:pt>
                <c:pt idx="3156">
                  <c:v>456.4599452375129</c:v>
                </c:pt>
                <c:pt idx="3157">
                  <c:v>455.89681029391591</c:v>
                </c:pt>
                <c:pt idx="3158">
                  <c:v>452.75214307445435</c:v>
                </c:pt>
                <c:pt idx="3159">
                  <c:v>450.80861166954003</c:v>
                </c:pt>
                <c:pt idx="3160">
                  <c:v>454.02009150942837</c:v>
                </c:pt>
                <c:pt idx="3161">
                  <c:v>447.83037945989156</c:v>
                </c:pt>
                <c:pt idx="3162">
                  <c:v>437.14811522790859</c:v>
                </c:pt>
                <c:pt idx="3163">
                  <c:v>425.48543544528826</c:v>
                </c:pt>
                <c:pt idx="3164">
                  <c:v>426.78917635549089</c:v>
                </c:pt>
                <c:pt idx="3165">
                  <c:v>424.85041728060708</c:v>
                </c:pt>
                <c:pt idx="3166">
                  <c:v>431.40998490750627</c:v>
                </c:pt>
                <c:pt idx="3167">
                  <c:v>422.11259119624418</c:v>
                </c:pt>
                <c:pt idx="3168">
                  <c:v>431.92151903264875</c:v>
                </c:pt>
                <c:pt idx="3169">
                  <c:v>433.57125387006141</c:v>
                </c:pt>
                <c:pt idx="3170">
                  <c:v>436.55187224472513</c:v>
                </c:pt>
                <c:pt idx="3171">
                  <c:v>431.11857450501992</c:v>
                </c:pt>
                <c:pt idx="3172">
                  <c:v>424.95272410563553</c:v>
                </c:pt>
                <c:pt idx="3173">
                  <c:v>422.54925939403341</c:v>
                </c:pt>
                <c:pt idx="3174">
                  <c:v>418.5321505908741</c:v>
                </c:pt>
                <c:pt idx="3175">
                  <c:v>421.74720967828534</c:v>
                </c:pt>
                <c:pt idx="3176">
                  <c:v>418.00629947564028</c:v>
                </c:pt>
                <c:pt idx="3177">
                  <c:v>414.08761997935972</c:v>
                </c:pt>
                <c:pt idx="3178">
                  <c:v>423.21947349268942</c:v>
                </c:pt>
                <c:pt idx="3179">
                  <c:v>421.06595956643383</c:v>
                </c:pt>
                <c:pt idx="3180">
                  <c:v>428.83501458543367</c:v>
                </c:pt>
                <c:pt idx="3181">
                  <c:v>428.64770063173722</c:v>
                </c:pt>
                <c:pt idx="3182">
                  <c:v>435.77219282599486</c:v>
                </c:pt>
                <c:pt idx="3183">
                  <c:v>434.60953392231841</c:v>
                </c:pt>
                <c:pt idx="3184">
                  <c:v>434.85709854264974</c:v>
                </c:pt>
                <c:pt idx="3185">
                  <c:v>437.68172137944202</c:v>
                </c:pt>
                <c:pt idx="3186">
                  <c:v>437.13618440283244</c:v>
                </c:pt>
                <c:pt idx="3187">
                  <c:v>432.88374007504495</c:v>
                </c:pt>
                <c:pt idx="3188">
                  <c:v>437.02552600025058</c:v>
                </c:pt>
                <c:pt idx="3189">
                  <c:v>436.77020634361969</c:v>
                </c:pt>
                <c:pt idx="3190">
                  <c:v>438.43783741864672</c:v>
                </c:pt>
                <c:pt idx="3191">
                  <c:v>441.14374854593069</c:v>
                </c:pt>
                <c:pt idx="3192">
                  <c:v>444.49601212171831</c:v>
                </c:pt>
                <c:pt idx="3193">
                  <c:v>440.06937774781818</c:v>
                </c:pt>
                <c:pt idx="3194">
                  <c:v>437.75062189425716</c:v>
                </c:pt>
                <c:pt idx="3195">
                  <c:v>434.72406984305002</c:v>
                </c:pt>
                <c:pt idx="3196">
                  <c:v>438.92938741178648</c:v>
                </c:pt>
                <c:pt idx="3197">
                  <c:v>441.28244438744167</c:v>
                </c:pt>
                <c:pt idx="3198">
                  <c:v>443.06938371323071</c:v>
                </c:pt>
                <c:pt idx="3199">
                  <c:v>448.43079823185178</c:v>
                </c:pt>
                <c:pt idx="3200">
                  <c:v>449.17677306974167</c:v>
                </c:pt>
                <c:pt idx="3201">
                  <c:v>449.46609557783972</c:v>
                </c:pt>
                <c:pt idx="3202">
                  <c:v>448.87701108970191</c:v>
                </c:pt>
                <c:pt idx="3203">
                  <c:v>445.30104454373543</c:v>
                </c:pt>
                <c:pt idx="3204">
                  <c:v>437.79536248829294</c:v>
                </c:pt>
                <c:pt idx="3205">
                  <c:v>441.6174023014562</c:v>
                </c:pt>
                <c:pt idx="3206">
                  <c:v>433.14055108481028</c:v>
                </c:pt>
                <c:pt idx="3207">
                  <c:v>435.64781397457546</c:v>
                </c:pt>
                <c:pt idx="3208">
                  <c:v>443.430291171786</c:v>
                </c:pt>
                <c:pt idx="3209">
                  <c:v>445.65807448414097</c:v>
                </c:pt>
                <c:pt idx="3210">
                  <c:v>446.23194717030657</c:v>
                </c:pt>
                <c:pt idx="3211">
                  <c:v>449.65669050843212</c:v>
                </c:pt>
                <c:pt idx="3212">
                  <c:v>450.49691886442406</c:v>
                </c:pt>
                <c:pt idx="3213">
                  <c:v>452.91738500175984</c:v>
                </c:pt>
                <c:pt idx="3214">
                  <c:v>452.27192736513695</c:v>
                </c:pt>
                <c:pt idx="3215">
                  <c:v>444.25679907894033</c:v>
                </c:pt>
                <c:pt idx="3216">
                  <c:v>440.51976639444501</c:v>
                </c:pt>
                <c:pt idx="3217">
                  <c:v>443.25908383194241</c:v>
                </c:pt>
                <c:pt idx="3218">
                  <c:v>445.32341484075334</c:v>
                </c:pt>
                <c:pt idx="3219">
                  <c:v>448.75829938019365</c:v>
                </c:pt>
                <c:pt idx="3220">
                  <c:v>448.86686988838716</c:v>
                </c:pt>
                <c:pt idx="3221">
                  <c:v>450.83306986094624</c:v>
                </c:pt>
                <c:pt idx="3222">
                  <c:v>445.97304826615283</c:v>
                </c:pt>
                <c:pt idx="3223">
                  <c:v>441.00445616316597</c:v>
                </c:pt>
                <c:pt idx="3224">
                  <c:v>443.28055931707962</c:v>
                </c:pt>
                <c:pt idx="3225">
                  <c:v>445.11730983756183</c:v>
                </c:pt>
                <c:pt idx="3226">
                  <c:v>446.37213436495205</c:v>
                </c:pt>
                <c:pt idx="3227">
                  <c:v>448.56144076643619</c:v>
                </c:pt>
                <c:pt idx="3228">
                  <c:v>447.17418408070012</c:v>
                </c:pt>
                <c:pt idx="3229">
                  <c:v>446.07356546741994</c:v>
                </c:pt>
                <c:pt idx="3230">
                  <c:v>443.70499841916569</c:v>
                </c:pt>
                <c:pt idx="3231">
                  <c:v>449.86935746541553</c:v>
                </c:pt>
                <c:pt idx="3232">
                  <c:v>450.01312390758386</c:v>
                </c:pt>
                <c:pt idx="3233">
                  <c:v>450.67319680492511</c:v>
                </c:pt>
                <c:pt idx="3234">
                  <c:v>450.74508002600925</c:v>
                </c:pt>
                <c:pt idx="3235">
                  <c:v>453.01342814362329</c:v>
                </c:pt>
                <c:pt idx="3236">
                  <c:v>451.39769615767779</c:v>
                </c:pt>
                <c:pt idx="3237">
                  <c:v>447.6266606217153</c:v>
                </c:pt>
                <c:pt idx="3238">
                  <c:v>448.54145663443359</c:v>
                </c:pt>
                <c:pt idx="3239">
                  <c:v>445.67865515739743</c:v>
                </c:pt>
                <c:pt idx="3240">
                  <c:v>440.75778635471539</c:v>
                </c:pt>
                <c:pt idx="3241">
                  <c:v>440.3843515298301</c:v>
                </c:pt>
                <c:pt idx="3242">
                  <c:v>440.36735010409649</c:v>
                </c:pt>
                <c:pt idx="3243">
                  <c:v>447.77400631140648</c:v>
                </c:pt>
                <c:pt idx="3244">
                  <c:v>450.365083247332</c:v>
                </c:pt>
                <c:pt idx="3245">
                  <c:v>451.13491973537435</c:v>
                </c:pt>
                <c:pt idx="3246">
                  <c:v>452.05866386689974</c:v>
                </c:pt>
                <c:pt idx="3247">
                  <c:v>457.48152213466324</c:v>
                </c:pt>
                <c:pt idx="3248">
                  <c:v>457.76816020711914</c:v>
                </c:pt>
                <c:pt idx="3249">
                  <c:v>452.5666187445193</c:v>
                </c:pt>
                <c:pt idx="3250">
                  <c:v>450.40684113509872</c:v>
                </c:pt>
                <c:pt idx="3251">
                  <c:v>448.09255934094125</c:v>
                </c:pt>
                <c:pt idx="3252">
                  <c:v>446.52962125595798</c:v>
                </c:pt>
                <c:pt idx="3253">
                  <c:v>444.60995150119612</c:v>
                </c:pt>
                <c:pt idx="3254">
                  <c:v>443.7154378911074</c:v>
                </c:pt>
                <c:pt idx="3255">
                  <c:v>440.26176230217203</c:v>
                </c:pt>
                <c:pt idx="3256">
                  <c:v>438.74863541188193</c:v>
                </c:pt>
                <c:pt idx="3257">
                  <c:v>444.17268676215309</c:v>
                </c:pt>
                <c:pt idx="3258">
                  <c:v>446.51470772461272</c:v>
                </c:pt>
                <c:pt idx="3259">
                  <c:v>446.58808229883141</c:v>
                </c:pt>
                <c:pt idx="3260">
                  <c:v>450.24935424409279</c:v>
                </c:pt>
                <c:pt idx="3261">
                  <c:v>448.39470748599621</c:v>
                </c:pt>
                <c:pt idx="3262">
                  <c:v>447.21057309718259</c:v>
                </c:pt>
                <c:pt idx="3263">
                  <c:v>446.79120459575381</c:v>
                </c:pt>
                <c:pt idx="3264">
                  <c:v>449.72976681202391</c:v>
                </c:pt>
                <c:pt idx="3265">
                  <c:v>454.86181121855481</c:v>
                </c:pt>
                <c:pt idx="3266">
                  <c:v>457.57488084088459</c:v>
                </c:pt>
                <c:pt idx="3267">
                  <c:v>457.7899339628832</c:v>
                </c:pt>
                <c:pt idx="3268">
                  <c:v>456.84650396998205</c:v>
                </c:pt>
                <c:pt idx="3269">
                  <c:v>462.3376662113069</c:v>
                </c:pt>
                <c:pt idx="3270">
                  <c:v>467.84970739651504</c:v>
                </c:pt>
                <c:pt idx="3271">
                  <c:v>469.56327214808545</c:v>
                </c:pt>
                <c:pt idx="3272">
                  <c:v>469.76639444500785</c:v>
                </c:pt>
                <c:pt idx="3273">
                  <c:v>473.2880757368776</c:v>
                </c:pt>
                <c:pt idx="3274">
                  <c:v>474.75139143247452</c:v>
                </c:pt>
                <c:pt idx="3275">
                  <c:v>477.660424856681</c:v>
                </c:pt>
                <c:pt idx="3276">
                  <c:v>477.18856072491695</c:v>
                </c:pt>
                <c:pt idx="3277">
                  <c:v>474.63446934672766</c:v>
                </c:pt>
                <c:pt idx="3278">
                  <c:v>470.38053366580567</c:v>
                </c:pt>
                <c:pt idx="3279">
                  <c:v>475.72554329994693</c:v>
                </c:pt>
                <c:pt idx="3280">
                  <c:v>474.18020318195107</c:v>
                </c:pt>
                <c:pt idx="3281">
                  <c:v>479.35847953565229</c:v>
                </c:pt>
                <c:pt idx="3282">
                  <c:v>481.59103517803777</c:v>
                </c:pt>
                <c:pt idx="3283">
                  <c:v>483.46506952688316</c:v>
                </c:pt>
                <c:pt idx="3284">
                  <c:v>485.29018749291606</c:v>
                </c:pt>
                <c:pt idx="3285">
                  <c:v>482.42052579146116</c:v>
                </c:pt>
                <c:pt idx="3286">
                  <c:v>480.5166643799252</c:v>
                </c:pt>
                <c:pt idx="3287">
                  <c:v>483.33204082728344</c:v>
                </c:pt>
                <c:pt idx="3288">
                  <c:v>480.78659929727439</c:v>
                </c:pt>
                <c:pt idx="3289">
                  <c:v>483.58050025949547</c:v>
                </c:pt>
                <c:pt idx="3290">
                  <c:v>479.9496519181784</c:v>
                </c:pt>
                <c:pt idx="3291">
                  <c:v>480.46387047896297</c:v>
                </c:pt>
                <c:pt idx="3292">
                  <c:v>482.4011382007123</c:v>
                </c:pt>
                <c:pt idx="3293">
                  <c:v>484.34407306437276</c:v>
                </c:pt>
                <c:pt idx="3294">
                  <c:v>488.35432164311328</c:v>
                </c:pt>
                <c:pt idx="3295">
                  <c:v>486.93067594089467</c:v>
                </c:pt>
                <c:pt idx="3296">
                  <c:v>480.37051177274168</c:v>
                </c:pt>
                <c:pt idx="3297">
                  <c:v>479.60455280284913</c:v>
                </c:pt>
                <c:pt idx="3298">
                  <c:v>485.8279694332262</c:v>
                </c:pt>
                <c:pt idx="3299">
                  <c:v>482.33283422715101</c:v>
                </c:pt>
                <c:pt idx="3300">
                  <c:v>487.00733149200937</c:v>
                </c:pt>
                <c:pt idx="3301">
                  <c:v>486.73769484528702</c:v>
                </c:pt>
                <c:pt idx="3302">
                  <c:v>485.76891184909897</c:v>
                </c:pt>
                <c:pt idx="3303">
                  <c:v>485.25021922891085</c:v>
                </c:pt>
                <c:pt idx="3304">
                  <c:v>480.52710385186691</c:v>
                </c:pt>
                <c:pt idx="3305">
                  <c:v>476.46972851407543</c:v>
                </c:pt>
                <c:pt idx="3306">
                  <c:v>470.73338781743456</c:v>
                </c:pt>
                <c:pt idx="3307">
                  <c:v>468.34304701341625</c:v>
                </c:pt>
                <c:pt idx="3308">
                  <c:v>467.3954412317384</c:v>
                </c:pt>
                <c:pt idx="3309">
                  <c:v>461.9794431883937</c:v>
                </c:pt>
                <c:pt idx="3310">
                  <c:v>465.03940154981422</c:v>
                </c:pt>
                <c:pt idx="3311">
                  <c:v>462.34392989447184</c:v>
                </c:pt>
                <c:pt idx="3312">
                  <c:v>466.50182243353038</c:v>
                </c:pt>
                <c:pt idx="3313">
                  <c:v>472.720466733877</c:v>
                </c:pt>
                <c:pt idx="3314">
                  <c:v>490.17108803159289</c:v>
                </c:pt>
                <c:pt idx="3315">
                  <c:v>485.23441088568484</c:v>
                </c:pt>
                <c:pt idx="3316">
                  <c:v>486.93515000029834</c:v>
                </c:pt>
                <c:pt idx="3317">
                  <c:v>483.57960544761477</c:v>
                </c:pt>
                <c:pt idx="3318">
                  <c:v>491.33971234780745</c:v>
                </c:pt>
                <c:pt idx="3319">
                  <c:v>494.68571224043006</c:v>
                </c:pt>
                <c:pt idx="3320">
                  <c:v>494.88167604230676</c:v>
                </c:pt>
                <c:pt idx="3321">
                  <c:v>492.07554598438253</c:v>
                </c:pt>
                <c:pt idx="3322">
                  <c:v>495.59424456998329</c:v>
                </c:pt>
                <c:pt idx="3323">
                  <c:v>494.63590104573683</c:v>
                </c:pt>
                <c:pt idx="3324">
                  <c:v>501.54951590677257</c:v>
                </c:pt>
                <c:pt idx="3325">
                  <c:v>498.96917671341566</c:v>
                </c:pt>
                <c:pt idx="3326">
                  <c:v>491.58399599124277</c:v>
                </c:pt>
                <c:pt idx="3327">
                  <c:v>492.70191430088346</c:v>
                </c:pt>
                <c:pt idx="3328">
                  <c:v>494.8604988277965</c:v>
                </c:pt>
                <c:pt idx="3329">
                  <c:v>496.64296409418193</c:v>
                </c:pt>
                <c:pt idx="3330">
                  <c:v>494.17745909218354</c:v>
                </c:pt>
                <c:pt idx="3331">
                  <c:v>494.94938347461425</c:v>
                </c:pt>
                <c:pt idx="3332">
                  <c:v>491.17864620927861</c:v>
                </c:pt>
                <c:pt idx="3333">
                  <c:v>484.90034778355096</c:v>
                </c:pt>
                <c:pt idx="3334">
                  <c:v>485.70329231117978</c:v>
                </c:pt>
                <c:pt idx="3335">
                  <c:v>485.70209922867218</c:v>
                </c:pt>
                <c:pt idx="3336">
                  <c:v>491.95713254550128</c:v>
                </c:pt>
                <c:pt idx="3337">
                  <c:v>487.48128351816172</c:v>
                </c:pt>
                <c:pt idx="3338">
                  <c:v>486.46507549229568</c:v>
                </c:pt>
                <c:pt idx="3339">
                  <c:v>490.4899393317545</c:v>
                </c:pt>
                <c:pt idx="3340">
                  <c:v>492.61422273657337</c:v>
                </c:pt>
                <c:pt idx="3341">
                  <c:v>492.36546503373444</c:v>
                </c:pt>
                <c:pt idx="3342">
                  <c:v>490.17347419660803</c:v>
                </c:pt>
                <c:pt idx="3343">
                  <c:v>493.36586471637452</c:v>
                </c:pt>
                <c:pt idx="3344">
                  <c:v>495.22379245136693</c:v>
                </c:pt>
                <c:pt idx="3345">
                  <c:v>495.49193774495478</c:v>
                </c:pt>
                <c:pt idx="3346">
                  <c:v>496.86040338119585</c:v>
                </c:pt>
                <c:pt idx="3347">
                  <c:v>491.22159717955304</c:v>
                </c:pt>
                <c:pt idx="3348">
                  <c:v>480.76064975273368</c:v>
                </c:pt>
                <c:pt idx="3349">
                  <c:v>480.64700864388277</c:v>
                </c:pt>
                <c:pt idx="3350">
                  <c:v>478.29007415007788</c:v>
                </c:pt>
                <c:pt idx="3351">
                  <c:v>481.87946287425513</c:v>
                </c:pt>
                <c:pt idx="3352">
                  <c:v>480.62583142937251</c:v>
                </c:pt>
                <c:pt idx="3353">
                  <c:v>482.16281996981508</c:v>
                </c:pt>
                <c:pt idx="3354">
                  <c:v>485.34835026516259</c:v>
                </c:pt>
                <c:pt idx="3355">
                  <c:v>486.38454242303129</c:v>
                </c:pt>
                <c:pt idx="3356">
                  <c:v>482.69612785072155</c:v>
                </c:pt>
                <c:pt idx="3357">
                  <c:v>475.60891948482697</c:v>
                </c:pt>
                <c:pt idx="3358">
                  <c:v>472.63188035768616</c:v>
                </c:pt>
                <c:pt idx="3359">
                  <c:v>471.99984489927402</c:v>
                </c:pt>
                <c:pt idx="3360">
                  <c:v>469.75744632620075</c:v>
                </c:pt>
                <c:pt idx="3361">
                  <c:v>469.04845704604708</c:v>
                </c:pt>
                <c:pt idx="3362">
                  <c:v>470.39156967900118</c:v>
                </c:pt>
                <c:pt idx="3363">
                  <c:v>466.44813372068751</c:v>
                </c:pt>
                <c:pt idx="3364">
                  <c:v>462.12052519491988</c:v>
                </c:pt>
                <c:pt idx="3365">
                  <c:v>463.49555278495285</c:v>
                </c:pt>
                <c:pt idx="3366">
                  <c:v>457.87016876152074</c:v>
                </c:pt>
                <c:pt idx="3367">
                  <c:v>458.82165206134829</c:v>
                </c:pt>
                <c:pt idx="3368">
                  <c:v>453.20044382669289</c:v>
                </c:pt>
                <c:pt idx="3369">
                  <c:v>456.77253285450962</c:v>
                </c:pt>
                <c:pt idx="3370">
                  <c:v>452.90426109417598</c:v>
                </c:pt>
                <c:pt idx="3371">
                  <c:v>460.37265932125536</c:v>
                </c:pt>
                <c:pt idx="3372">
                  <c:v>463.59368382120465</c:v>
                </c:pt>
                <c:pt idx="3373">
                  <c:v>456.03640094730753</c:v>
                </c:pt>
                <c:pt idx="3374">
                  <c:v>460.49584509016728</c:v>
                </c:pt>
                <c:pt idx="3375">
                  <c:v>461.26299714256743</c:v>
                </c:pt>
                <c:pt idx="3376">
                  <c:v>461.60571009288151</c:v>
                </c:pt>
                <c:pt idx="3377">
                  <c:v>460.09586417948736</c:v>
                </c:pt>
                <c:pt idx="3378">
                  <c:v>456.0811415413433</c:v>
                </c:pt>
                <c:pt idx="3379">
                  <c:v>448.766650957747</c:v>
                </c:pt>
                <c:pt idx="3380">
                  <c:v>452.44313470498054</c:v>
                </c:pt>
                <c:pt idx="3381">
                  <c:v>461.99018093096225</c:v>
                </c:pt>
                <c:pt idx="3382">
                  <c:v>463.9730840586281</c:v>
                </c:pt>
                <c:pt idx="3383">
                  <c:v>461.4974378553149</c:v>
                </c:pt>
                <c:pt idx="3384">
                  <c:v>457.41142853734056</c:v>
                </c:pt>
                <c:pt idx="3385">
                  <c:v>460.54386666109895</c:v>
                </c:pt>
                <c:pt idx="3386">
                  <c:v>451.12835778158239</c:v>
                </c:pt>
                <c:pt idx="3387">
                  <c:v>453.08203038781147</c:v>
                </c:pt>
                <c:pt idx="3388">
                  <c:v>453.2180417936803</c:v>
                </c:pt>
                <c:pt idx="3389">
                  <c:v>457.3255265967918</c:v>
                </c:pt>
                <c:pt idx="3390">
                  <c:v>459.6988659750765</c:v>
                </c:pt>
                <c:pt idx="3391">
                  <c:v>461.06375236379472</c:v>
                </c:pt>
                <c:pt idx="3392">
                  <c:v>458.85416355968101</c:v>
                </c:pt>
                <c:pt idx="3393">
                  <c:v>462.74301599327106</c:v>
                </c:pt>
                <c:pt idx="3394">
                  <c:v>459.71944664833296</c:v>
                </c:pt>
                <c:pt idx="3395">
                  <c:v>451.95128644121382</c:v>
                </c:pt>
                <c:pt idx="3396">
                  <c:v>452.91470056611769</c:v>
                </c:pt>
                <c:pt idx="3397">
                  <c:v>447.23861053611165</c:v>
                </c:pt>
                <c:pt idx="3398">
                  <c:v>471.02867573807066</c:v>
                </c:pt>
                <c:pt idx="3399">
                  <c:v>484.64860737444303</c:v>
                </c:pt>
                <c:pt idx="3400">
                  <c:v>484.14781099186916</c:v>
                </c:pt>
                <c:pt idx="3401">
                  <c:v>477.96346781361666</c:v>
                </c:pt>
                <c:pt idx="3402">
                  <c:v>483.43583900544644</c:v>
                </c:pt>
                <c:pt idx="3403">
                  <c:v>480.9807734753897</c:v>
                </c:pt>
                <c:pt idx="3404">
                  <c:v>479.39546509338857</c:v>
                </c:pt>
                <c:pt idx="3405">
                  <c:v>474.6091163434408</c:v>
                </c:pt>
                <c:pt idx="3406">
                  <c:v>472.69034140055959</c:v>
                </c:pt>
                <c:pt idx="3407">
                  <c:v>466.87406417590813</c:v>
                </c:pt>
                <c:pt idx="3408">
                  <c:v>464.85298240799847</c:v>
                </c:pt>
                <c:pt idx="3409">
                  <c:v>472.66260223225743</c:v>
                </c:pt>
                <c:pt idx="3410">
                  <c:v>469.37178240561229</c:v>
                </c:pt>
                <c:pt idx="3411">
                  <c:v>472.31660830504734</c:v>
                </c:pt>
                <c:pt idx="3412">
                  <c:v>473.82496286530699</c:v>
                </c:pt>
                <c:pt idx="3413">
                  <c:v>477.4665489491926</c:v>
                </c:pt>
                <c:pt idx="3414">
                  <c:v>478.95849862497244</c:v>
                </c:pt>
                <c:pt idx="3415">
                  <c:v>484.54987979693738</c:v>
                </c:pt>
                <c:pt idx="3416">
                  <c:v>487.70707438272893</c:v>
                </c:pt>
                <c:pt idx="3417">
                  <c:v>484.63339557247087</c:v>
                </c:pt>
                <c:pt idx="3418">
                  <c:v>485.66928945971262</c:v>
                </c:pt>
                <c:pt idx="3419">
                  <c:v>484.76821389583199</c:v>
                </c:pt>
                <c:pt idx="3420">
                  <c:v>484.82249914992877</c:v>
                </c:pt>
                <c:pt idx="3421">
                  <c:v>486.63359839649712</c:v>
                </c:pt>
                <c:pt idx="3422">
                  <c:v>493.31665006293514</c:v>
                </c:pt>
                <c:pt idx="3423">
                  <c:v>495.72786981083681</c:v>
                </c:pt>
                <c:pt idx="3424">
                  <c:v>497.1363037110832</c:v>
                </c:pt>
                <c:pt idx="3425">
                  <c:v>497.68631474709633</c:v>
                </c:pt>
                <c:pt idx="3426">
                  <c:v>499.80821198689995</c:v>
                </c:pt>
                <c:pt idx="3427">
                  <c:v>498.79975899733353</c:v>
                </c:pt>
                <c:pt idx="3428">
                  <c:v>500.8444041447687</c:v>
                </c:pt>
                <c:pt idx="3429">
                  <c:v>502.7700393120686</c:v>
                </c:pt>
                <c:pt idx="3430">
                  <c:v>498.42125357179077</c:v>
                </c:pt>
                <c:pt idx="3431">
                  <c:v>498.64137729444684</c:v>
                </c:pt>
                <c:pt idx="3432">
                  <c:v>495.58768261619133</c:v>
                </c:pt>
                <c:pt idx="3433">
                  <c:v>496.91230247027733</c:v>
                </c:pt>
                <c:pt idx="3434">
                  <c:v>497.88884050276499</c:v>
                </c:pt>
                <c:pt idx="3435">
                  <c:v>497.4301002785848</c:v>
                </c:pt>
                <c:pt idx="3436">
                  <c:v>499.75690943907233</c:v>
                </c:pt>
                <c:pt idx="3437">
                  <c:v>502.22688850047427</c:v>
                </c:pt>
                <c:pt idx="3438">
                  <c:v>500.94134209851285</c:v>
                </c:pt>
                <c:pt idx="3439">
                  <c:v>498.68194209970596</c:v>
                </c:pt>
                <c:pt idx="3440">
                  <c:v>505.35097504667942</c:v>
                </c:pt>
                <c:pt idx="3441">
                  <c:v>503.84321702767363</c:v>
                </c:pt>
                <c:pt idx="3442">
                  <c:v>506.47963109888872</c:v>
                </c:pt>
                <c:pt idx="3443">
                  <c:v>508.59049232549683</c:v>
                </c:pt>
                <c:pt idx="3444">
                  <c:v>504.61096562132758</c:v>
                </c:pt>
                <c:pt idx="3445">
                  <c:v>504.28256966110496</c:v>
                </c:pt>
                <c:pt idx="3446">
                  <c:v>502.02257312104422</c:v>
                </c:pt>
                <c:pt idx="3447">
                  <c:v>504.07378022227135</c:v>
                </c:pt>
                <c:pt idx="3448">
                  <c:v>503.0346053581336</c:v>
                </c:pt>
                <c:pt idx="3449">
                  <c:v>498.97931791473047</c:v>
                </c:pt>
                <c:pt idx="3450">
                  <c:v>499.64893547213256</c:v>
                </c:pt>
                <c:pt idx="3451">
                  <c:v>496.2907064838069</c:v>
                </c:pt>
                <c:pt idx="3452">
                  <c:v>498.52326212619238</c:v>
                </c:pt>
                <c:pt idx="3453">
                  <c:v>501.10539094331074</c:v>
                </c:pt>
                <c:pt idx="3454">
                  <c:v>505.91351344902262</c:v>
                </c:pt>
                <c:pt idx="3455">
                  <c:v>504.54415300090085</c:v>
                </c:pt>
                <c:pt idx="3456">
                  <c:v>509.19240245059154</c:v>
                </c:pt>
                <c:pt idx="3457">
                  <c:v>511.56186431072643</c:v>
                </c:pt>
                <c:pt idx="3458">
                  <c:v>513.17819283792574</c:v>
                </c:pt>
                <c:pt idx="3459">
                  <c:v>513.6858494449184</c:v>
                </c:pt>
                <c:pt idx="3460">
                  <c:v>513.30585266624121</c:v>
                </c:pt>
                <c:pt idx="3461">
                  <c:v>511.28954322836194</c:v>
                </c:pt>
                <c:pt idx="3462">
                  <c:v>507.60470790357505</c:v>
                </c:pt>
                <c:pt idx="3463">
                  <c:v>512.59775819796823</c:v>
                </c:pt>
                <c:pt idx="3464">
                  <c:v>513.01742497002385</c:v>
                </c:pt>
                <c:pt idx="3465">
                  <c:v>509.35853918977773</c:v>
                </c:pt>
                <c:pt idx="3466">
                  <c:v>509.94822021916934</c:v>
                </c:pt>
                <c:pt idx="3467">
                  <c:v>514.12013147769244</c:v>
                </c:pt>
                <c:pt idx="3468">
                  <c:v>511.79511194096631</c:v>
                </c:pt>
                <c:pt idx="3469">
                  <c:v>502.01720424975991</c:v>
                </c:pt>
                <c:pt idx="3470">
                  <c:v>504.52566022203263</c:v>
                </c:pt>
                <c:pt idx="3471">
                  <c:v>503.36866846026743</c:v>
                </c:pt>
                <c:pt idx="3472">
                  <c:v>511.34472329433947</c:v>
                </c:pt>
                <c:pt idx="3473">
                  <c:v>513.05769150465608</c:v>
                </c:pt>
                <c:pt idx="3474">
                  <c:v>516.10363114661197</c:v>
                </c:pt>
                <c:pt idx="3475">
                  <c:v>517.47328986536058</c:v>
                </c:pt>
                <c:pt idx="3476">
                  <c:v>516.67929345653897</c:v>
                </c:pt>
                <c:pt idx="3477">
                  <c:v>517.18844141666614</c:v>
                </c:pt>
                <c:pt idx="3478">
                  <c:v>517.05809715270868</c:v>
                </c:pt>
                <c:pt idx="3479">
                  <c:v>511.70801691791002</c:v>
                </c:pt>
                <c:pt idx="3480">
                  <c:v>509.41849158578566</c:v>
                </c:pt>
                <c:pt idx="3481">
                  <c:v>506.78207751457057</c:v>
                </c:pt>
                <c:pt idx="3482">
                  <c:v>509.91183120268687</c:v>
                </c:pt>
                <c:pt idx="3483">
                  <c:v>512.79133583482974</c:v>
                </c:pt>
                <c:pt idx="3484">
                  <c:v>507.37921530963479</c:v>
                </c:pt>
                <c:pt idx="3485">
                  <c:v>504.73385311961249</c:v>
                </c:pt>
                <c:pt idx="3486">
                  <c:v>507.81946275494681</c:v>
                </c:pt>
                <c:pt idx="3487">
                  <c:v>503.8957126580089</c:v>
                </c:pt>
                <c:pt idx="3488">
                  <c:v>500.80980475204768</c:v>
                </c:pt>
                <c:pt idx="3489">
                  <c:v>488.23918918112787</c:v>
                </c:pt>
                <c:pt idx="3490">
                  <c:v>490.16750878407004</c:v>
                </c:pt>
                <c:pt idx="3491">
                  <c:v>501.54563838862276</c:v>
                </c:pt>
                <c:pt idx="3492">
                  <c:v>506.13035619478273</c:v>
                </c:pt>
                <c:pt idx="3493">
                  <c:v>508.17201863594875</c:v>
                </c:pt>
                <c:pt idx="3494">
                  <c:v>506.51572184474418</c:v>
                </c:pt>
                <c:pt idx="3495">
                  <c:v>503.71525892873126</c:v>
                </c:pt>
                <c:pt idx="3496">
                  <c:v>506.91391313166258</c:v>
                </c:pt>
                <c:pt idx="3497">
                  <c:v>510.82036353224009</c:v>
                </c:pt>
                <c:pt idx="3498">
                  <c:v>509.70990198827201</c:v>
                </c:pt>
                <c:pt idx="3499">
                  <c:v>507.14626595002176</c:v>
                </c:pt>
                <c:pt idx="3500">
                  <c:v>504.43289805706513</c:v>
                </c:pt>
                <c:pt idx="3501">
                  <c:v>502.20064068530667</c:v>
                </c:pt>
                <c:pt idx="3502">
                  <c:v>507.7881443391218</c:v>
                </c:pt>
                <c:pt idx="3503">
                  <c:v>505.90158262394635</c:v>
                </c:pt>
                <c:pt idx="3504">
                  <c:v>495.37143641168507</c:v>
                </c:pt>
                <c:pt idx="3505">
                  <c:v>494.05278197013718</c:v>
                </c:pt>
                <c:pt idx="3506">
                  <c:v>489.05138009819069</c:v>
                </c:pt>
                <c:pt idx="3507">
                  <c:v>487.1597477823579</c:v>
                </c:pt>
                <c:pt idx="3508">
                  <c:v>469.08782876879854</c:v>
                </c:pt>
              </c:numCache>
            </c:numRef>
          </c:val>
          <c:smooth val="0"/>
          <c:extLst>
            <c:ext xmlns:c16="http://schemas.microsoft.com/office/drawing/2014/chart" uri="{C3380CC4-5D6E-409C-BE32-E72D297353CC}">
              <c16:uniqueId val="{00000000-AE1B-4AC1-90D9-39C4572970DA}"/>
            </c:ext>
          </c:extLst>
        </c:ser>
        <c:ser>
          <c:idx val="1"/>
          <c:order val="1"/>
          <c:tx>
            <c:strRef>
              <c:f>Sheet5!$J$2</c:f>
              <c:strCache>
                <c:ptCount val="1"/>
                <c:pt idx="0">
                  <c:v>Nifty Midcap 150 TRI</c:v>
                </c:pt>
              </c:strCache>
            </c:strRef>
          </c:tx>
          <c:spPr>
            <a:ln w="28575" cap="rnd">
              <a:solidFill>
                <a:schemeClr val="tx1"/>
              </a:solidFill>
              <a:round/>
            </a:ln>
            <a:effectLst/>
          </c:spPr>
          <c:marker>
            <c:symbol val="none"/>
          </c:marker>
          <c:cat>
            <c:numRef>
              <c:f>Sheet5!$H$3:$H$3519</c:f>
              <c:numCache>
                <c:formatCode>d\-mmm\-yy</c:formatCode>
                <c:ptCount val="3517"/>
                <c:pt idx="0">
                  <c:v>38719</c:v>
                </c:pt>
                <c:pt idx="1">
                  <c:v>38720</c:v>
                </c:pt>
                <c:pt idx="2">
                  <c:v>38721</c:v>
                </c:pt>
                <c:pt idx="3">
                  <c:v>38722</c:v>
                </c:pt>
                <c:pt idx="4">
                  <c:v>38723</c:v>
                </c:pt>
                <c:pt idx="5">
                  <c:v>38726</c:v>
                </c:pt>
                <c:pt idx="6">
                  <c:v>38727</c:v>
                </c:pt>
                <c:pt idx="7">
                  <c:v>38729</c:v>
                </c:pt>
                <c:pt idx="8">
                  <c:v>38730</c:v>
                </c:pt>
                <c:pt idx="9">
                  <c:v>38733</c:v>
                </c:pt>
                <c:pt idx="10">
                  <c:v>38734</c:v>
                </c:pt>
                <c:pt idx="11">
                  <c:v>38735</c:v>
                </c:pt>
                <c:pt idx="12">
                  <c:v>38736</c:v>
                </c:pt>
                <c:pt idx="13">
                  <c:v>38737</c:v>
                </c:pt>
                <c:pt idx="14">
                  <c:v>38740</c:v>
                </c:pt>
                <c:pt idx="15">
                  <c:v>38741</c:v>
                </c:pt>
                <c:pt idx="16">
                  <c:v>38742</c:v>
                </c:pt>
                <c:pt idx="17">
                  <c:v>38744</c:v>
                </c:pt>
                <c:pt idx="18">
                  <c:v>38747</c:v>
                </c:pt>
                <c:pt idx="19">
                  <c:v>38748</c:v>
                </c:pt>
                <c:pt idx="20">
                  <c:v>38749</c:v>
                </c:pt>
                <c:pt idx="21">
                  <c:v>38750</c:v>
                </c:pt>
                <c:pt idx="22">
                  <c:v>38751</c:v>
                </c:pt>
                <c:pt idx="23">
                  <c:v>38754</c:v>
                </c:pt>
                <c:pt idx="24">
                  <c:v>38755</c:v>
                </c:pt>
                <c:pt idx="25">
                  <c:v>38756</c:v>
                </c:pt>
                <c:pt idx="26">
                  <c:v>38758</c:v>
                </c:pt>
                <c:pt idx="27">
                  <c:v>38761</c:v>
                </c:pt>
                <c:pt idx="28">
                  <c:v>38762</c:v>
                </c:pt>
                <c:pt idx="29">
                  <c:v>38763</c:v>
                </c:pt>
                <c:pt idx="30">
                  <c:v>38764</c:v>
                </c:pt>
                <c:pt idx="31">
                  <c:v>38765</c:v>
                </c:pt>
                <c:pt idx="32">
                  <c:v>38768</c:v>
                </c:pt>
                <c:pt idx="33">
                  <c:v>38769</c:v>
                </c:pt>
                <c:pt idx="34">
                  <c:v>38770</c:v>
                </c:pt>
                <c:pt idx="35">
                  <c:v>38771</c:v>
                </c:pt>
                <c:pt idx="36">
                  <c:v>38772</c:v>
                </c:pt>
                <c:pt idx="37">
                  <c:v>38775</c:v>
                </c:pt>
                <c:pt idx="38">
                  <c:v>38776</c:v>
                </c:pt>
                <c:pt idx="39">
                  <c:v>38777</c:v>
                </c:pt>
                <c:pt idx="40">
                  <c:v>38778</c:v>
                </c:pt>
                <c:pt idx="41">
                  <c:v>38779</c:v>
                </c:pt>
                <c:pt idx="42">
                  <c:v>38782</c:v>
                </c:pt>
                <c:pt idx="43">
                  <c:v>38783</c:v>
                </c:pt>
                <c:pt idx="44">
                  <c:v>38784</c:v>
                </c:pt>
                <c:pt idx="45">
                  <c:v>38785</c:v>
                </c:pt>
                <c:pt idx="46">
                  <c:v>38786</c:v>
                </c:pt>
                <c:pt idx="47">
                  <c:v>38789</c:v>
                </c:pt>
                <c:pt idx="48">
                  <c:v>38790</c:v>
                </c:pt>
                <c:pt idx="49">
                  <c:v>38792</c:v>
                </c:pt>
                <c:pt idx="50">
                  <c:v>38793</c:v>
                </c:pt>
                <c:pt idx="51">
                  <c:v>38796</c:v>
                </c:pt>
                <c:pt idx="52">
                  <c:v>38797</c:v>
                </c:pt>
                <c:pt idx="53">
                  <c:v>38798</c:v>
                </c:pt>
                <c:pt idx="54">
                  <c:v>38799</c:v>
                </c:pt>
                <c:pt idx="55">
                  <c:v>38800</c:v>
                </c:pt>
                <c:pt idx="56">
                  <c:v>38803</c:v>
                </c:pt>
                <c:pt idx="57">
                  <c:v>38804</c:v>
                </c:pt>
                <c:pt idx="58">
                  <c:v>38805</c:v>
                </c:pt>
                <c:pt idx="59">
                  <c:v>38806</c:v>
                </c:pt>
                <c:pt idx="60">
                  <c:v>38807</c:v>
                </c:pt>
                <c:pt idx="61">
                  <c:v>38810</c:v>
                </c:pt>
                <c:pt idx="62">
                  <c:v>38811</c:v>
                </c:pt>
                <c:pt idx="63">
                  <c:v>38812</c:v>
                </c:pt>
                <c:pt idx="64">
                  <c:v>38814</c:v>
                </c:pt>
                <c:pt idx="65">
                  <c:v>38817</c:v>
                </c:pt>
                <c:pt idx="66">
                  <c:v>38819</c:v>
                </c:pt>
                <c:pt idx="67">
                  <c:v>38820</c:v>
                </c:pt>
                <c:pt idx="68">
                  <c:v>38824</c:v>
                </c:pt>
                <c:pt idx="69">
                  <c:v>38825</c:v>
                </c:pt>
                <c:pt idx="70">
                  <c:v>38826</c:v>
                </c:pt>
                <c:pt idx="71">
                  <c:v>38827</c:v>
                </c:pt>
                <c:pt idx="72">
                  <c:v>38828</c:v>
                </c:pt>
                <c:pt idx="73">
                  <c:v>38831</c:v>
                </c:pt>
                <c:pt idx="74">
                  <c:v>38832</c:v>
                </c:pt>
                <c:pt idx="75">
                  <c:v>38833</c:v>
                </c:pt>
                <c:pt idx="76">
                  <c:v>38834</c:v>
                </c:pt>
                <c:pt idx="77">
                  <c:v>38835</c:v>
                </c:pt>
                <c:pt idx="78">
                  <c:v>38836</c:v>
                </c:pt>
                <c:pt idx="79">
                  <c:v>38839</c:v>
                </c:pt>
                <c:pt idx="80">
                  <c:v>38840</c:v>
                </c:pt>
                <c:pt idx="81">
                  <c:v>38841</c:v>
                </c:pt>
                <c:pt idx="82">
                  <c:v>38842</c:v>
                </c:pt>
                <c:pt idx="83">
                  <c:v>38845</c:v>
                </c:pt>
                <c:pt idx="84">
                  <c:v>38846</c:v>
                </c:pt>
                <c:pt idx="85">
                  <c:v>38847</c:v>
                </c:pt>
                <c:pt idx="86">
                  <c:v>38848</c:v>
                </c:pt>
                <c:pt idx="87">
                  <c:v>38849</c:v>
                </c:pt>
                <c:pt idx="88">
                  <c:v>38852</c:v>
                </c:pt>
                <c:pt idx="89">
                  <c:v>38853</c:v>
                </c:pt>
                <c:pt idx="90">
                  <c:v>38854</c:v>
                </c:pt>
                <c:pt idx="91">
                  <c:v>38855</c:v>
                </c:pt>
                <c:pt idx="92">
                  <c:v>38856</c:v>
                </c:pt>
                <c:pt idx="93">
                  <c:v>38859</c:v>
                </c:pt>
                <c:pt idx="94">
                  <c:v>38860</c:v>
                </c:pt>
                <c:pt idx="95">
                  <c:v>38861</c:v>
                </c:pt>
                <c:pt idx="96">
                  <c:v>38862</c:v>
                </c:pt>
                <c:pt idx="97">
                  <c:v>38863</c:v>
                </c:pt>
                <c:pt idx="98">
                  <c:v>38866</c:v>
                </c:pt>
                <c:pt idx="99">
                  <c:v>38867</c:v>
                </c:pt>
                <c:pt idx="100">
                  <c:v>38868</c:v>
                </c:pt>
                <c:pt idx="101">
                  <c:v>38869</c:v>
                </c:pt>
                <c:pt idx="102">
                  <c:v>38870</c:v>
                </c:pt>
                <c:pt idx="103">
                  <c:v>38873</c:v>
                </c:pt>
                <c:pt idx="104">
                  <c:v>38874</c:v>
                </c:pt>
                <c:pt idx="105">
                  <c:v>38875</c:v>
                </c:pt>
                <c:pt idx="106">
                  <c:v>38876</c:v>
                </c:pt>
                <c:pt idx="107">
                  <c:v>38877</c:v>
                </c:pt>
                <c:pt idx="108">
                  <c:v>38880</c:v>
                </c:pt>
                <c:pt idx="109">
                  <c:v>38881</c:v>
                </c:pt>
                <c:pt idx="110">
                  <c:v>38882</c:v>
                </c:pt>
                <c:pt idx="111">
                  <c:v>38883</c:v>
                </c:pt>
                <c:pt idx="112">
                  <c:v>38884</c:v>
                </c:pt>
                <c:pt idx="113">
                  <c:v>38887</c:v>
                </c:pt>
                <c:pt idx="114">
                  <c:v>38888</c:v>
                </c:pt>
                <c:pt idx="115">
                  <c:v>38889</c:v>
                </c:pt>
                <c:pt idx="116">
                  <c:v>38890</c:v>
                </c:pt>
                <c:pt idx="117">
                  <c:v>38891</c:v>
                </c:pt>
                <c:pt idx="118">
                  <c:v>38893</c:v>
                </c:pt>
                <c:pt idx="119">
                  <c:v>38894</c:v>
                </c:pt>
                <c:pt idx="120">
                  <c:v>38895</c:v>
                </c:pt>
                <c:pt idx="121">
                  <c:v>38896</c:v>
                </c:pt>
                <c:pt idx="122">
                  <c:v>38897</c:v>
                </c:pt>
                <c:pt idx="123">
                  <c:v>38898</c:v>
                </c:pt>
                <c:pt idx="124">
                  <c:v>38901</c:v>
                </c:pt>
                <c:pt idx="125">
                  <c:v>38902</c:v>
                </c:pt>
                <c:pt idx="126">
                  <c:v>38903</c:v>
                </c:pt>
                <c:pt idx="127">
                  <c:v>38904</c:v>
                </c:pt>
                <c:pt idx="128">
                  <c:v>38905</c:v>
                </c:pt>
                <c:pt idx="129">
                  <c:v>38908</c:v>
                </c:pt>
                <c:pt idx="130">
                  <c:v>38909</c:v>
                </c:pt>
                <c:pt idx="131">
                  <c:v>38910</c:v>
                </c:pt>
                <c:pt idx="132">
                  <c:v>38911</c:v>
                </c:pt>
                <c:pt idx="133">
                  <c:v>38912</c:v>
                </c:pt>
                <c:pt idx="134">
                  <c:v>38915</c:v>
                </c:pt>
                <c:pt idx="135">
                  <c:v>38916</c:v>
                </c:pt>
                <c:pt idx="136">
                  <c:v>38917</c:v>
                </c:pt>
                <c:pt idx="137">
                  <c:v>38918</c:v>
                </c:pt>
                <c:pt idx="138">
                  <c:v>38919</c:v>
                </c:pt>
                <c:pt idx="139">
                  <c:v>38922</c:v>
                </c:pt>
                <c:pt idx="140">
                  <c:v>38923</c:v>
                </c:pt>
                <c:pt idx="141">
                  <c:v>38924</c:v>
                </c:pt>
                <c:pt idx="142">
                  <c:v>38925</c:v>
                </c:pt>
                <c:pt idx="143">
                  <c:v>38926</c:v>
                </c:pt>
                <c:pt idx="144">
                  <c:v>38929</c:v>
                </c:pt>
                <c:pt idx="145">
                  <c:v>38930</c:v>
                </c:pt>
                <c:pt idx="146">
                  <c:v>38931</c:v>
                </c:pt>
                <c:pt idx="147">
                  <c:v>38932</c:v>
                </c:pt>
                <c:pt idx="148">
                  <c:v>38933</c:v>
                </c:pt>
                <c:pt idx="149">
                  <c:v>38936</c:v>
                </c:pt>
                <c:pt idx="150">
                  <c:v>38937</c:v>
                </c:pt>
                <c:pt idx="151">
                  <c:v>38938</c:v>
                </c:pt>
                <c:pt idx="152">
                  <c:v>38939</c:v>
                </c:pt>
                <c:pt idx="153">
                  <c:v>38940</c:v>
                </c:pt>
                <c:pt idx="154">
                  <c:v>38943</c:v>
                </c:pt>
                <c:pt idx="155">
                  <c:v>38945</c:v>
                </c:pt>
                <c:pt idx="156">
                  <c:v>38946</c:v>
                </c:pt>
                <c:pt idx="157">
                  <c:v>38947</c:v>
                </c:pt>
                <c:pt idx="158">
                  <c:v>38950</c:v>
                </c:pt>
                <c:pt idx="159">
                  <c:v>38951</c:v>
                </c:pt>
                <c:pt idx="160">
                  <c:v>38952</c:v>
                </c:pt>
                <c:pt idx="161">
                  <c:v>38953</c:v>
                </c:pt>
                <c:pt idx="162">
                  <c:v>38954</c:v>
                </c:pt>
                <c:pt idx="163">
                  <c:v>38957</c:v>
                </c:pt>
                <c:pt idx="164">
                  <c:v>38958</c:v>
                </c:pt>
                <c:pt idx="165">
                  <c:v>38959</c:v>
                </c:pt>
                <c:pt idx="166">
                  <c:v>38960</c:v>
                </c:pt>
                <c:pt idx="167">
                  <c:v>38961</c:v>
                </c:pt>
                <c:pt idx="168">
                  <c:v>38964</c:v>
                </c:pt>
                <c:pt idx="169">
                  <c:v>38965</c:v>
                </c:pt>
                <c:pt idx="170">
                  <c:v>38966</c:v>
                </c:pt>
                <c:pt idx="171">
                  <c:v>38967</c:v>
                </c:pt>
                <c:pt idx="172">
                  <c:v>38968</c:v>
                </c:pt>
                <c:pt idx="173">
                  <c:v>38971</c:v>
                </c:pt>
                <c:pt idx="174">
                  <c:v>38972</c:v>
                </c:pt>
                <c:pt idx="175">
                  <c:v>38973</c:v>
                </c:pt>
                <c:pt idx="176">
                  <c:v>38974</c:v>
                </c:pt>
                <c:pt idx="177">
                  <c:v>38975</c:v>
                </c:pt>
                <c:pt idx="178">
                  <c:v>38978</c:v>
                </c:pt>
                <c:pt idx="179">
                  <c:v>38979</c:v>
                </c:pt>
                <c:pt idx="180">
                  <c:v>38980</c:v>
                </c:pt>
                <c:pt idx="181">
                  <c:v>38981</c:v>
                </c:pt>
                <c:pt idx="182">
                  <c:v>38982</c:v>
                </c:pt>
                <c:pt idx="183">
                  <c:v>38985</c:v>
                </c:pt>
                <c:pt idx="184">
                  <c:v>38986</c:v>
                </c:pt>
                <c:pt idx="185">
                  <c:v>38987</c:v>
                </c:pt>
                <c:pt idx="186">
                  <c:v>38988</c:v>
                </c:pt>
                <c:pt idx="187">
                  <c:v>38989</c:v>
                </c:pt>
                <c:pt idx="188">
                  <c:v>38993</c:v>
                </c:pt>
                <c:pt idx="189">
                  <c:v>38994</c:v>
                </c:pt>
                <c:pt idx="190">
                  <c:v>38995</c:v>
                </c:pt>
                <c:pt idx="191">
                  <c:v>38996</c:v>
                </c:pt>
                <c:pt idx="192">
                  <c:v>38999</c:v>
                </c:pt>
                <c:pt idx="193">
                  <c:v>39000</c:v>
                </c:pt>
                <c:pt idx="194">
                  <c:v>39001</c:v>
                </c:pt>
                <c:pt idx="195">
                  <c:v>39002</c:v>
                </c:pt>
                <c:pt idx="196">
                  <c:v>39003</c:v>
                </c:pt>
                <c:pt idx="197">
                  <c:v>39006</c:v>
                </c:pt>
                <c:pt idx="198">
                  <c:v>39007</c:v>
                </c:pt>
                <c:pt idx="199">
                  <c:v>39008</c:v>
                </c:pt>
                <c:pt idx="200">
                  <c:v>39009</c:v>
                </c:pt>
                <c:pt idx="201">
                  <c:v>39010</c:v>
                </c:pt>
                <c:pt idx="202">
                  <c:v>39011</c:v>
                </c:pt>
                <c:pt idx="203">
                  <c:v>39013</c:v>
                </c:pt>
                <c:pt idx="204">
                  <c:v>39016</c:v>
                </c:pt>
                <c:pt idx="205">
                  <c:v>39017</c:v>
                </c:pt>
                <c:pt idx="206">
                  <c:v>39020</c:v>
                </c:pt>
                <c:pt idx="207">
                  <c:v>39021</c:v>
                </c:pt>
                <c:pt idx="208">
                  <c:v>39022</c:v>
                </c:pt>
                <c:pt idx="209">
                  <c:v>39023</c:v>
                </c:pt>
                <c:pt idx="210">
                  <c:v>39024</c:v>
                </c:pt>
                <c:pt idx="211">
                  <c:v>39027</c:v>
                </c:pt>
                <c:pt idx="212">
                  <c:v>39028</c:v>
                </c:pt>
                <c:pt idx="213">
                  <c:v>39029</c:v>
                </c:pt>
                <c:pt idx="214">
                  <c:v>39030</c:v>
                </c:pt>
                <c:pt idx="215">
                  <c:v>39031</c:v>
                </c:pt>
                <c:pt idx="216">
                  <c:v>39034</c:v>
                </c:pt>
                <c:pt idx="217">
                  <c:v>39035</c:v>
                </c:pt>
                <c:pt idx="218">
                  <c:v>39036</c:v>
                </c:pt>
                <c:pt idx="219">
                  <c:v>39037</c:v>
                </c:pt>
                <c:pt idx="220">
                  <c:v>39038</c:v>
                </c:pt>
                <c:pt idx="221">
                  <c:v>39041</c:v>
                </c:pt>
                <c:pt idx="222">
                  <c:v>39042</c:v>
                </c:pt>
                <c:pt idx="223">
                  <c:v>39043</c:v>
                </c:pt>
                <c:pt idx="224">
                  <c:v>39044</c:v>
                </c:pt>
                <c:pt idx="225">
                  <c:v>39045</c:v>
                </c:pt>
                <c:pt idx="226">
                  <c:v>39048</c:v>
                </c:pt>
                <c:pt idx="227">
                  <c:v>39049</c:v>
                </c:pt>
                <c:pt idx="228">
                  <c:v>39050</c:v>
                </c:pt>
                <c:pt idx="229">
                  <c:v>39051</c:v>
                </c:pt>
                <c:pt idx="230">
                  <c:v>39052</c:v>
                </c:pt>
                <c:pt idx="231">
                  <c:v>39055</c:v>
                </c:pt>
                <c:pt idx="232">
                  <c:v>39056</c:v>
                </c:pt>
                <c:pt idx="233">
                  <c:v>39057</c:v>
                </c:pt>
                <c:pt idx="234">
                  <c:v>39058</c:v>
                </c:pt>
                <c:pt idx="235">
                  <c:v>39059</c:v>
                </c:pt>
                <c:pt idx="236">
                  <c:v>39062</c:v>
                </c:pt>
                <c:pt idx="237">
                  <c:v>39063</c:v>
                </c:pt>
                <c:pt idx="238">
                  <c:v>39064</c:v>
                </c:pt>
                <c:pt idx="239">
                  <c:v>39065</c:v>
                </c:pt>
                <c:pt idx="240">
                  <c:v>39066</c:v>
                </c:pt>
                <c:pt idx="241">
                  <c:v>39069</c:v>
                </c:pt>
                <c:pt idx="242">
                  <c:v>39070</c:v>
                </c:pt>
                <c:pt idx="243">
                  <c:v>39071</c:v>
                </c:pt>
                <c:pt idx="244">
                  <c:v>39072</c:v>
                </c:pt>
                <c:pt idx="245">
                  <c:v>39073</c:v>
                </c:pt>
                <c:pt idx="246">
                  <c:v>39077</c:v>
                </c:pt>
                <c:pt idx="247">
                  <c:v>39078</c:v>
                </c:pt>
                <c:pt idx="248">
                  <c:v>39079</c:v>
                </c:pt>
                <c:pt idx="249">
                  <c:v>39080</c:v>
                </c:pt>
                <c:pt idx="250">
                  <c:v>39084</c:v>
                </c:pt>
                <c:pt idx="251">
                  <c:v>39085</c:v>
                </c:pt>
                <c:pt idx="252">
                  <c:v>39086</c:v>
                </c:pt>
                <c:pt idx="253">
                  <c:v>39087</c:v>
                </c:pt>
                <c:pt idx="254">
                  <c:v>39090</c:v>
                </c:pt>
                <c:pt idx="255">
                  <c:v>39091</c:v>
                </c:pt>
                <c:pt idx="256">
                  <c:v>39092</c:v>
                </c:pt>
                <c:pt idx="257">
                  <c:v>39093</c:v>
                </c:pt>
                <c:pt idx="258">
                  <c:v>39094</c:v>
                </c:pt>
                <c:pt idx="259">
                  <c:v>39097</c:v>
                </c:pt>
                <c:pt idx="260">
                  <c:v>39098</c:v>
                </c:pt>
                <c:pt idx="261">
                  <c:v>39099</c:v>
                </c:pt>
                <c:pt idx="262">
                  <c:v>39100</c:v>
                </c:pt>
                <c:pt idx="263">
                  <c:v>39101</c:v>
                </c:pt>
                <c:pt idx="264">
                  <c:v>39104</c:v>
                </c:pt>
                <c:pt idx="265">
                  <c:v>39105</c:v>
                </c:pt>
                <c:pt idx="266">
                  <c:v>39106</c:v>
                </c:pt>
                <c:pt idx="267">
                  <c:v>39107</c:v>
                </c:pt>
                <c:pt idx="268">
                  <c:v>39111</c:v>
                </c:pt>
                <c:pt idx="269">
                  <c:v>39113</c:v>
                </c:pt>
                <c:pt idx="270">
                  <c:v>39114</c:v>
                </c:pt>
                <c:pt idx="271">
                  <c:v>39115</c:v>
                </c:pt>
                <c:pt idx="272">
                  <c:v>39118</c:v>
                </c:pt>
                <c:pt idx="273">
                  <c:v>39119</c:v>
                </c:pt>
                <c:pt idx="274">
                  <c:v>39120</c:v>
                </c:pt>
                <c:pt idx="275">
                  <c:v>39121</c:v>
                </c:pt>
                <c:pt idx="276">
                  <c:v>39122</c:v>
                </c:pt>
                <c:pt idx="277">
                  <c:v>39125</c:v>
                </c:pt>
                <c:pt idx="278">
                  <c:v>39126</c:v>
                </c:pt>
                <c:pt idx="279">
                  <c:v>39127</c:v>
                </c:pt>
                <c:pt idx="280">
                  <c:v>39128</c:v>
                </c:pt>
                <c:pt idx="281">
                  <c:v>39132</c:v>
                </c:pt>
                <c:pt idx="282">
                  <c:v>39133</c:v>
                </c:pt>
                <c:pt idx="283">
                  <c:v>39134</c:v>
                </c:pt>
                <c:pt idx="284">
                  <c:v>39135</c:v>
                </c:pt>
                <c:pt idx="285">
                  <c:v>39136</c:v>
                </c:pt>
                <c:pt idx="286">
                  <c:v>39139</c:v>
                </c:pt>
                <c:pt idx="287">
                  <c:v>39140</c:v>
                </c:pt>
                <c:pt idx="288">
                  <c:v>39141</c:v>
                </c:pt>
                <c:pt idx="289">
                  <c:v>39142</c:v>
                </c:pt>
                <c:pt idx="290">
                  <c:v>39143</c:v>
                </c:pt>
                <c:pt idx="291">
                  <c:v>39146</c:v>
                </c:pt>
                <c:pt idx="292">
                  <c:v>39147</c:v>
                </c:pt>
                <c:pt idx="293">
                  <c:v>39148</c:v>
                </c:pt>
                <c:pt idx="294">
                  <c:v>39149</c:v>
                </c:pt>
                <c:pt idx="295">
                  <c:v>39150</c:v>
                </c:pt>
                <c:pt idx="296">
                  <c:v>39153</c:v>
                </c:pt>
                <c:pt idx="297">
                  <c:v>39154</c:v>
                </c:pt>
                <c:pt idx="298">
                  <c:v>39155</c:v>
                </c:pt>
                <c:pt idx="299">
                  <c:v>39156</c:v>
                </c:pt>
                <c:pt idx="300">
                  <c:v>39157</c:v>
                </c:pt>
                <c:pt idx="301">
                  <c:v>39160</c:v>
                </c:pt>
                <c:pt idx="302">
                  <c:v>39161</c:v>
                </c:pt>
                <c:pt idx="303">
                  <c:v>39162</c:v>
                </c:pt>
                <c:pt idx="304">
                  <c:v>39163</c:v>
                </c:pt>
                <c:pt idx="305">
                  <c:v>39164</c:v>
                </c:pt>
                <c:pt idx="306">
                  <c:v>39167</c:v>
                </c:pt>
                <c:pt idx="307">
                  <c:v>39169</c:v>
                </c:pt>
                <c:pt idx="308">
                  <c:v>39170</c:v>
                </c:pt>
                <c:pt idx="309">
                  <c:v>39171</c:v>
                </c:pt>
                <c:pt idx="310">
                  <c:v>39174</c:v>
                </c:pt>
                <c:pt idx="311">
                  <c:v>39175</c:v>
                </c:pt>
                <c:pt idx="312">
                  <c:v>39176</c:v>
                </c:pt>
                <c:pt idx="313">
                  <c:v>39177</c:v>
                </c:pt>
                <c:pt idx="314">
                  <c:v>39181</c:v>
                </c:pt>
                <c:pt idx="315">
                  <c:v>39182</c:v>
                </c:pt>
                <c:pt idx="316">
                  <c:v>39183</c:v>
                </c:pt>
                <c:pt idx="317">
                  <c:v>39184</c:v>
                </c:pt>
                <c:pt idx="318">
                  <c:v>39185</c:v>
                </c:pt>
                <c:pt idx="319">
                  <c:v>39188</c:v>
                </c:pt>
                <c:pt idx="320">
                  <c:v>39189</c:v>
                </c:pt>
                <c:pt idx="321">
                  <c:v>39190</c:v>
                </c:pt>
                <c:pt idx="322">
                  <c:v>39191</c:v>
                </c:pt>
                <c:pt idx="323">
                  <c:v>39192</c:v>
                </c:pt>
                <c:pt idx="324">
                  <c:v>39195</c:v>
                </c:pt>
                <c:pt idx="325">
                  <c:v>39196</c:v>
                </c:pt>
                <c:pt idx="326">
                  <c:v>39197</c:v>
                </c:pt>
                <c:pt idx="327">
                  <c:v>39198</c:v>
                </c:pt>
                <c:pt idx="328">
                  <c:v>39199</c:v>
                </c:pt>
                <c:pt idx="329">
                  <c:v>39202</c:v>
                </c:pt>
                <c:pt idx="330">
                  <c:v>39205</c:v>
                </c:pt>
                <c:pt idx="331">
                  <c:v>39206</c:v>
                </c:pt>
                <c:pt idx="332">
                  <c:v>39209</c:v>
                </c:pt>
                <c:pt idx="333">
                  <c:v>39210</c:v>
                </c:pt>
                <c:pt idx="334">
                  <c:v>39211</c:v>
                </c:pt>
                <c:pt idx="335">
                  <c:v>39212</c:v>
                </c:pt>
                <c:pt idx="336">
                  <c:v>39213</c:v>
                </c:pt>
                <c:pt idx="337">
                  <c:v>39216</c:v>
                </c:pt>
                <c:pt idx="338">
                  <c:v>39217</c:v>
                </c:pt>
                <c:pt idx="339">
                  <c:v>39218</c:v>
                </c:pt>
                <c:pt idx="340">
                  <c:v>39219</c:v>
                </c:pt>
                <c:pt idx="341">
                  <c:v>39220</c:v>
                </c:pt>
                <c:pt idx="342">
                  <c:v>39223</c:v>
                </c:pt>
                <c:pt idx="343">
                  <c:v>39224</c:v>
                </c:pt>
                <c:pt idx="344">
                  <c:v>39225</c:v>
                </c:pt>
                <c:pt idx="345">
                  <c:v>39226</c:v>
                </c:pt>
                <c:pt idx="346">
                  <c:v>39227</c:v>
                </c:pt>
                <c:pt idx="347">
                  <c:v>39230</c:v>
                </c:pt>
                <c:pt idx="348">
                  <c:v>39231</c:v>
                </c:pt>
                <c:pt idx="349">
                  <c:v>39232</c:v>
                </c:pt>
                <c:pt idx="350">
                  <c:v>39233</c:v>
                </c:pt>
                <c:pt idx="351">
                  <c:v>39234</c:v>
                </c:pt>
                <c:pt idx="352">
                  <c:v>39237</c:v>
                </c:pt>
                <c:pt idx="353">
                  <c:v>39238</c:v>
                </c:pt>
                <c:pt idx="354">
                  <c:v>39239</c:v>
                </c:pt>
                <c:pt idx="355">
                  <c:v>39240</c:v>
                </c:pt>
                <c:pt idx="356">
                  <c:v>39241</c:v>
                </c:pt>
                <c:pt idx="357">
                  <c:v>39244</c:v>
                </c:pt>
                <c:pt idx="358">
                  <c:v>39245</c:v>
                </c:pt>
                <c:pt idx="359">
                  <c:v>39246</c:v>
                </c:pt>
                <c:pt idx="360">
                  <c:v>39247</c:v>
                </c:pt>
                <c:pt idx="361">
                  <c:v>39248</c:v>
                </c:pt>
                <c:pt idx="362">
                  <c:v>39251</c:v>
                </c:pt>
                <c:pt idx="363">
                  <c:v>39252</c:v>
                </c:pt>
                <c:pt idx="364">
                  <c:v>39253</c:v>
                </c:pt>
                <c:pt idx="365">
                  <c:v>39254</c:v>
                </c:pt>
                <c:pt idx="366">
                  <c:v>39255</c:v>
                </c:pt>
                <c:pt idx="367">
                  <c:v>39258</c:v>
                </c:pt>
                <c:pt idx="368">
                  <c:v>39259</c:v>
                </c:pt>
                <c:pt idx="369">
                  <c:v>39260</c:v>
                </c:pt>
                <c:pt idx="370">
                  <c:v>39261</c:v>
                </c:pt>
                <c:pt idx="371">
                  <c:v>39262</c:v>
                </c:pt>
                <c:pt idx="372">
                  <c:v>39265</c:v>
                </c:pt>
                <c:pt idx="373">
                  <c:v>39266</c:v>
                </c:pt>
                <c:pt idx="374">
                  <c:v>39267</c:v>
                </c:pt>
                <c:pt idx="375">
                  <c:v>39268</c:v>
                </c:pt>
                <c:pt idx="376">
                  <c:v>39269</c:v>
                </c:pt>
                <c:pt idx="377">
                  <c:v>39272</c:v>
                </c:pt>
                <c:pt idx="378">
                  <c:v>39273</c:v>
                </c:pt>
                <c:pt idx="379">
                  <c:v>39274</c:v>
                </c:pt>
                <c:pt idx="380">
                  <c:v>39275</c:v>
                </c:pt>
                <c:pt idx="381">
                  <c:v>39276</c:v>
                </c:pt>
                <c:pt idx="382">
                  <c:v>39279</c:v>
                </c:pt>
                <c:pt idx="383">
                  <c:v>39280</c:v>
                </c:pt>
                <c:pt idx="384">
                  <c:v>39281</c:v>
                </c:pt>
                <c:pt idx="385">
                  <c:v>39282</c:v>
                </c:pt>
                <c:pt idx="386">
                  <c:v>39283</c:v>
                </c:pt>
                <c:pt idx="387">
                  <c:v>39286</c:v>
                </c:pt>
                <c:pt idx="388">
                  <c:v>39287</c:v>
                </c:pt>
                <c:pt idx="389">
                  <c:v>39288</c:v>
                </c:pt>
                <c:pt idx="390">
                  <c:v>39289</c:v>
                </c:pt>
                <c:pt idx="391">
                  <c:v>39290</c:v>
                </c:pt>
                <c:pt idx="392">
                  <c:v>39293</c:v>
                </c:pt>
                <c:pt idx="393">
                  <c:v>39294</c:v>
                </c:pt>
                <c:pt idx="394">
                  <c:v>39295</c:v>
                </c:pt>
                <c:pt idx="395">
                  <c:v>39296</c:v>
                </c:pt>
                <c:pt idx="396">
                  <c:v>39297</c:v>
                </c:pt>
                <c:pt idx="397">
                  <c:v>39300</c:v>
                </c:pt>
                <c:pt idx="398">
                  <c:v>39301</c:v>
                </c:pt>
                <c:pt idx="399">
                  <c:v>39302</c:v>
                </c:pt>
                <c:pt idx="400">
                  <c:v>39303</c:v>
                </c:pt>
                <c:pt idx="401">
                  <c:v>39304</c:v>
                </c:pt>
                <c:pt idx="402">
                  <c:v>39307</c:v>
                </c:pt>
                <c:pt idx="403">
                  <c:v>39308</c:v>
                </c:pt>
                <c:pt idx="404">
                  <c:v>39310</c:v>
                </c:pt>
                <c:pt idx="405">
                  <c:v>39311</c:v>
                </c:pt>
                <c:pt idx="406">
                  <c:v>39314</c:v>
                </c:pt>
                <c:pt idx="407">
                  <c:v>39315</c:v>
                </c:pt>
                <c:pt idx="408">
                  <c:v>39316</c:v>
                </c:pt>
                <c:pt idx="409">
                  <c:v>39317</c:v>
                </c:pt>
                <c:pt idx="410">
                  <c:v>39318</c:v>
                </c:pt>
                <c:pt idx="411">
                  <c:v>39321</c:v>
                </c:pt>
                <c:pt idx="412">
                  <c:v>39322</c:v>
                </c:pt>
                <c:pt idx="413">
                  <c:v>39323</c:v>
                </c:pt>
                <c:pt idx="414">
                  <c:v>39324</c:v>
                </c:pt>
                <c:pt idx="415">
                  <c:v>39325</c:v>
                </c:pt>
                <c:pt idx="416">
                  <c:v>39328</c:v>
                </c:pt>
                <c:pt idx="417">
                  <c:v>39329</c:v>
                </c:pt>
                <c:pt idx="418">
                  <c:v>39330</c:v>
                </c:pt>
                <c:pt idx="419">
                  <c:v>39331</c:v>
                </c:pt>
                <c:pt idx="420">
                  <c:v>39332</c:v>
                </c:pt>
                <c:pt idx="421">
                  <c:v>39335</c:v>
                </c:pt>
                <c:pt idx="422">
                  <c:v>39336</c:v>
                </c:pt>
                <c:pt idx="423">
                  <c:v>39337</c:v>
                </c:pt>
                <c:pt idx="424">
                  <c:v>39338</c:v>
                </c:pt>
                <c:pt idx="425">
                  <c:v>39339</c:v>
                </c:pt>
                <c:pt idx="426">
                  <c:v>39342</c:v>
                </c:pt>
                <c:pt idx="427">
                  <c:v>39343</c:v>
                </c:pt>
                <c:pt idx="428">
                  <c:v>39344</c:v>
                </c:pt>
                <c:pt idx="429">
                  <c:v>39345</c:v>
                </c:pt>
                <c:pt idx="430">
                  <c:v>39346</c:v>
                </c:pt>
                <c:pt idx="431">
                  <c:v>39349</c:v>
                </c:pt>
                <c:pt idx="432">
                  <c:v>39350</c:v>
                </c:pt>
                <c:pt idx="433">
                  <c:v>39351</c:v>
                </c:pt>
                <c:pt idx="434">
                  <c:v>39352</c:v>
                </c:pt>
                <c:pt idx="435">
                  <c:v>39353</c:v>
                </c:pt>
                <c:pt idx="436">
                  <c:v>39356</c:v>
                </c:pt>
                <c:pt idx="437">
                  <c:v>39358</c:v>
                </c:pt>
                <c:pt idx="438">
                  <c:v>39359</c:v>
                </c:pt>
                <c:pt idx="439">
                  <c:v>39360</c:v>
                </c:pt>
                <c:pt idx="440">
                  <c:v>39363</c:v>
                </c:pt>
                <c:pt idx="441">
                  <c:v>39364</c:v>
                </c:pt>
                <c:pt idx="442">
                  <c:v>39365</c:v>
                </c:pt>
                <c:pt idx="443">
                  <c:v>39366</c:v>
                </c:pt>
                <c:pt idx="444">
                  <c:v>39367</c:v>
                </c:pt>
                <c:pt idx="445">
                  <c:v>39370</c:v>
                </c:pt>
                <c:pt idx="446">
                  <c:v>39371</c:v>
                </c:pt>
                <c:pt idx="447">
                  <c:v>39372</c:v>
                </c:pt>
                <c:pt idx="448">
                  <c:v>39373</c:v>
                </c:pt>
                <c:pt idx="449">
                  <c:v>39374</c:v>
                </c:pt>
                <c:pt idx="450">
                  <c:v>39377</c:v>
                </c:pt>
                <c:pt idx="451">
                  <c:v>39378</c:v>
                </c:pt>
                <c:pt idx="452">
                  <c:v>39379</c:v>
                </c:pt>
                <c:pt idx="453">
                  <c:v>39380</c:v>
                </c:pt>
                <c:pt idx="454">
                  <c:v>39381</c:v>
                </c:pt>
                <c:pt idx="455">
                  <c:v>39384</c:v>
                </c:pt>
                <c:pt idx="456">
                  <c:v>39385</c:v>
                </c:pt>
                <c:pt idx="457">
                  <c:v>39386</c:v>
                </c:pt>
                <c:pt idx="458">
                  <c:v>39387</c:v>
                </c:pt>
                <c:pt idx="459">
                  <c:v>39388</c:v>
                </c:pt>
                <c:pt idx="460">
                  <c:v>39391</c:v>
                </c:pt>
                <c:pt idx="461">
                  <c:v>39392</c:v>
                </c:pt>
                <c:pt idx="462">
                  <c:v>39393</c:v>
                </c:pt>
                <c:pt idx="463">
                  <c:v>39394</c:v>
                </c:pt>
                <c:pt idx="464">
                  <c:v>39395</c:v>
                </c:pt>
                <c:pt idx="465">
                  <c:v>39398</c:v>
                </c:pt>
                <c:pt idx="466">
                  <c:v>39399</c:v>
                </c:pt>
                <c:pt idx="467">
                  <c:v>39400</c:v>
                </c:pt>
                <c:pt idx="468">
                  <c:v>39401</c:v>
                </c:pt>
                <c:pt idx="469">
                  <c:v>39402</c:v>
                </c:pt>
                <c:pt idx="470">
                  <c:v>39405</c:v>
                </c:pt>
                <c:pt idx="471">
                  <c:v>39406</c:v>
                </c:pt>
                <c:pt idx="472">
                  <c:v>39407</c:v>
                </c:pt>
                <c:pt idx="473">
                  <c:v>39408</c:v>
                </c:pt>
                <c:pt idx="474">
                  <c:v>39409</c:v>
                </c:pt>
                <c:pt idx="475">
                  <c:v>39412</c:v>
                </c:pt>
                <c:pt idx="476">
                  <c:v>39413</c:v>
                </c:pt>
                <c:pt idx="477">
                  <c:v>39414</c:v>
                </c:pt>
                <c:pt idx="478">
                  <c:v>39415</c:v>
                </c:pt>
                <c:pt idx="479">
                  <c:v>39416</c:v>
                </c:pt>
                <c:pt idx="480">
                  <c:v>39419</c:v>
                </c:pt>
                <c:pt idx="481">
                  <c:v>39420</c:v>
                </c:pt>
                <c:pt idx="482">
                  <c:v>39421</c:v>
                </c:pt>
                <c:pt idx="483">
                  <c:v>39422</c:v>
                </c:pt>
                <c:pt idx="484">
                  <c:v>39423</c:v>
                </c:pt>
                <c:pt idx="485">
                  <c:v>39426</c:v>
                </c:pt>
                <c:pt idx="486">
                  <c:v>39427</c:v>
                </c:pt>
                <c:pt idx="487">
                  <c:v>39428</c:v>
                </c:pt>
                <c:pt idx="488">
                  <c:v>39429</c:v>
                </c:pt>
                <c:pt idx="489">
                  <c:v>39430</c:v>
                </c:pt>
                <c:pt idx="490">
                  <c:v>39433</c:v>
                </c:pt>
                <c:pt idx="491">
                  <c:v>39434</c:v>
                </c:pt>
                <c:pt idx="492">
                  <c:v>39435</c:v>
                </c:pt>
                <c:pt idx="493">
                  <c:v>39436</c:v>
                </c:pt>
                <c:pt idx="494">
                  <c:v>39440</c:v>
                </c:pt>
                <c:pt idx="495">
                  <c:v>39442</c:v>
                </c:pt>
                <c:pt idx="496">
                  <c:v>39443</c:v>
                </c:pt>
                <c:pt idx="497">
                  <c:v>39444</c:v>
                </c:pt>
                <c:pt idx="498">
                  <c:v>39447</c:v>
                </c:pt>
                <c:pt idx="499">
                  <c:v>39448</c:v>
                </c:pt>
                <c:pt idx="500">
                  <c:v>39449</c:v>
                </c:pt>
                <c:pt idx="501">
                  <c:v>39450</c:v>
                </c:pt>
                <c:pt idx="502">
                  <c:v>39451</c:v>
                </c:pt>
                <c:pt idx="503">
                  <c:v>39454</c:v>
                </c:pt>
                <c:pt idx="504">
                  <c:v>39455</c:v>
                </c:pt>
                <c:pt idx="505">
                  <c:v>39456</c:v>
                </c:pt>
                <c:pt idx="506">
                  <c:v>39457</c:v>
                </c:pt>
                <c:pt idx="507">
                  <c:v>39458</c:v>
                </c:pt>
                <c:pt idx="508">
                  <c:v>39461</c:v>
                </c:pt>
                <c:pt idx="509">
                  <c:v>39462</c:v>
                </c:pt>
                <c:pt idx="510">
                  <c:v>39463</c:v>
                </c:pt>
                <c:pt idx="511">
                  <c:v>39464</c:v>
                </c:pt>
                <c:pt idx="512">
                  <c:v>39465</c:v>
                </c:pt>
                <c:pt idx="513">
                  <c:v>39468</c:v>
                </c:pt>
                <c:pt idx="514">
                  <c:v>39469</c:v>
                </c:pt>
                <c:pt idx="515">
                  <c:v>39470</c:v>
                </c:pt>
                <c:pt idx="516">
                  <c:v>39471</c:v>
                </c:pt>
                <c:pt idx="517">
                  <c:v>39472</c:v>
                </c:pt>
                <c:pt idx="518">
                  <c:v>39475</c:v>
                </c:pt>
                <c:pt idx="519">
                  <c:v>39476</c:v>
                </c:pt>
                <c:pt idx="520">
                  <c:v>39477</c:v>
                </c:pt>
                <c:pt idx="521">
                  <c:v>39478</c:v>
                </c:pt>
                <c:pt idx="522">
                  <c:v>39479</c:v>
                </c:pt>
                <c:pt idx="523">
                  <c:v>39482</c:v>
                </c:pt>
                <c:pt idx="524">
                  <c:v>39483</c:v>
                </c:pt>
                <c:pt idx="525">
                  <c:v>39484</c:v>
                </c:pt>
                <c:pt idx="526">
                  <c:v>39485</c:v>
                </c:pt>
                <c:pt idx="527">
                  <c:v>39486</c:v>
                </c:pt>
                <c:pt idx="528">
                  <c:v>39489</c:v>
                </c:pt>
                <c:pt idx="529">
                  <c:v>39490</c:v>
                </c:pt>
                <c:pt idx="530">
                  <c:v>39491</c:v>
                </c:pt>
                <c:pt idx="531">
                  <c:v>39492</c:v>
                </c:pt>
                <c:pt idx="532">
                  <c:v>39493</c:v>
                </c:pt>
                <c:pt idx="533">
                  <c:v>39496</c:v>
                </c:pt>
                <c:pt idx="534">
                  <c:v>39497</c:v>
                </c:pt>
                <c:pt idx="535">
                  <c:v>39498</c:v>
                </c:pt>
                <c:pt idx="536">
                  <c:v>39499</c:v>
                </c:pt>
                <c:pt idx="537">
                  <c:v>39500</c:v>
                </c:pt>
                <c:pt idx="538">
                  <c:v>39503</c:v>
                </c:pt>
                <c:pt idx="539">
                  <c:v>39504</c:v>
                </c:pt>
                <c:pt idx="540">
                  <c:v>39505</c:v>
                </c:pt>
                <c:pt idx="541">
                  <c:v>39506</c:v>
                </c:pt>
                <c:pt idx="542">
                  <c:v>39507</c:v>
                </c:pt>
                <c:pt idx="543">
                  <c:v>39510</c:v>
                </c:pt>
                <c:pt idx="544">
                  <c:v>39511</c:v>
                </c:pt>
                <c:pt idx="545">
                  <c:v>39512</c:v>
                </c:pt>
                <c:pt idx="546">
                  <c:v>39514</c:v>
                </c:pt>
                <c:pt idx="547">
                  <c:v>39517</c:v>
                </c:pt>
                <c:pt idx="548">
                  <c:v>39518</c:v>
                </c:pt>
                <c:pt idx="549">
                  <c:v>39519</c:v>
                </c:pt>
                <c:pt idx="550">
                  <c:v>39520</c:v>
                </c:pt>
                <c:pt idx="551">
                  <c:v>39521</c:v>
                </c:pt>
                <c:pt idx="552">
                  <c:v>39524</c:v>
                </c:pt>
                <c:pt idx="553">
                  <c:v>39525</c:v>
                </c:pt>
                <c:pt idx="554">
                  <c:v>39526</c:v>
                </c:pt>
                <c:pt idx="555">
                  <c:v>39531</c:v>
                </c:pt>
                <c:pt idx="556">
                  <c:v>39532</c:v>
                </c:pt>
                <c:pt idx="557">
                  <c:v>39533</c:v>
                </c:pt>
                <c:pt idx="558">
                  <c:v>39534</c:v>
                </c:pt>
                <c:pt idx="559">
                  <c:v>39535</c:v>
                </c:pt>
                <c:pt idx="560">
                  <c:v>39538</c:v>
                </c:pt>
                <c:pt idx="561">
                  <c:v>39539</c:v>
                </c:pt>
                <c:pt idx="562">
                  <c:v>39540</c:v>
                </c:pt>
                <c:pt idx="563">
                  <c:v>39541</c:v>
                </c:pt>
                <c:pt idx="564">
                  <c:v>39542</c:v>
                </c:pt>
                <c:pt idx="565">
                  <c:v>39545</c:v>
                </c:pt>
                <c:pt idx="566">
                  <c:v>39546</c:v>
                </c:pt>
                <c:pt idx="567">
                  <c:v>39547</c:v>
                </c:pt>
                <c:pt idx="568">
                  <c:v>39548</c:v>
                </c:pt>
                <c:pt idx="569">
                  <c:v>39549</c:v>
                </c:pt>
                <c:pt idx="570">
                  <c:v>39553</c:v>
                </c:pt>
                <c:pt idx="571">
                  <c:v>39554</c:v>
                </c:pt>
                <c:pt idx="572">
                  <c:v>39555</c:v>
                </c:pt>
                <c:pt idx="573">
                  <c:v>39559</c:v>
                </c:pt>
                <c:pt idx="574">
                  <c:v>39560</c:v>
                </c:pt>
                <c:pt idx="575">
                  <c:v>39561</c:v>
                </c:pt>
                <c:pt idx="576">
                  <c:v>39562</c:v>
                </c:pt>
                <c:pt idx="577">
                  <c:v>39563</c:v>
                </c:pt>
                <c:pt idx="578">
                  <c:v>39566</c:v>
                </c:pt>
                <c:pt idx="579">
                  <c:v>39567</c:v>
                </c:pt>
                <c:pt idx="580">
                  <c:v>39568</c:v>
                </c:pt>
                <c:pt idx="581">
                  <c:v>39570</c:v>
                </c:pt>
                <c:pt idx="582">
                  <c:v>39573</c:v>
                </c:pt>
                <c:pt idx="583">
                  <c:v>39574</c:v>
                </c:pt>
                <c:pt idx="584">
                  <c:v>39575</c:v>
                </c:pt>
                <c:pt idx="585">
                  <c:v>39576</c:v>
                </c:pt>
                <c:pt idx="586">
                  <c:v>39577</c:v>
                </c:pt>
                <c:pt idx="587">
                  <c:v>39580</c:v>
                </c:pt>
                <c:pt idx="588">
                  <c:v>39581</c:v>
                </c:pt>
                <c:pt idx="589">
                  <c:v>39582</c:v>
                </c:pt>
                <c:pt idx="590">
                  <c:v>39583</c:v>
                </c:pt>
                <c:pt idx="591">
                  <c:v>39584</c:v>
                </c:pt>
                <c:pt idx="592">
                  <c:v>39588</c:v>
                </c:pt>
                <c:pt idx="593">
                  <c:v>39589</c:v>
                </c:pt>
                <c:pt idx="594">
                  <c:v>39590</c:v>
                </c:pt>
                <c:pt idx="595">
                  <c:v>39591</c:v>
                </c:pt>
                <c:pt idx="596">
                  <c:v>39594</c:v>
                </c:pt>
                <c:pt idx="597">
                  <c:v>39595</c:v>
                </c:pt>
                <c:pt idx="598">
                  <c:v>39596</c:v>
                </c:pt>
                <c:pt idx="599">
                  <c:v>39597</c:v>
                </c:pt>
                <c:pt idx="600">
                  <c:v>39598</c:v>
                </c:pt>
                <c:pt idx="601">
                  <c:v>39601</c:v>
                </c:pt>
                <c:pt idx="602">
                  <c:v>39602</c:v>
                </c:pt>
                <c:pt idx="603">
                  <c:v>39603</c:v>
                </c:pt>
                <c:pt idx="604">
                  <c:v>39604</c:v>
                </c:pt>
                <c:pt idx="605">
                  <c:v>39605</c:v>
                </c:pt>
                <c:pt idx="606">
                  <c:v>39608</c:v>
                </c:pt>
                <c:pt idx="607">
                  <c:v>39609</c:v>
                </c:pt>
                <c:pt idx="608">
                  <c:v>39610</c:v>
                </c:pt>
                <c:pt idx="609">
                  <c:v>39611</c:v>
                </c:pt>
                <c:pt idx="610">
                  <c:v>39612</c:v>
                </c:pt>
                <c:pt idx="611">
                  <c:v>39615</c:v>
                </c:pt>
                <c:pt idx="612">
                  <c:v>39616</c:v>
                </c:pt>
                <c:pt idx="613">
                  <c:v>39617</c:v>
                </c:pt>
                <c:pt idx="614">
                  <c:v>39618</c:v>
                </c:pt>
                <c:pt idx="615">
                  <c:v>39619</c:v>
                </c:pt>
                <c:pt idx="616">
                  <c:v>39622</c:v>
                </c:pt>
                <c:pt idx="617">
                  <c:v>39623</c:v>
                </c:pt>
                <c:pt idx="618">
                  <c:v>39624</c:v>
                </c:pt>
                <c:pt idx="619">
                  <c:v>39625</c:v>
                </c:pt>
                <c:pt idx="620">
                  <c:v>39626</c:v>
                </c:pt>
                <c:pt idx="621">
                  <c:v>39629</c:v>
                </c:pt>
                <c:pt idx="622">
                  <c:v>39630</c:v>
                </c:pt>
                <c:pt idx="623">
                  <c:v>39631</c:v>
                </c:pt>
                <c:pt idx="624">
                  <c:v>39632</c:v>
                </c:pt>
                <c:pt idx="625">
                  <c:v>39633</c:v>
                </c:pt>
                <c:pt idx="626">
                  <c:v>39636</c:v>
                </c:pt>
                <c:pt idx="627">
                  <c:v>39637</c:v>
                </c:pt>
                <c:pt idx="628">
                  <c:v>39638</c:v>
                </c:pt>
                <c:pt idx="629">
                  <c:v>39639</c:v>
                </c:pt>
                <c:pt idx="630">
                  <c:v>39640</c:v>
                </c:pt>
                <c:pt idx="631">
                  <c:v>39643</c:v>
                </c:pt>
                <c:pt idx="632">
                  <c:v>39644</c:v>
                </c:pt>
                <c:pt idx="633">
                  <c:v>39645</c:v>
                </c:pt>
                <c:pt idx="634">
                  <c:v>39646</c:v>
                </c:pt>
                <c:pt idx="635">
                  <c:v>39647</c:v>
                </c:pt>
                <c:pt idx="636">
                  <c:v>39650</c:v>
                </c:pt>
                <c:pt idx="637">
                  <c:v>39651</c:v>
                </c:pt>
                <c:pt idx="638">
                  <c:v>39652</c:v>
                </c:pt>
                <c:pt idx="639">
                  <c:v>39653</c:v>
                </c:pt>
                <c:pt idx="640">
                  <c:v>39654</c:v>
                </c:pt>
                <c:pt idx="641">
                  <c:v>39657</c:v>
                </c:pt>
                <c:pt idx="642">
                  <c:v>39658</c:v>
                </c:pt>
                <c:pt idx="643">
                  <c:v>39659</c:v>
                </c:pt>
                <c:pt idx="644">
                  <c:v>39660</c:v>
                </c:pt>
                <c:pt idx="645">
                  <c:v>39661</c:v>
                </c:pt>
                <c:pt idx="646">
                  <c:v>39664</c:v>
                </c:pt>
                <c:pt idx="647">
                  <c:v>39665</c:v>
                </c:pt>
                <c:pt idx="648">
                  <c:v>39666</c:v>
                </c:pt>
                <c:pt idx="649">
                  <c:v>39667</c:v>
                </c:pt>
                <c:pt idx="650">
                  <c:v>39668</c:v>
                </c:pt>
                <c:pt idx="651">
                  <c:v>39671</c:v>
                </c:pt>
                <c:pt idx="652">
                  <c:v>39672</c:v>
                </c:pt>
                <c:pt idx="653">
                  <c:v>39673</c:v>
                </c:pt>
                <c:pt idx="654">
                  <c:v>39674</c:v>
                </c:pt>
                <c:pt idx="655">
                  <c:v>39678</c:v>
                </c:pt>
                <c:pt idx="656">
                  <c:v>39679</c:v>
                </c:pt>
                <c:pt idx="657">
                  <c:v>39680</c:v>
                </c:pt>
                <c:pt idx="658">
                  <c:v>39681</c:v>
                </c:pt>
                <c:pt idx="659">
                  <c:v>39682</c:v>
                </c:pt>
                <c:pt idx="660">
                  <c:v>39685</c:v>
                </c:pt>
                <c:pt idx="661">
                  <c:v>39686</c:v>
                </c:pt>
                <c:pt idx="662">
                  <c:v>39687</c:v>
                </c:pt>
                <c:pt idx="663">
                  <c:v>39688</c:v>
                </c:pt>
                <c:pt idx="664">
                  <c:v>39689</c:v>
                </c:pt>
                <c:pt idx="665">
                  <c:v>39692</c:v>
                </c:pt>
                <c:pt idx="666">
                  <c:v>39693</c:v>
                </c:pt>
                <c:pt idx="667">
                  <c:v>39695</c:v>
                </c:pt>
                <c:pt idx="668">
                  <c:v>39696</c:v>
                </c:pt>
                <c:pt idx="669">
                  <c:v>39699</c:v>
                </c:pt>
                <c:pt idx="670">
                  <c:v>39700</c:v>
                </c:pt>
                <c:pt idx="671">
                  <c:v>39701</c:v>
                </c:pt>
                <c:pt idx="672">
                  <c:v>39702</c:v>
                </c:pt>
                <c:pt idx="673">
                  <c:v>39703</c:v>
                </c:pt>
                <c:pt idx="674">
                  <c:v>39706</c:v>
                </c:pt>
                <c:pt idx="675">
                  <c:v>39707</c:v>
                </c:pt>
                <c:pt idx="676">
                  <c:v>39708</c:v>
                </c:pt>
                <c:pt idx="677">
                  <c:v>39709</c:v>
                </c:pt>
                <c:pt idx="678">
                  <c:v>39710</c:v>
                </c:pt>
                <c:pt idx="679">
                  <c:v>39713</c:v>
                </c:pt>
                <c:pt idx="680">
                  <c:v>39714</c:v>
                </c:pt>
                <c:pt idx="681">
                  <c:v>39715</c:v>
                </c:pt>
                <c:pt idx="682">
                  <c:v>39716</c:v>
                </c:pt>
                <c:pt idx="683">
                  <c:v>39717</c:v>
                </c:pt>
                <c:pt idx="684">
                  <c:v>39720</c:v>
                </c:pt>
                <c:pt idx="685">
                  <c:v>39721</c:v>
                </c:pt>
                <c:pt idx="686">
                  <c:v>39722</c:v>
                </c:pt>
                <c:pt idx="687">
                  <c:v>39724</c:v>
                </c:pt>
                <c:pt idx="688">
                  <c:v>39727</c:v>
                </c:pt>
                <c:pt idx="689">
                  <c:v>39728</c:v>
                </c:pt>
                <c:pt idx="690">
                  <c:v>39729</c:v>
                </c:pt>
                <c:pt idx="691">
                  <c:v>39731</c:v>
                </c:pt>
                <c:pt idx="692">
                  <c:v>39734</c:v>
                </c:pt>
                <c:pt idx="693">
                  <c:v>39735</c:v>
                </c:pt>
                <c:pt idx="694">
                  <c:v>39736</c:v>
                </c:pt>
                <c:pt idx="695">
                  <c:v>39737</c:v>
                </c:pt>
                <c:pt idx="696">
                  <c:v>39738</c:v>
                </c:pt>
                <c:pt idx="697">
                  <c:v>39741</c:v>
                </c:pt>
                <c:pt idx="698">
                  <c:v>39742</c:v>
                </c:pt>
                <c:pt idx="699">
                  <c:v>39743</c:v>
                </c:pt>
                <c:pt idx="700">
                  <c:v>39744</c:v>
                </c:pt>
                <c:pt idx="701">
                  <c:v>39745</c:v>
                </c:pt>
                <c:pt idx="702">
                  <c:v>39748</c:v>
                </c:pt>
                <c:pt idx="703">
                  <c:v>39749</c:v>
                </c:pt>
                <c:pt idx="704">
                  <c:v>39750</c:v>
                </c:pt>
                <c:pt idx="705">
                  <c:v>39752</c:v>
                </c:pt>
                <c:pt idx="706">
                  <c:v>39755</c:v>
                </c:pt>
                <c:pt idx="707">
                  <c:v>39756</c:v>
                </c:pt>
                <c:pt idx="708">
                  <c:v>39757</c:v>
                </c:pt>
                <c:pt idx="709">
                  <c:v>39758</c:v>
                </c:pt>
                <c:pt idx="710">
                  <c:v>39759</c:v>
                </c:pt>
                <c:pt idx="711">
                  <c:v>39762</c:v>
                </c:pt>
                <c:pt idx="712">
                  <c:v>39763</c:v>
                </c:pt>
                <c:pt idx="713">
                  <c:v>39764</c:v>
                </c:pt>
                <c:pt idx="714">
                  <c:v>39766</c:v>
                </c:pt>
                <c:pt idx="715">
                  <c:v>39769</c:v>
                </c:pt>
                <c:pt idx="716">
                  <c:v>39770</c:v>
                </c:pt>
                <c:pt idx="717">
                  <c:v>39771</c:v>
                </c:pt>
                <c:pt idx="718">
                  <c:v>39772</c:v>
                </c:pt>
                <c:pt idx="719">
                  <c:v>39773</c:v>
                </c:pt>
                <c:pt idx="720">
                  <c:v>39776</c:v>
                </c:pt>
                <c:pt idx="721">
                  <c:v>39777</c:v>
                </c:pt>
                <c:pt idx="722">
                  <c:v>39778</c:v>
                </c:pt>
                <c:pt idx="723">
                  <c:v>39780</c:v>
                </c:pt>
                <c:pt idx="724">
                  <c:v>39783</c:v>
                </c:pt>
                <c:pt idx="725">
                  <c:v>39784</c:v>
                </c:pt>
                <c:pt idx="726">
                  <c:v>39785</c:v>
                </c:pt>
                <c:pt idx="727">
                  <c:v>39786</c:v>
                </c:pt>
                <c:pt idx="728">
                  <c:v>39787</c:v>
                </c:pt>
                <c:pt idx="729">
                  <c:v>39790</c:v>
                </c:pt>
                <c:pt idx="730">
                  <c:v>39792</c:v>
                </c:pt>
                <c:pt idx="731">
                  <c:v>39793</c:v>
                </c:pt>
                <c:pt idx="732">
                  <c:v>39794</c:v>
                </c:pt>
                <c:pt idx="733">
                  <c:v>39797</c:v>
                </c:pt>
                <c:pt idx="734">
                  <c:v>39798</c:v>
                </c:pt>
                <c:pt idx="735">
                  <c:v>39799</c:v>
                </c:pt>
                <c:pt idx="736">
                  <c:v>39800</c:v>
                </c:pt>
                <c:pt idx="737">
                  <c:v>39801</c:v>
                </c:pt>
                <c:pt idx="738">
                  <c:v>39804</c:v>
                </c:pt>
                <c:pt idx="739">
                  <c:v>39805</c:v>
                </c:pt>
                <c:pt idx="740">
                  <c:v>39806</c:v>
                </c:pt>
                <c:pt idx="741">
                  <c:v>39808</c:v>
                </c:pt>
                <c:pt idx="742">
                  <c:v>39811</c:v>
                </c:pt>
                <c:pt idx="743">
                  <c:v>39812</c:v>
                </c:pt>
                <c:pt idx="744">
                  <c:v>39813</c:v>
                </c:pt>
                <c:pt idx="745">
                  <c:v>39814</c:v>
                </c:pt>
                <c:pt idx="746">
                  <c:v>39815</c:v>
                </c:pt>
                <c:pt idx="747">
                  <c:v>39818</c:v>
                </c:pt>
                <c:pt idx="748">
                  <c:v>39819</c:v>
                </c:pt>
                <c:pt idx="749">
                  <c:v>39820</c:v>
                </c:pt>
                <c:pt idx="750">
                  <c:v>39822</c:v>
                </c:pt>
                <c:pt idx="751">
                  <c:v>39825</c:v>
                </c:pt>
                <c:pt idx="752">
                  <c:v>39826</c:v>
                </c:pt>
                <c:pt idx="753">
                  <c:v>39827</c:v>
                </c:pt>
                <c:pt idx="754">
                  <c:v>39828</c:v>
                </c:pt>
                <c:pt idx="755">
                  <c:v>39829</c:v>
                </c:pt>
                <c:pt idx="756">
                  <c:v>39832</c:v>
                </c:pt>
                <c:pt idx="757">
                  <c:v>39833</c:v>
                </c:pt>
                <c:pt idx="758">
                  <c:v>39834</c:v>
                </c:pt>
                <c:pt idx="759">
                  <c:v>39835</c:v>
                </c:pt>
                <c:pt idx="760">
                  <c:v>39836</c:v>
                </c:pt>
                <c:pt idx="761">
                  <c:v>39840</c:v>
                </c:pt>
                <c:pt idx="762">
                  <c:v>39841</c:v>
                </c:pt>
                <c:pt idx="763">
                  <c:v>39842</c:v>
                </c:pt>
                <c:pt idx="764">
                  <c:v>39843</c:v>
                </c:pt>
                <c:pt idx="765">
                  <c:v>39846</c:v>
                </c:pt>
                <c:pt idx="766">
                  <c:v>39847</c:v>
                </c:pt>
                <c:pt idx="767">
                  <c:v>39848</c:v>
                </c:pt>
                <c:pt idx="768">
                  <c:v>39849</c:v>
                </c:pt>
                <c:pt idx="769">
                  <c:v>39850</c:v>
                </c:pt>
                <c:pt idx="770">
                  <c:v>39853</c:v>
                </c:pt>
                <c:pt idx="771">
                  <c:v>39854</c:v>
                </c:pt>
                <c:pt idx="772">
                  <c:v>39855</c:v>
                </c:pt>
                <c:pt idx="773">
                  <c:v>39856</c:v>
                </c:pt>
                <c:pt idx="774">
                  <c:v>39857</c:v>
                </c:pt>
                <c:pt idx="775">
                  <c:v>39860</c:v>
                </c:pt>
                <c:pt idx="776">
                  <c:v>39861</c:v>
                </c:pt>
                <c:pt idx="777">
                  <c:v>39862</c:v>
                </c:pt>
                <c:pt idx="778">
                  <c:v>39863</c:v>
                </c:pt>
                <c:pt idx="779">
                  <c:v>39864</c:v>
                </c:pt>
                <c:pt idx="780">
                  <c:v>39868</c:v>
                </c:pt>
                <c:pt idx="781">
                  <c:v>39869</c:v>
                </c:pt>
                <c:pt idx="782">
                  <c:v>39870</c:v>
                </c:pt>
                <c:pt idx="783">
                  <c:v>39871</c:v>
                </c:pt>
                <c:pt idx="784">
                  <c:v>39874</c:v>
                </c:pt>
                <c:pt idx="785">
                  <c:v>39875</c:v>
                </c:pt>
                <c:pt idx="786">
                  <c:v>39876</c:v>
                </c:pt>
                <c:pt idx="787">
                  <c:v>39877</c:v>
                </c:pt>
                <c:pt idx="788">
                  <c:v>39878</c:v>
                </c:pt>
                <c:pt idx="789">
                  <c:v>39881</c:v>
                </c:pt>
                <c:pt idx="790">
                  <c:v>39884</c:v>
                </c:pt>
                <c:pt idx="791">
                  <c:v>39885</c:v>
                </c:pt>
                <c:pt idx="792">
                  <c:v>39888</c:v>
                </c:pt>
                <c:pt idx="793">
                  <c:v>39889</c:v>
                </c:pt>
                <c:pt idx="794">
                  <c:v>39890</c:v>
                </c:pt>
                <c:pt idx="795">
                  <c:v>39891</c:v>
                </c:pt>
                <c:pt idx="796">
                  <c:v>39892</c:v>
                </c:pt>
                <c:pt idx="797">
                  <c:v>39895</c:v>
                </c:pt>
                <c:pt idx="798">
                  <c:v>39896</c:v>
                </c:pt>
                <c:pt idx="799">
                  <c:v>39897</c:v>
                </c:pt>
                <c:pt idx="800">
                  <c:v>39898</c:v>
                </c:pt>
                <c:pt idx="801">
                  <c:v>39899</c:v>
                </c:pt>
                <c:pt idx="802">
                  <c:v>39902</c:v>
                </c:pt>
                <c:pt idx="803">
                  <c:v>39903</c:v>
                </c:pt>
                <c:pt idx="804">
                  <c:v>39904</c:v>
                </c:pt>
                <c:pt idx="805">
                  <c:v>39905</c:v>
                </c:pt>
                <c:pt idx="806">
                  <c:v>39909</c:v>
                </c:pt>
                <c:pt idx="807">
                  <c:v>39911</c:v>
                </c:pt>
                <c:pt idx="808">
                  <c:v>39912</c:v>
                </c:pt>
                <c:pt idx="809">
                  <c:v>39916</c:v>
                </c:pt>
                <c:pt idx="810">
                  <c:v>39918</c:v>
                </c:pt>
                <c:pt idx="811">
                  <c:v>39919</c:v>
                </c:pt>
                <c:pt idx="812">
                  <c:v>39920</c:v>
                </c:pt>
                <c:pt idx="813">
                  <c:v>39923</c:v>
                </c:pt>
                <c:pt idx="814">
                  <c:v>39924</c:v>
                </c:pt>
                <c:pt idx="815">
                  <c:v>39925</c:v>
                </c:pt>
                <c:pt idx="816">
                  <c:v>39926</c:v>
                </c:pt>
                <c:pt idx="817">
                  <c:v>39927</c:v>
                </c:pt>
                <c:pt idx="818">
                  <c:v>39930</c:v>
                </c:pt>
                <c:pt idx="819">
                  <c:v>39931</c:v>
                </c:pt>
                <c:pt idx="820">
                  <c:v>39932</c:v>
                </c:pt>
                <c:pt idx="821">
                  <c:v>39937</c:v>
                </c:pt>
                <c:pt idx="822">
                  <c:v>39938</c:v>
                </c:pt>
                <c:pt idx="823">
                  <c:v>39939</c:v>
                </c:pt>
                <c:pt idx="824">
                  <c:v>39940</c:v>
                </c:pt>
                <c:pt idx="825">
                  <c:v>39941</c:v>
                </c:pt>
                <c:pt idx="826">
                  <c:v>39944</c:v>
                </c:pt>
                <c:pt idx="827">
                  <c:v>39945</c:v>
                </c:pt>
                <c:pt idx="828">
                  <c:v>39946</c:v>
                </c:pt>
                <c:pt idx="829">
                  <c:v>39947</c:v>
                </c:pt>
                <c:pt idx="830">
                  <c:v>39948</c:v>
                </c:pt>
                <c:pt idx="831">
                  <c:v>39951</c:v>
                </c:pt>
                <c:pt idx="832">
                  <c:v>39952</c:v>
                </c:pt>
                <c:pt idx="833">
                  <c:v>39953</c:v>
                </c:pt>
                <c:pt idx="834">
                  <c:v>39954</c:v>
                </c:pt>
                <c:pt idx="835">
                  <c:v>39955</c:v>
                </c:pt>
                <c:pt idx="836">
                  <c:v>39958</c:v>
                </c:pt>
                <c:pt idx="837">
                  <c:v>39959</c:v>
                </c:pt>
                <c:pt idx="838">
                  <c:v>39960</c:v>
                </c:pt>
                <c:pt idx="839">
                  <c:v>39961</c:v>
                </c:pt>
                <c:pt idx="840">
                  <c:v>39962</c:v>
                </c:pt>
                <c:pt idx="841">
                  <c:v>39965</c:v>
                </c:pt>
                <c:pt idx="842">
                  <c:v>39966</c:v>
                </c:pt>
                <c:pt idx="843">
                  <c:v>39967</c:v>
                </c:pt>
                <c:pt idx="844">
                  <c:v>39968</c:v>
                </c:pt>
                <c:pt idx="845">
                  <c:v>39969</c:v>
                </c:pt>
                <c:pt idx="846">
                  <c:v>39972</c:v>
                </c:pt>
                <c:pt idx="847">
                  <c:v>39973</c:v>
                </c:pt>
                <c:pt idx="848">
                  <c:v>39974</c:v>
                </c:pt>
                <c:pt idx="849">
                  <c:v>39975</c:v>
                </c:pt>
                <c:pt idx="850">
                  <c:v>39976</c:v>
                </c:pt>
                <c:pt idx="851">
                  <c:v>39979</c:v>
                </c:pt>
                <c:pt idx="852">
                  <c:v>39980</c:v>
                </c:pt>
                <c:pt idx="853">
                  <c:v>39981</c:v>
                </c:pt>
                <c:pt idx="854">
                  <c:v>39982</c:v>
                </c:pt>
                <c:pt idx="855">
                  <c:v>39983</c:v>
                </c:pt>
                <c:pt idx="856">
                  <c:v>39986</c:v>
                </c:pt>
                <c:pt idx="857">
                  <c:v>39987</c:v>
                </c:pt>
                <c:pt idx="858">
                  <c:v>39988</c:v>
                </c:pt>
                <c:pt idx="859">
                  <c:v>39989</c:v>
                </c:pt>
                <c:pt idx="860">
                  <c:v>39990</c:v>
                </c:pt>
                <c:pt idx="861">
                  <c:v>39993</c:v>
                </c:pt>
                <c:pt idx="862">
                  <c:v>39994</c:v>
                </c:pt>
                <c:pt idx="863">
                  <c:v>39995</c:v>
                </c:pt>
                <c:pt idx="864">
                  <c:v>39996</c:v>
                </c:pt>
                <c:pt idx="865">
                  <c:v>39997</c:v>
                </c:pt>
                <c:pt idx="866">
                  <c:v>40000</c:v>
                </c:pt>
                <c:pt idx="867">
                  <c:v>40001</c:v>
                </c:pt>
                <c:pt idx="868">
                  <c:v>40002</c:v>
                </c:pt>
                <c:pt idx="869">
                  <c:v>40003</c:v>
                </c:pt>
                <c:pt idx="870">
                  <c:v>40004</c:v>
                </c:pt>
                <c:pt idx="871">
                  <c:v>40007</c:v>
                </c:pt>
                <c:pt idx="872">
                  <c:v>40008</c:v>
                </c:pt>
                <c:pt idx="873">
                  <c:v>40009</c:v>
                </c:pt>
                <c:pt idx="874">
                  <c:v>40010</c:v>
                </c:pt>
                <c:pt idx="875">
                  <c:v>40011</c:v>
                </c:pt>
                <c:pt idx="876">
                  <c:v>40014</c:v>
                </c:pt>
                <c:pt idx="877">
                  <c:v>40015</c:v>
                </c:pt>
                <c:pt idx="878">
                  <c:v>40016</c:v>
                </c:pt>
                <c:pt idx="879">
                  <c:v>40017</c:v>
                </c:pt>
                <c:pt idx="880">
                  <c:v>40018</c:v>
                </c:pt>
                <c:pt idx="881">
                  <c:v>40021</c:v>
                </c:pt>
                <c:pt idx="882">
                  <c:v>40022</c:v>
                </c:pt>
                <c:pt idx="883">
                  <c:v>40023</c:v>
                </c:pt>
                <c:pt idx="884">
                  <c:v>40024</c:v>
                </c:pt>
                <c:pt idx="885">
                  <c:v>40025</c:v>
                </c:pt>
                <c:pt idx="886">
                  <c:v>40028</c:v>
                </c:pt>
                <c:pt idx="887">
                  <c:v>40029</c:v>
                </c:pt>
                <c:pt idx="888">
                  <c:v>40030</c:v>
                </c:pt>
                <c:pt idx="889">
                  <c:v>40031</c:v>
                </c:pt>
                <c:pt idx="890">
                  <c:v>40032</c:v>
                </c:pt>
                <c:pt idx="891">
                  <c:v>40035</c:v>
                </c:pt>
                <c:pt idx="892">
                  <c:v>40036</c:v>
                </c:pt>
                <c:pt idx="893">
                  <c:v>40037</c:v>
                </c:pt>
                <c:pt idx="894">
                  <c:v>40038</c:v>
                </c:pt>
                <c:pt idx="895">
                  <c:v>40039</c:v>
                </c:pt>
                <c:pt idx="896">
                  <c:v>40042</c:v>
                </c:pt>
                <c:pt idx="897">
                  <c:v>40043</c:v>
                </c:pt>
                <c:pt idx="898">
                  <c:v>40044</c:v>
                </c:pt>
                <c:pt idx="899">
                  <c:v>40045</c:v>
                </c:pt>
                <c:pt idx="900">
                  <c:v>40046</c:v>
                </c:pt>
                <c:pt idx="901">
                  <c:v>40049</c:v>
                </c:pt>
                <c:pt idx="902">
                  <c:v>40050</c:v>
                </c:pt>
                <c:pt idx="903">
                  <c:v>40051</c:v>
                </c:pt>
                <c:pt idx="904">
                  <c:v>40052</c:v>
                </c:pt>
                <c:pt idx="905">
                  <c:v>40053</c:v>
                </c:pt>
                <c:pt idx="906">
                  <c:v>40056</c:v>
                </c:pt>
                <c:pt idx="907">
                  <c:v>40057</c:v>
                </c:pt>
                <c:pt idx="908">
                  <c:v>40058</c:v>
                </c:pt>
                <c:pt idx="909">
                  <c:v>40059</c:v>
                </c:pt>
                <c:pt idx="910">
                  <c:v>40060</c:v>
                </c:pt>
                <c:pt idx="911">
                  <c:v>40063</c:v>
                </c:pt>
                <c:pt idx="912">
                  <c:v>40064</c:v>
                </c:pt>
                <c:pt idx="913">
                  <c:v>40065</c:v>
                </c:pt>
                <c:pt idx="914">
                  <c:v>40066</c:v>
                </c:pt>
                <c:pt idx="915">
                  <c:v>40067</c:v>
                </c:pt>
                <c:pt idx="916">
                  <c:v>40070</c:v>
                </c:pt>
                <c:pt idx="917">
                  <c:v>40071</c:v>
                </c:pt>
                <c:pt idx="918">
                  <c:v>40072</c:v>
                </c:pt>
                <c:pt idx="919">
                  <c:v>40073</c:v>
                </c:pt>
                <c:pt idx="920">
                  <c:v>40074</c:v>
                </c:pt>
                <c:pt idx="921">
                  <c:v>40078</c:v>
                </c:pt>
                <c:pt idx="922">
                  <c:v>40079</c:v>
                </c:pt>
                <c:pt idx="923">
                  <c:v>40080</c:v>
                </c:pt>
                <c:pt idx="924">
                  <c:v>40081</c:v>
                </c:pt>
                <c:pt idx="925">
                  <c:v>40085</c:v>
                </c:pt>
                <c:pt idx="926">
                  <c:v>40086</c:v>
                </c:pt>
                <c:pt idx="927">
                  <c:v>40087</c:v>
                </c:pt>
                <c:pt idx="928">
                  <c:v>40091</c:v>
                </c:pt>
                <c:pt idx="929">
                  <c:v>40092</c:v>
                </c:pt>
                <c:pt idx="930">
                  <c:v>40093</c:v>
                </c:pt>
                <c:pt idx="931">
                  <c:v>40094</c:v>
                </c:pt>
                <c:pt idx="932">
                  <c:v>40095</c:v>
                </c:pt>
                <c:pt idx="933">
                  <c:v>40098</c:v>
                </c:pt>
                <c:pt idx="934">
                  <c:v>40100</c:v>
                </c:pt>
                <c:pt idx="935">
                  <c:v>40101</c:v>
                </c:pt>
                <c:pt idx="936">
                  <c:v>40102</c:v>
                </c:pt>
                <c:pt idx="937">
                  <c:v>40103</c:v>
                </c:pt>
                <c:pt idx="938">
                  <c:v>40106</c:v>
                </c:pt>
                <c:pt idx="939">
                  <c:v>40107</c:v>
                </c:pt>
                <c:pt idx="940">
                  <c:v>40108</c:v>
                </c:pt>
                <c:pt idx="941">
                  <c:v>40109</c:v>
                </c:pt>
                <c:pt idx="942">
                  <c:v>40112</c:v>
                </c:pt>
                <c:pt idx="943">
                  <c:v>40113</c:v>
                </c:pt>
                <c:pt idx="944">
                  <c:v>40114</c:v>
                </c:pt>
                <c:pt idx="945">
                  <c:v>40115</c:v>
                </c:pt>
                <c:pt idx="946">
                  <c:v>40116</c:v>
                </c:pt>
                <c:pt idx="947">
                  <c:v>40120</c:v>
                </c:pt>
                <c:pt idx="948">
                  <c:v>40121</c:v>
                </c:pt>
                <c:pt idx="949">
                  <c:v>40122</c:v>
                </c:pt>
                <c:pt idx="950">
                  <c:v>40123</c:v>
                </c:pt>
                <c:pt idx="951">
                  <c:v>40126</c:v>
                </c:pt>
                <c:pt idx="952">
                  <c:v>40127</c:v>
                </c:pt>
                <c:pt idx="953">
                  <c:v>40128</c:v>
                </c:pt>
                <c:pt idx="954">
                  <c:v>40129</c:v>
                </c:pt>
                <c:pt idx="955">
                  <c:v>40130</c:v>
                </c:pt>
                <c:pt idx="956">
                  <c:v>40133</c:v>
                </c:pt>
                <c:pt idx="957">
                  <c:v>40134</c:v>
                </c:pt>
                <c:pt idx="958">
                  <c:v>40135</c:v>
                </c:pt>
                <c:pt idx="959">
                  <c:v>40136</c:v>
                </c:pt>
                <c:pt idx="960">
                  <c:v>40137</c:v>
                </c:pt>
                <c:pt idx="961">
                  <c:v>40140</c:v>
                </c:pt>
                <c:pt idx="962">
                  <c:v>40141</c:v>
                </c:pt>
                <c:pt idx="963">
                  <c:v>40142</c:v>
                </c:pt>
                <c:pt idx="964">
                  <c:v>40143</c:v>
                </c:pt>
                <c:pt idx="965">
                  <c:v>40144</c:v>
                </c:pt>
                <c:pt idx="966">
                  <c:v>40147</c:v>
                </c:pt>
                <c:pt idx="967">
                  <c:v>40148</c:v>
                </c:pt>
                <c:pt idx="968">
                  <c:v>40149</c:v>
                </c:pt>
                <c:pt idx="969">
                  <c:v>40150</c:v>
                </c:pt>
                <c:pt idx="970">
                  <c:v>40151</c:v>
                </c:pt>
                <c:pt idx="971">
                  <c:v>40154</c:v>
                </c:pt>
                <c:pt idx="972">
                  <c:v>40155</c:v>
                </c:pt>
                <c:pt idx="973">
                  <c:v>40156</c:v>
                </c:pt>
                <c:pt idx="974">
                  <c:v>40157</c:v>
                </c:pt>
                <c:pt idx="975">
                  <c:v>40158</c:v>
                </c:pt>
                <c:pt idx="976">
                  <c:v>40161</c:v>
                </c:pt>
                <c:pt idx="977">
                  <c:v>40162</c:v>
                </c:pt>
                <c:pt idx="978">
                  <c:v>40163</c:v>
                </c:pt>
                <c:pt idx="979">
                  <c:v>40164</c:v>
                </c:pt>
                <c:pt idx="980">
                  <c:v>40165</c:v>
                </c:pt>
                <c:pt idx="981">
                  <c:v>40168</c:v>
                </c:pt>
                <c:pt idx="982">
                  <c:v>40169</c:v>
                </c:pt>
                <c:pt idx="983">
                  <c:v>40170</c:v>
                </c:pt>
                <c:pt idx="984">
                  <c:v>40171</c:v>
                </c:pt>
                <c:pt idx="985">
                  <c:v>40176</c:v>
                </c:pt>
                <c:pt idx="986">
                  <c:v>40177</c:v>
                </c:pt>
                <c:pt idx="987">
                  <c:v>40178</c:v>
                </c:pt>
                <c:pt idx="988">
                  <c:v>40182</c:v>
                </c:pt>
                <c:pt idx="989">
                  <c:v>40183</c:v>
                </c:pt>
                <c:pt idx="990">
                  <c:v>40184</c:v>
                </c:pt>
                <c:pt idx="991">
                  <c:v>40185</c:v>
                </c:pt>
                <c:pt idx="992">
                  <c:v>40186</c:v>
                </c:pt>
                <c:pt idx="993">
                  <c:v>40189</c:v>
                </c:pt>
                <c:pt idx="994">
                  <c:v>40190</c:v>
                </c:pt>
                <c:pt idx="995">
                  <c:v>40191</c:v>
                </c:pt>
                <c:pt idx="996">
                  <c:v>40192</c:v>
                </c:pt>
                <c:pt idx="997">
                  <c:v>40193</c:v>
                </c:pt>
                <c:pt idx="998">
                  <c:v>40196</c:v>
                </c:pt>
                <c:pt idx="999">
                  <c:v>40197</c:v>
                </c:pt>
                <c:pt idx="1000">
                  <c:v>40198</c:v>
                </c:pt>
                <c:pt idx="1001">
                  <c:v>40199</c:v>
                </c:pt>
                <c:pt idx="1002">
                  <c:v>40200</c:v>
                </c:pt>
                <c:pt idx="1003">
                  <c:v>40203</c:v>
                </c:pt>
                <c:pt idx="1004">
                  <c:v>40205</c:v>
                </c:pt>
                <c:pt idx="1005">
                  <c:v>40206</c:v>
                </c:pt>
                <c:pt idx="1006">
                  <c:v>40207</c:v>
                </c:pt>
                <c:pt idx="1007">
                  <c:v>40210</c:v>
                </c:pt>
                <c:pt idx="1008">
                  <c:v>40211</c:v>
                </c:pt>
                <c:pt idx="1009">
                  <c:v>40212</c:v>
                </c:pt>
                <c:pt idx="1010">
                  <c:v>40213</c:v>
                </c:pt>
                <c:pt idx="1011">
                  <c:v>40214</c:v>
                </c:pt>
                <c:pt idx="1012">
                  <c:v>40215</c:v>
                </c:pt>
                <c:pt idx="1013">
                  <c:v>40217</c:v>
                </c:pt>
                <c:pt idx="1014">
                  <c:v>40218</c:v>
                </c:pt>
                <c:pt idx="1015">
                  <c:v>40219</c:v>
                </c:pt>
                <c:pt idx="1016">
                  <c:v>40220</c:v>
                </c:pt>
                <c:pt idx="1017">
                  <c:v>40224</c:v>
                </c:pt>
                <c:pt idx="1018">
                  <c:v>40225</c:v>
                </c:pt>
                <c:pt idx="1019">
                  <c:v>40226</c:v>
                </c:pt>
                <c:pt idx="1020">
                  <c:v>40227</c:v>
                </c:pt>
                <c:pt idx="1021">
                  <c:v>40228</c:v>
                </c:pt>
                <c:pt idx="1022">
                  <c:v>40231</c:v>
                </c:pt>
                <c:pt idx="1023">
                  <c:v>40232</c:v>
                </c:pt>
                <c:pt idx="1024">
                  <c:v>40233</c:v>
                </c:pt>
                <c:pt idx="1025">
                  <c:v>40234</c:v>
                </c:pt>
                <c:pt idx="1026">
                  <c:v>40235</c:v>
                </c:pt>
                <c:pt idx="1027">
                  <c:v>40239</c:v>
                </c:pt>
                <c:pt idx="1028">
                  <c:v>40240</c:v>
                </c:pt>
                <c:pt idx="1029">
                  <c:v>40241</c:v>
                </c:pt>
                <c:pt idx="1030">
                  <c:v>40242</c:v>
                </c:pt>
                <c:pt idx="1031">
                  <c:v>40245</c:v>
                </c:pt>
                <c:pt idx="1032">
                  <c:v>40246</c:v>
                </c:pt>
                <c:pt idx="1033">
                  <c:v>40247</c:v>
                </c:pt>
                <c:pt idx="1034">
                  <c:v>40248</c:v>
                </c:pt>
                <c:pt idx="1035">
                  <c:v>40249</c:v>
                </c:pt>
                <c:pt idx="1036">
                  <c:v>40252</c:v>
                </c:pt>
                <c:pt idx="1037">
                  <c:v>40253</c:v>
                </c:pt>
                <c:pt idx="1038">
                  <c:v>40254</c:v>
                </c:pt>
                <c:pt idx="1039">
                  <c:v>40255</c:v>
                </c:pt>
                <c:pt idx="1040">
                  <c:v>40256</c:v>
                </c:pt>
                <c:pt idx="1041">
                  <c:v>40259</c:v>
                </c:pt>
                <c:pt idx="1042">
                  <c:v>40260</c:v>
                </c:pt>
                <c:pt idx="1043">
                  <c:v>40262</c:v>
                </c:pt>
                <c:pt idx="1044">
                  <c:v>40263</c:v>
                </c:pt>
                <c:pt idx="1045">
                  <c:v>40266</c:v>
                </c:pt>
                <c:pt idx="1046">
                  <c:v>40267</c:v>
                </c:pt>
                <c:pt idx="1047">
                  <c:v>40268</c:v>
                </c:pt>
                <c:pt idx="1048">
                  <c:v>40269</c:v>
                </c:pt>
                <c:pt idx="1049">
                  <c:v>40273</c:v>
                </c:pt>
                <c:pt idx="1050">
                  <c:v>40274</c:v>
                </c:pt>
                <c:pt idx="1051">
                  <c:v>40275</c:v>
                </c:pt>
                <c:pt idx="1052">
                  <c:v>40276</c:v>
                </c:pt>
                <c:pt idx="1053">
                  <c:v>40277</c:v>
                </c:pt>
                <c:pt idx="1054">
                  <c:v>40280</c:v>
                </c:pt>
                <c:pt idx="1055">
                  <c:v>40281</c:v>
                </c:pt>
                <c:pt idx="1056">
                  <c:v>40283</c:v>
                </c:pt>
                <c:pt idx="1057">
                  <c:v>40284</c:v>
                </c:pt>
                <c:pt idx="1058">
                  <c:v>40287</c:v>
                </c:pt>
                <c:pt idx="1059">
                  <c:v>40288</c:v>
                </c:pt>
                <c:pt idx="1060">
                  <c:v>40289</c:v>
                </c:pt>
                <c:pt idx="1061">
                  <c:v>40290</c:v>
                </c:pt>
                <c:pt idx="1062">
                  <c:v>40291</c:v>
                </c:pt>
                <c:pt idx="1063">
                  <c:v>40294</c:v>
                </c:pt>
                <c:pt idx="1064">
                  <c:v>40295</c:v>
                </c:pt>
                <c:pt idx="1065">
                  <c:v>40296</c:v>
                </c:pt>
                <c:pt idx="1066">
                  <c:v>40297</c:v>
                </c:pt>
                <c:pt idx="1067">
                  <c:v>40298</c:v>
                </c:pt>
                <c:pt idx="1068">
                  <c:v>40301</c:v>
                </c:pt>
                <c:pt idx="1069">
                  <c:v>40302</c:v>
                </c:pt>
                <c:pt idx="1070">
                  <c:v>40303</c:v>
                </c:pt>
                <c:pt idx="1071">
                  <c:v>40304</c:v>
                </c:pt>
                <c:pt idx="1072">
                  <c:v>40305</c:v>
                </c:pt>
                <c:pt idx="1073">
                  <c:v>40308</c:v>
                </c:pt>
                <c:pt idx="1074">
                  <c:v>40309</c:v>
                </c:pt>
                <c:pt idx="1075">
                  <c:v>40310</c:v>
                </c:pt>
                <c:pt idx="1076">
                  <c:v>40311</c:v>
                </c:pt>
                <c:pt idx="1077">
                  <c:v>40312</c:v>
                </c:pt>
                <c:pt idx="1078">
                  <c:v>40315</c:v>
                </c:pt>
                <c:pt idx="1079">
                  <c:v>40316</c:v>
                </c:pt>
                <c:pt idx="1080">
                  <c:v>40317</c:v>
                </c:pt>
                <c:pt idx="1081">
                  <c:v>40318</c:v>
                </c:pt>
                <c:pt idx="1082">
                  <c:v>40319</c:v>
                </c:pt>
                <c:pt idx="1083">
                  <c:v>40322</c:v>
                </c:pt>
                <c:pt idx="1084">
                  <c:v>40323</c:v>
                </c:pt>
                <c:pt idx="1085">
                  <c:v>40324</c:v>
                </c:pt>
                <c:pt idx="1086">
                  <c:v>40325</c:v>
                </c:pt>
                <c:pt idx="1087">
                  <c:v>40326</c:v>
                </c:pt>
                <c:pt idx="1088">
                  <c:v>40329</c:v>
                </c:pt>
                <c:pt idx="1089">
                  <c:v>40330</c:v>
                </c:pt>
                <c:pt idx="1090">
                  <c:v>40331</c:v>
                </c:pt>
                <c:pt idx="1091">
                  <c:v>40332</c:v>
                </c:pt>
                <c:pt idx="1092">
                  <c:v>40333</c:v>
                </c:pt>
                <c:pt idx="1093">
                  <c:v>40336</c:v>
                </c:pt>
                <c:pt idx="1094">
                  <c:v>40337</c:v>
                </c:pt>
                <c:pt idx="1095">
                  <c:v>40338</c:v>
                </c:pt>
                <c:pt idx="1096">
                  <c:v>40339</c:v>
                </c:pt>
                <c:pt idx="1097">
                  <c:v>40340</c:v>
                </c:pt>
                <c:pt idx="1098">
                  <c:v>40343</c:v>
                </c:pt>
                <c:pt idx="1099">
                  <c:v>40344</c:v>
                </c:pt>
                <c:pt idx="1100">
                  <c:v>40345</c:v>
                </c:pt>
                <c:pt idx="1101">
                  <c:v>40346</c:v>
                </c:pt>
                <c:pt idx="1102">
                  <c:v>40347</c:v>
                </c:pt>
                <c:pt idx="1103">
                  <c:v>40350</c:v>
                </c:pt>
                <c:pt idx="1104">
                  <c:v>40351</c:v>
                </c:pt>
                <c:pt idx="1105">
                  <c:v>40352</c:v>
                </c:pt>
                <c:pt idx="1106">
                  <c:v>40353</c:v>
                </c:pt>
                <c:pt idx="1107">
                  <c:v>40354</c:v>
                </c:pt>
                <c:pt idx="1108">
                  <c:v>40357</c:v>
                </c:pt>
                <c:pt idx="1109">
                  <c:v>40358</c:v>
                </c:pt>
                <c:pt idx="1110">
                  <c:v>40359</c:v>
                </c:pt>
                <c:pt idx="1111">
                  <c:v>40360</c:v>
                </c:pt>
                <c:pt idx="1112">
                  <c:v>40361</c:v>
                </c:pt>
                <c:pt idx="1113">
                  <c:v>40364</c:v>
                </c:pt>
                <c:pt idx="1114">
                  <c:v>40365</c:v>
                </c:pt>
                <c:pt idx="1115">
                  <c:v>40366</c:v>
                </c:pt>
                <c:pt idx="1116">
                  <c:v>40367</c:v>
                </c:pt>
                <c:pt idx="1117">
                  <c:v>40368</c:v>
                </c:pt>
                <c:pt idx="1118">
                  <c:v>40371</c:v>
                </c:pt>
                <c:pt idx="1119">
                  <c:v>40372</c:v>
                </c:pt>
                <c:pt idx="1120">
                  <c:v>40373</c:v>
                </c:pt>
                <c:pt idx="1121">
                  <c:v>40374</c:v>
                </c:pt>
                <c:pt idx="1122">
                  <c:v>40375</c:v>
                </c:pt>
                <c:pt idx="1123">
                  <c:v>40378</c:v>
                </c:pt>
                <c:pt idx="1124">
                  <c:v>40379</c:v>
                </c:pt>
                <c:pt idx="1125">
                  <c:v>40380</c:v>
                </c:pt>
                <c:pt idx="1126">
                  <c:v>40381</c:v>
                </c:pt>
                <c:pt idx="1127">
                  <c:v>40382</c:v>
                </c:pt>
                <c:pt idx="1128">
                  <c:v>40385</c:v>
                </c:pt>
                <c:pt idx="1129">
                  <c:v>40386</c:v>
                </c:pt>
                <c:pt idx="1130">
                  <c:v>40387</c:v>
                </c:pt>
                <c:pt idx="1131">
                  <c:v>40388</c:v>
                </c:pt>
                <c:pt idx="1132">
                  <c:v>40389</c:v>
                </c:pt>
                <c:pt idx="1133">
                  <c:v>40392</c:v>
                </c:pt>
                <c:pt idx="1134">
                  <c:v>40393</c:v>
                </c:pt>
                <c:pt idx="1135">
                  <c:v>40394</c:v>
                </c:pt>
                <c:pt idx="1136">
                  <c:v>40395</c:v>
                </c:pt>
                <c:pt idx="1137">
                  <c:v>40396</c:v>
                </c:pt>
                <c:pt idx="1138">
                  <c:v>40399</c:v>
                </c:pt>
                <c:pt idx="1139">
                  <c:v>40400</c:v>
                </c:pt>
                <c:pt idx="1140">
                  <c:v>40401</c:v>
                </c:pt>
                <c:pt idx="1141">
                  <c:v>40402</c:v>
                </c:pt>
                <c:pt idx="1142">
                  <c:v>40403</c:v>
                </c:pt>
                <c:pt idx="1143">
                  <c:v>40406</c:v>
                </c:pt>
                <c:pt idx="1144">
                  <c:v>40407</c:v>
                </c:pt>
                <c:pt idx="1145">
                  <c:v>40408</c:v>
                </c:pt>
                <c:pt idx="1146">
                  <c:v>40409</c:v>
                </c:pt>
                <c:pt idx="1147">
                  <c:v>40410</c:v>
                </c:pt>
                <c:pt idx="1148">
                  <c:v>40413</c:v>
                </c:pt>
                <c:pt idx="1149">
                  <c:v>40414</c:v>
                </c:pt>
                <c:pt idx="1150">
                  <c:v>40415</c:v>
                </c:pt>
                <c:pt idx="1151">
                  <c:v>40416</c:v>
                </c:pt>
                <c:pt idx="1152">
                  <c:v>40417</c:v>
                </c:pt>
                <c:pt idx="1153">
                  <c:v>40420</c:v>
                </c:pt>
                <c:pt idx="1154">
                  <c:v>40421</c:v>
                </c:pt>
                <c:pt idx="1155">
                  <c:v>40422</c:v>
                </c:pt>
                <c:pt idx="1156">
                  <c:v>40423</c:v>
                </c:pt>
                <c:pt idx="1157">
                  <c:v>40424</c:v>
                </c:pt>
                <c:pt idx="1158">
                  <c:v>40427</c:v>
                </c:pt>
                <c:pt idx="1159">
                  <c:v>40428</c:v>
                </c:pt>
                <c:pt idx="1160">
                  <c:v>40429</c:v>
                </c:pt>
                <c:pt idx="1161">
                  <c:v>40430</c:v>
                </c:pt>
                <c:pt idx="1162">
                  <c:v>40434</c:v>
                </c:pt>
                <c:pt idx="1163">
                  <c:v>40435</c:v>
                </c:pt>
                <c:pt idx="1164">
                  <c:v>40436</c:v>
                </c:pt>
                <c:pt idx="1165">
                  <c:v>40437</c:v>
                </c:pt>
                <c:pt idx="1166">
                  <c:v>40438</c:v>
                </c:pt>
                <c:pt idx="1167">
                  <c:v>40441</c:v>
                </c:pt>
                <c:pt idx="1168">
                  <c:v>40442</c:v>
                </c:pt>
                <c:pt idx="1169">
                  <c:v>40443</c:v>
                </c:pt>
                <c:pt idx="1170">
                  <c:v>40444</c:v>
                </c:pt>
                <c:pt idx="1171">
                  <c:v>40445</c:v>
                </c:pt>
                <c:pt idx="1172">
                  <c:v>40448</c:v>
                </c:pt>
                <c:pt idx="1173">
                  <c:v>40449</c:v>
                </c:pt>
                <c:pt idx="1174">
                  <c:v>40450</c:v>
                </c:pt>
                <c:pt idx="1175">
                  <c:v>40451</c:v>
                </c:pt>
                <c:pt idx="1176">
                  <c:v>40452</c:v>
                </c:pt>
                <c:pt idx="1177">
                  <c:v>40455</c:v>
                </c:pt>
                <c:pt idx="1178">
                  <c:v>40456</c:v>
                </c:pt>
                <c:pt idx="1179">
                  <c:v>40457</c:v>
                </c:pt>
                <c:pt idx="1180">
                  <c:v>40458</c:v>
                </c:pt>
                <c:pt idx="1181">
                  <c:v>40459</c:v>
                </c:pt>
                <c:pt idx="1182">
                  <c:v>40462</c:v>
                </c:pt>
                <c:pt idx="1183">
                  <c:v>40463</c:v>
                </c:pt>
                <c:pt idx="1184">
                  <c:v>40464</c:v>
                </c:pt>
                <c:pt idx="1185">
                  <c:v>40465</c:v>
                </c:pt>
                <c:pt idx="1186">
                  <c:v>40466</c:v>
                </c:pt>
                <c:pt idx="1187">
                  <c:v>40469</c:v>
                </c:pt>
                <c:pt idx="1188">
                  <c:v>40470</c:v>
                </c:pt>
                <c:pt idx="1189">
                  <c:v>40471</c:v>
                </c:pt>
                <c:pt idx="1190">
                  <c:v>40472</c:v>
                </c:pt>
                <c:pt idx="1191">
                  <c:v>40473</c:v>
                </c:pt>
                <c:pt idx="1192">
                  <c:v>40476</c:v>
                </c:pt>
                <c:pt idx="1193">
                  <c:v>40477</c:v>
                </c:pt>
                <c:pt idx="1194">
                  <c:v>40478</c:v>
                </c:pt>
                <c:pt idx="1195">
                  <c:v>40479</c:v>
                </c:pt>
                <c:pt idx="1196">
                  <c:v>40480</c:v>
                </c:pt>
                <c:pt idx="1197">
                  <c:v>40483</c:v>
                </c:pt>
                <c:pt idx="1198">
                  <c:v>40484</c:v>
                </c:pt>
                <c:pt idx="1199">
                  <c:v>40485</c:v>
                </c:pt>
                <c:pt idx="1200">
                  <c:v>40486</c:v>
                </c:pt>
                <c:pt idx="1201">
                  <c:v>40487</c:v>
                </c:pt>
                <c:pt idx="1202">
                  <c:v>40490</c:v>
                </c:pt>
                <c:pt idx="1203">
                  <c:v>40491</c:v>
                </c:pt>
                <c:pt idx="1204">
                  <c:v>40492</c:v>
                </c:pt>
                <c:pt idx="1205">
                  <c:v>40493</c:v>
                </c:pt>
                <c:pt idx="1206">
                  <c:v>40494</c:v>
                </c:pt>
                <c:pt idx="1207">
                  <c:v>40497</c:v>
                </c:pt>
                <c:pt idx="1208">
                  <c:v>40498</c:v>
                </c:pt>
                <c:pt idx="1209">
                  <c:v>40500</c:v>
                </c:pt>
                <c:pt idx="1210">
                  <c:v>40501</c:v>
                </c:pt>
                <c:pt idx="1211">
                  <c:v>40504</c:v>
                </c:pt>
                <c:pt idx="1212">
                  <c:v>40505</c:v>
                </c:pt>
                <c:pt idx="1213">
                  <c:v>40506</c:v>
                </c:pt>
                <c:pt idx="1214">
                  <c:v>40507</c:v>
                </c:pt>
                <c:pt idx="1215">
                  <c:v>40508</c:v>
                </c:pt>
                <c:pt idx="1216">
                  <c:v>40511</c:v>
                </c:pt>
                <c:pt idx="1217">
                  <c:v>40512</c:v>
                </c:pt>
                <c:pt idx="1218">
                  <c:v>40513</c:v>
                </c:pt>
                <c:pt idx="1219">
                  <c:v>40514</c:v>
                </c:pt>
                <c:pt idx="1220">
                  <c:v>40515</c:v>
                </c:pt>
                <c:pt idx="1221">
                  <c:v>40518</c:v>
                </c:pt>
                <c:pt idx="1222">
                  <c:v>40519</c:v>
                </c:pt>
                <c:pt idx="1223">
                  <c:v>40520</c:v>
                </c:pt>
                <c:pt idx="1224">
                  <c:v>40521</c:v>
                </c:pt>
                <c:pt idx="1225">
                  <c:v>40522</c:v>
                </c:pt>
                <c:pt idx="1226">
                  <c:v>40525</c:v>
                </c:pt>
                <c:pt idx="1227">
                  <c:v>40526</c:v>
                </c:pt>
                <c:pt idx="1228">
                  <c:v>40527</c:v>
                </c:pt>
                <c:pt idx="1229">
                  <c:v>40528</c:v>
                </c:pt>
                <c:pt idx="1230">
                  <c:v>40532</c:v>
                </c:pt>
                <c:pt idx="1231">
                  <c:v>40533</c:v>
                </c:pt>
                <c:pt idx="1232">
                  <c:v>40534</c:v>
                </c:pt>
                <c:pt idx="1233">
                  <c:v>40535</c:v>
                </c:pt>
                <c:pt idx="1234">
                  <c:v>40536</c:v>
                </c:pt>
                <c:pt idx="1235">
                  <c:v>40539</c:v>
                </c:pt>
                <c:pt idx="1236">
                  <c:v>40540</c:v>
                </c:pt>
                <c:pt idx="1237">
                  <c:v>40541</c:v>
                </c:pt>
                <c:pt idx="1238">
                  <c:v>40542</c:v>
                </c:pt>
                <c:pt idx="1239">
                  <c:v>40543</c:v>
                </c:pt>
                <c:pt idx="1240">
                  <c:v>40546</c:v>
                </c:pt>
                <c:pt idx="1241">
                  <c:v>40547</c:v>
                </c:pt>
                <c:pt idx="1242">
                  <c:v>40548</c:v>
                </c:pt>
                <c:pt idx="1243">
                  <c:v>40549</c:v>
                </c:pt>
                <c:pt idx="1244">
                  <c:v>40550</c:v>
                </c:pt>
                <c:pt idx="1245">
                  <c:v>40553</c:v>
                </c:pt>
                <c:pt idx="1246">
                  <c:v>40554</c:v>
                </c:pt>
                <c:pt idx="1247">
                  <c:v>40555</c:v>
                </c:pt>
                <c:pt idx="1248">
                  <c:v>40556</c:v>
                </c:pt>
                <c:pt idx="1249">
                  <c:v>40557</c:v>
                </c:pt>
                <c:pt idx="1250">
                  <c:v>40560</c:v>
                </c:pt>
                <c:pt idx="1251">
                  <c:v>40561</c:v>
                </c:pt>
                <c:pt idx="1252">
                  <c:v>40562</c:v>
                </c:pt>
                <c:pt idx="1253">
                  <c:v>40563</c:v>
                </c:pt>
                <c:pt idx="1254">
                  <c:v>40564</c:v>
                </c:pt>
                <c:pt idx="1255">
                  <c:v>40567</c:v>
                </c:pt>
                <c:pt idx="1256">
                  <c:v>40568</c:v>
                </c:pt>
                <c:pt idx="1257">
                  <c:v>40570</c:v>
                </c:pt>
                <c:pt idx="1258">
                  <c:v>40571</c:v>
                </c:pt>
                <c:pt idx="1259">
                  <c:v>40574</c:v>
                </c:pt>
                <c:pt idx="1260">
                  <c:v>40575</c:v>
                </c:pt>
                <c:pt idx="1261">
                  <c:v>40576</c:v>
                </c:pt>
                <c:pt idx="1262">
                  <c:v>40577</c:v>
                </c:pt>
                <c:pt idx="1263">
                  <c:v>40578</c:v>
                </c:pt>
                <c:pt idx="1264">
                  <c:v>40581</c:v>
                </c:pt>
                <c:pt idx="1265">
                  <c:v>40582</c:v>
                </c:pt>
                <c:pt idx="1266">
                  <c:v>40583</c:v>
                </c:pt>
                <c:pt idx="1267">
                  <c:v>40584</c:v>
                </c:pt>
                <c:pt idx="1268">
                  <c:v>40585</c:v>
                </c:pt>
                <c:pt idx="1269">
                  <c:v>40588</c:v>
                </c:pt>
                <c:pt idx="1270">
                  <c:v>40589</c:v>
                </c:pt>
                <c:pt idx="1271">
                  <c:v>40590</c:v>
                </c:pt>
                <c:pt idx="1272">
                  <c:v>40591</c:v>
                </c:pt>
                <c:pt idx="1273">
                  <c:v>40592</c:v>
                </c:pt>
                <c:pt idx="1274">
                  <c:v>40595</c:v>
                </c:pt>
                <c:pt idx="1275">
                  <c:v>40596</c:v>
                </c:pt>
                <c:pt idx="1276">
                  <c:v>40597</c:v>
                </c:pt>
                <c:pt idx="1277">
                  <c:v>40598</c:v>
                </c:pt>
                <c:pt idx="1278">
                  <c:v>40599</c:v>
                </c:pt>
                <c:pt idx="1279">
                  <c:v>40602</c:v>
                </c:pt>
                <c:pt idx="1280">
                  <c:v>40603</c:v>
                </c:pt>
                <c:pt idx="1281">
                  <c:v>40605</c:v>
                </c:pt>
                <c:pt idx="1282">
                  <c:v>40606</c:v>
                </c:pt>
                <c:pt idx="1283">
                  <c:v>40609</c:v>
                </c:pt>
                <c:pt idx="1284">
                  <c:v>40610</c:v>
                </c:pt>
                <c:pt idx="1285">
                  <c:v>40611</c:v>
                </c:pt>
                <c:pt idx="1286">
                  <c:v>40612</c:v>
                </c:pt>
                <c:pt idx="1287">
                  <c:v>40613</c:v>
                </c:pt>
                <c:pt idx="1288">
                  <c:v>40616</c:v>
                </c:pt>
                <c:pt idx="1289">
                  <c:v>40617</c:v>
                </c:pt>
                <c:pt idx="1290">
                  <c:v>40618</c:v>
                </c:pt>
                <c:pt idx="1291">
                  <c:v>40619</c:v>
                </c:pt>
                <c:pt idx="1292">
                  <c:v>40620</c:v>
                </c:pt>
                <c:pt idx="1293">
                  <c:v>40623</c:v>
                </c:pt>
                <c:pt idx="1294">
                  <c:v>40624</c:v>
                </c:pt>
                <c:pt idx="1295">
                  <c:v>40625</c:v>
                </c:pt>
                <c:pt idx="1296">
                  <c:v>40626</c:v>
                </c:pt>
                <c:pt idx="1297">
                  <c:v>40627</c:v>
                </c:pt>
                <c:pt idx="1298">
                  <c:v>40630</c:v>
                </c:pt>
                <c:pt idx="1299">
                  <c:v>40631</c:v>
                </c:pt>
                <c:pt idx="1300">
                  <c:v>40632</c:v>
                </c:pt>
                <c:pt idx="1301">
                  <c:v>40633</c:v>
                </c:pt>
                <c:pt idx="1302">
                  <c:v>40634</c:v>
                </c:pt>
                <c:pt idx="1303">
                  <c:v>40637</c:v>
                </c:pt>
                <c:pt idx="1304">
                  <c:v>40638</c:v>
                </c:pt>
                <c:pt idx="1305">
                  <c:v>40639</c:v>
                </c:pt>
                <c:pt idx="1306">
                  <c:v>40640</c:v>
                </c:pt>
                <c:pt idx="1307">
                  <c:v>40641</c:v>
                </c:pt>
                <c:pt idx="1308">
                  <c:v>40644</c:v>
                </c:pt>
                <c:pt idx="1309">
                  <c:v>40646</c:v>
                </c:pt>
                <c:pt idx="1310">
                  <c:v>40648</c:v>
                </c:pt>
                <c:pt idx="1311">
                  <c:v>40651</c:v>
                </c:pt>
                <c:pt idx="1312">
                  <c:v>40652</c:v>
                </c:pt>
                <c:pt idx="1313">
                  <c:v>40653</c:v>
                </c:pt>
                <c:pt idx="1314">
                  <c:v>40654</c:v>
                </c:pt>
                <c:pt idx="1315">
                  <c:v>40658</c:v>
                </c:pt>
                <c:pt idx="1316">
                  <c:v>40659</c:v>
                </c:pt>
                <c:pt idx="1317">
                  <c:v>40660</c:v>
                </c:pt>
                <c:pt idx="1318">
                  <c:v>40661</c:v>
                </c:pt>
                <c:pt idx="1319">
                  <c:v>40662</c:v>
                </c:pt>
                <c:pt idx="1320">
                  <c:v>40665</c:v>
                </c:pt>
                <c:pt idx="1321">
                  <c:v>40666</c:v>
                </c:pt>
                <c:pt idx="1322">
                  <c:v>40667</c:v>
                </c:pt>
                <c:pt idx="1323">
                  <c:v>40668</c:v>
                </c:pt>
                <c:pt idx="1324">
                  <c:v>40669</c:v>
                </c:pt>
                <c:pt idx="1325">
                  <c:v>40672</c:v>
                </c:pt>
                <c:pt idx="1326">
                  <c:v>40673</c:v>
                </c:pt>
                <c:pt idx="1327">
                  <c:v>40674</c:v>
                </c:pt>
                <c:pt idx="1328">
                  <c:v>40675</c:v>
                </c:pt>
                <c:pt idx="1329">
                  <c:v>40676</c:v>
                </c:pt>
                <c:pt idx="1330">
                  <c:v>40679</c:v>
                </c:pt>
                <c:pt idx="1331">
                  <c:v>40680</c:v>
                </c:pt>
                <c:pt idx="1332">
                  <c:v>40681</c:v>
                </c:pt>
                <c:pt idx="1333">
                  <c:v>40682</c:v>
                </c:pt>
                <c:pt idx="1334">
                  <c:v>40683</c:v>
                </c:pt>
                <c:pt idx="1335">
                  <c:v>40686</c:v>
                </c:pt>
                <c:pt idx="1336">
                  <c:v>40687</c:v>
                </c:pt>
                <c:pt idx="1337">
                  <c:v>40688</c:v>
                </c:pt>
                <c:pt idx="1338">
                  <c:v>40689</c:v>
                </c:pt>
                <c:pt idx="1339">
                  <c:v>40690</c:v>
                </c:pt>
                <c:pt idx="1340">
                  <c:v>40693</c:v>
                </c:pt>
                <c:pt idx="1341">
                  <c:v>40694</c:v>
                </c:pt>
                <c:pt idx="1342">
                  <c:v>40695</c:v>
                </c:pt>
                <c:pt idx="1343">
                  <c:v>40696</c:v>
                </c:pt>
                <c:pt idx="1344">
                  <c:v>40697</c:v>
                </c:pt>
                <c:pt idx="1345">
                  <c:v>40700</c:v>
                </c:pt>
                <c:pt idx="1346">
                  <c:v>40701</c:v>
                </c:pt>
                <c:pt idx="1347">
                  <c:v>40702</c:v>
                </c:pt>
                <c:pt idx="1348">
                  <c:v>40703</c:v>
                </c:pt>
                <c:pt idx="1349">
                  <c:v>40704</c:v>
                </c:pt>
                <c:pt idx="1350">
                  <c:v>40707</c:v>
                </c:pt>
                <c:pt idx="1351">
                  <c:v>40708</c:v>
                </c:pt>
                <c:pt idx="1352">
                  <c:v>40709</c:v>
                </c:pt>
                <c:pt idx="1353">
                  <c:v>40710</c:v>
                </c:pt>
                <c:pt idx="1354">
                  <c:v>40711</c:v>
                </c:pt>
                <c:pt idx="1355">
                  <c:v>40714</c:v>
                </c:pt>
                <c:pt idx="1356">
                  <c:v>40715</c:v>
                </c:pt>
                <c:pt idx="1357">
                  <c:v>40716</c:v>
                </c:pt>
                <c:pt idx="1358">
                  <c:v>40717</c:v>
                </c:pt>
                <c:pt idx="1359">
                  <c:v>40718</c:v>
                </c:pt>
                <c:pt idx="1360">
                  <c:v>40721</c:v>
                </c:pt>
                <c:pt idx="1361">
                  <c:v>40722</c:v>
                </c:pt>
                <c:pt idx="1362">
                  <c:v>40723</c:v>
                </c:pt>
                <c:pt idx="1363">
                  <c:v>40724</c:v>
                </c:pt>
                <c:pt idx="1364">
                  <c:v>40725</c:v>
                </c:pt>
                <c:pt idx="1365">
                  <c:v>40728</c:v>
                </c:pt>
                <c:pt idx="1366">
                  <c:v>40729</c:v>
                </c:pt>
                <c:pt idx="1367">
                  <c:v>40730</c:v>
                </c:pt>
                <c:pt idx="1368">
                  <c:v>40731</c:v>
                </c:pt>
                <c:pt idx="1369">
                  <c:v>40732</c:v>
                </c:pt>
                <c:pt idx="1370">
                  <c:v>40735</c:v>
                </c:pt>
                <c:pt idx="1371">
                  <c:v>40736</c:v>
                </c:pt>
                <c:pt idx="1372">
                  <c:v>40737</c:v>
                </c:pt>
                <c:pt idx="1373">
                  <c:v>40738</c:v>
                </c:pt>
                <c:pt idx="1374">
                  <c:v>40739</c:v>
                </c:pt>
                <c:pt idx="1375">
                  <c:v>40742</c:v>
                </c:pt>
                <c:pt idx="1376">
                  <c:v>40743</c:v>
                </c:pt>
                <c:pt idx="1377">
                  <c:v>40744</c:v>
                </c:pt>
                <c:pt idx="1378">
                  <c:v>40745</c:v>
                </c:pt>
                <c:pt idx="1379">
                  <c:v>40746</c:v>
                </c:pt>
                <c:pt idx="1380">
                  <c:v>40749</c:v>
                </c:pt>
                <c:pt idx="1381">
                  <c:v>40750</c:v>
                </c:pt>
                <c:pt idx="1382">
                  <c:v>40751</c:v>
                </c:pt>
                <c:pt idx="1383">
                  <c:v>40752</c:v>
                </c:pt>
                <c:pt idx="1384">
                  <c:v>40753</c:v>
                </c:pt>
                <c:pt idx="1385">
                  <c:v>40756</c:v>
                </c:pt>
                <c:pt idx="1386">
                  <c:v>40757</c:v>
                </c:pt>
                <c:pt idx="1387">
                  <c:v>40758</c:v>
                </c:pt>
                <c:pt idx="1388">
                  <c:v>40759</c:v>
                </c:pt>
                <c:pt idx="1389">
                  <c:v>40760</c:v>
                </c:pt>
                <c:pt idx="1390">
                  <c:v>40763</c:v>
                </c:pt>
                <c:pt idx="1391">
                  <c:v>40764</c:v>
                </c:pt>
                <c:pt idx="1392">
                  <c:v>40765</c:v>
                </c:pt>
                <c:pt idx="1393">
                  <c:v>40766</c:v>
                </c:pt>
                <c:pt idx="1394">
                  <c:v>40767</c:v>
                </c:pt>
                <c:pt idx="1395">
                  <c:v>40771</c:v>
                </c:pt>
                <c:pt idx="1396">
                  <c:v>40772</c:v>
                </c:pt>
                <c:pt idx="1397">
                  <c:v>40773</c:v>
                </c:pt>
                <c:pt idx="1398">
                  <c:v>40774</c:v>
                </c:pt>
                <c:pt idx="1399">
                  <c:v>40777</c:v>
                </c:pt>
                <c:pt idx="1400">
                  <c:v>40778</c:v>
                </c:pt>
                <c:pt idx="1401">
                  <c:v>40779</c:v>
                </c:pt>
                <c:pt idx="1402">
                  <c:v>40780</c:v>
                </c:pt>
                <c:pt idx="1403">
                  <c:v>40781</c:v>
                </c:pt>
                <c:pt idx="1404">
                  <c:v>40784</c:v>
                </c:pt>
                <c:pt idx="1405">
                  <c:v>40785</c:v>
                </c:pt>
                <c:pt idx="1406">
                  <c:v>40788</c:v>
                </c:pt>
                <c:pt idx="1407">
                  <c:v>40791</c:v>
                </c:pt>
                <c:pt idx="1408">
                  <c:v>40792</c:v>
                </c:pt>
                <c:pt idx="1409">
                  <c:v>40793</c:v>
                </c:pt>
                <c:pt idx="1410">
                  <c:v>40794</c:v>
                </c:pt>
                <c:pt idx="1411">
                  <c:v>40795</c:v>
                </c:pt>
                <c:pt idx="1412">
                  <c:v>40798</c:v>
                </c:pt>
                <c:pt idx="1413">
                  <c:v>40799</c:v>
                </c:pt>
                <c:pt idx="1414">
                  <c:v>40800</c:v>
                </c:pt>
                <c:pt idx="1415">
                  <c:v>40801</c:v>
                </c:pt>
                <c:pt idx="1416">
                  <c:v>40802</c:v>
                </c:pt>
                <c:pt idx="1417">
                  <c:v>40805</c:v>
                </c:pt>
                <c:pt idx="1418">
                  <c:v>40806</c:v>
                </c:pt>
                <c:pt idx="1419">
                  <c:v>40807</c:v>
                </c:pt>
                <c:pt idx="1420">
                  <c:v>40808</c:v>
                </c:pt>
                <c:pt idx="1421">
                  <c:v>40809</c:v>
                </c:pt>
                <c:pt idx="1422">
                  <c:v>40812</c:v>
                </c:pt>
                <c:pt idx="1423">
                  <c:v>40813</c:v>
                </c:pt>
                <c:pt idx="1424">
                  <c:v>40814</c:v>
                </c:pt>
                <c:pt idx="1425">
                  <c:v>40815</c:v>
                </c:pt>
                <c:pt idx="1426">
                  <c:v>40816</c:v>
                </c:pt>
                <c:pt idx="1427">
                  <c:v>40819</c:v>
                </c:pt>
                <c:pt idx="1428">
                  <c:v>40820</c:v>
                </c:pt>
                <c:pt idx="1429">
                  <c:v>40821</c:v>
                </c:pt>
                <c:pt idx="1430">
                  <c:v>40823</c:v>
                </c:pt>
                <c:pt idx="1431">
                  <c:v>40826</c:v>
                </c:pt>
                <c:pt idx="1432">
                  <c:v>40827</c:v>
                </c:pt>
                <c:pt idx="1433">
                  <c:v>40828</c:v>
                </c:pt>
                <c:pt idx="1434">
                  <c:v>40829</c:v>
                </c:pt>
                <c:pt idx="1435">
                  <c:v>40830</c:v>
                </c:pt>
                <c:pt idx="1436">
                  <c:v>40833</c:v>
                </c:pt>
                <c:pt idx="1437">
                  <c:v>40834</c:v>
                </c:pt>
                <c:pt idx="1438">
                  <c:v>40835</c:v>
                </c:pt>
                <c:pt idx="1439">
                  <c:v>40836</c:v>
                </c:pt>
                <c:pt idx="1440">
                  <c:v>40837</c:v>
                </c:pt>
                <c:pt idx="1441">
                  <c:v>40840</c:v>
                </c:pt>
                <c:pt idx="1442">
                  <c:v>40841</c:v>
                </c:pt>
                <c:pt idx="1443">
                  <c:v>40842</c:v>
                </c:pt>
                <c:pt idx="1444">
                  <c:v>40844</c:v>
                </c:pt>
                <c:pt idx="1445">
                  <c:v>40847</c:v>
                </c:pt>
                <c:pt idx="1446">
                  <c:v>40848</c:v>
                </c:pt>
                <c:pt idx="1447">
                  <c:v>40849</c:v>
                </c:pt>
                <c:pt idx="1448">
                  <c:v>40850</c:v>
                </c:pt>
                <c:pt idx="1449">
                  <c:v>40851</c:v>
                </c:pt>
                <c:pt idx="1450">
                  <c:v>40855</c:v>
                </c:pt>
                <c:pt idx="1451">
                  <c:v>40856</c:v>
                </c:pt>
                <c:pt idx="1452">
                  <c:v>40858</c:v>
                </c:pt>
                <c:pt idx="1453">
                  <c:v>40861</c:v>
                </c:pt>
                <c:pt idx="1454">
                  <c:v>40862</c:v>
                </c:pt>
                <c:pt idx="1455">
                  <c:v>40863</c:v>
                </c:pt>
                <c:pt idx="1456">
                  <c:v>40864</c:v>
                </c:pt>
                <c:pt idx="1457">
                  <c:v>40865</c:v>
                </c:pt>
                <c:pt idx="1458">
                  <c:v>40868</c:v>
                </c:pt>
                <c:pt idx="1459">
                  <c:v>40869</c:v>
                </c:pt>
                <c:pt idx="1460">
                  <c:v>40870</c:v>
                </c:pt>
                <c:pt idx="1461">
                  <c:v>40871</c:v>
                </c:pt>
                <c:pt idx="1462">
                  <c:v>40872</c:v>
                </c:pt>
                <c:pt idx="1463">
                  <c:v>40875</c:v>
                </c:pt>
                <c:pt idx="1464">
                  <c:v>40876</c:v>
                </c:pt>
                <c:pt idx="1465">
                  <c:v>40877</c:v>
                </c:pt>
                <c:pt idx="1466">
                  <c:v>40878</c:v>
                </c:pt>
                <c:pt idx="1467">
                  <c:v>40879</c:v>
                </c:pt>
                <c:pt idx="1468">
                  <c:v>40882</c:v>
                </c:pt>
                <c:pt idx="1469">
                  <c:v>40884</c:v>
                </c:pt>
                <c:pt idx="1470">
                  <c:v>40885</c:v>
                </c:pt>
                <c:pt idx="1471">
                  <c:v>40886</c:v>
                </c:pt>
                <c:pt idx="1472">
                  <c:v>40889</c:v>
                </c:pt>
                <c:pt idx="1473">
                  <c:v>40890</c:v>
                </c:pt>
                <c:pt idx="1474">
                  <c:v>40891</c:v>
                </c:pt>
                <c:pt idx="1475">
                  <c:v>40892</c:v>
                </c:pt>
                <c:pt idx="1476">
                  <c:v>40893</c:v>
                </c:pt>
                <c:pt idx="1477">
                  <c:v>40896</c:v>
                </c:pt>
                <c:pt idx="1478">
                  <c:v>40897</c:v>
                </c:pt>
                <c:pt idx="1479">
                  <c:v>40898</c:v>
                </c:pt>
                <c:pt idx="1480">
                  <c:v>40899</c:v>
                </c:pt>
                <c:pt idx="1481">
                  <c:v>40900</c:v>
                </c:pt>
                <c:pt idx="1482">
                  <c:v>40903</c:v>
                </c:pt>
                <c:pt idx="1483">
                  <c:v>40904</c:v>
                </c:pt>
                <c:pt idx="1484">
                  <c:v>40905</c:v>
                </c:pt>
                <c:pt idx="1485">
                  <c:v>40906</c:v>
                </c:pt>
                <c:pt idx="1486">
                  <c:v>40907</c:v>
                </c:pt>
                <c:pt idx="1487">
                  <c:v>40910</c:v>
                </c:pt>
                <c:pt idx="1488">
                  <c:v>40911</c:v>
                </c:pt>
                <c:pt idx="1489">
                  <c:v>40912</c:v>
                </c:pt>
                <c:pt idx="1490">
                  <c:v>40913</c:v>
                </c:pt>
                <c:pt idx="1491">
                  <c:v>40914</c:v>
                </c:pt>
                <c:pt idx="1492">
                  <c:v>40915</c:v>
                </c:pt>
                <c:pt idx="1493">
                  <c:v>40917</c:v>
                </c:pt>
                <c:pt idx="1494">
                  <c:v>40918</c:v>
                </c:pt>
                <c:pt idx="1495">
                  <c:v>40919</c:v>
                </c:pt>
                <c:pt idx="1496">
                  <c:v>40920</c:v>
                </c:pt>
                <c:pt idx="1497">
                  <c:v>40921</c:v>
                </c:pt>
                <c:pt idx="1498">
                  <c:v>40924</c:v>
                </c:pt>
                <c:pt idx="1499">
                  <c:v>40925</c:v>
                </c:pt>
                <c:pt idx="1500">
                  <c:v>40926</c:v>
                </c:pt>
                <c:pt idx="1501">
                  <c:v>40927</c:v>
                </c:pt>
                <c:pt idx="1502">
                  <c:v>40928</c:v>
                </c:pt>
                <c:pt idx="1503">
                  <c:v>40931</c:v>
                </c:pt>
                <c:pt idx="1504">
                  <c:v>40932</c:v>
                </c:pt>
                <c:pt idx="1505">
                  <c:v>40933</c:v>
                </c:pt>
                <c:pt idx="1506">
                  <c:v>40935</c:v>
                </c:pt>
                <c:pt idx="1507">
                  <c:v>40938</c:v>
                </c:pt>
                <c:pt idx="1508">
                  <c:v>40939</c:v>
                </c:pt>
                <c:pt idx="1509">
                  <c:v>40940</c:v>
                </c:pt>
                <c:pt idx="1510">
                  <c:v>40941</c:v>
                </c:pt>
                <c:pt idx="1511">
                  <c:v>40942</c:v>
                </c:pt>
                <c:pt idx="1512">
                  <c:v>40945</c:v>
                </c:pt>
                <c:pt idx="1513">
                  <c:v>40946</c:v>
                </c:pt>
                <c:pt idx="1514">
                  <c:v>40947</c:v>
                </c:pt>
                <c:pt idx="1515">
                  <c:v>40948</c:v>
                </c:pt>
                <c:pt idx="1516">
                  <c:v>40949</c:v>
                </c:pt>
                <c:pt idx="1517">
                  <c:v>40952</c:v>
                </c:pt>
                <c:pt idx="1518">
                  <c:v>40953</c:v>
                </c:pt>
                <c:pt idx="1519">
                  <c:v>40954</c:v>
                </c:pt>
                <c:pt idx="1520">
                  <c:v>40955</c:v>
                </c:pt>
                <c:pt idx="1521">
                  <c:v>40956</c:v>
                </c:pt>
                <c:pt idx="1522">
                  <c:v>40960</c:v>
                </c:pt>
                <c:pt idx="1523">
                  <c:v>40961</c:v>
                </c:pt>
                <c:pt idx="1524">
                  <c:v>40962</c:v>
                </c:pt>
                <c:pt idx="1525">
                  <c:v>40963</c:v>
                </c:pt>
                <c:pt idx="1526">
                  <c:v>40966</c:v>
                </c:pt>
                <c:pt idx="1527">
                  <c:v>40967</c:v>
                </c:pt>
                <c:pt idx="1528">
                  <c:v>40968</c:v>
                </c:pt>
                <c:pt idx="1529">
                  <c:v>40969</c:v>
                </c:pt>
                <c:pt idx="1530">
                  <c:v>40970</c:v>
                </c:pt>
                <c:pt idx="1531">
                  <c:v>40971</c:v>
                </c:pt>
                <c:pt idx="1532">
                  <c:v>40973</c:v>
                </c:pt>
                <c:pt idx="1533">
                  <c:v>40974</c:v>
                </c:pt>
                <c:pt idx="1534">
                  <c:v>40975</c:v>
                </c:pt>
                <c:pt idx="1535">
                  <c:v>40977</c:v>
                </c:pt>
                <c:pt idx="1536">
                  <c:v>40980</c:v>
                </c:pt>
                <c:pt idx="1537">
                  <c:v>40981</c:v>
                </c:pt>
                <c:pt idx="1538">
                  <c:v>40982</c:v>
                </c:pt>
                <c:pt idx="1539">
                  <c:v>40983</c:v>
                </c:pt>
                <c:pt idx="1540">
                  <c:v>40984</c:v>
                </c:pt>
                <c:pt idx="1541">
                  <c:v>40987</c:v>
                </c:pt>
                <c:pt idx="1542">
                  <c:v>40988</c:v>
                </c:pt>
                <c:pt idx="1543">
                  <c:v>40989</c:v>
                </c:pt>
                <c:pt idx="1544">
                  <c:v>40990</c:v>
                </c:pt>
                <c:pt idx="1545">
                  <c:v>40991</c:v>
                </c:pt>
                <c:pt idx="1546">
                  <c:v>40994</c:v>
                </c:pt>
                <c:pt idx="1547">
                  <c:v>40995</c:v>
                </c:pt>
                <c:pt idx="1548">
                  <c:v>40996</c:v>
                </c:pt>
                <c:pt idx="1549">
                  <c:v>40997</c:v>
                </c:pt>
                <c:pt idx="1550">
                  <c:v>40998</c:v>
                </c:pt>
                <c:pt idx="1551">
                  <c:v>41001</c:v>
                </c:pt>
                <c:pt idx="1552">
                  <c:v>41002</c:v>
                </c:pt>
                <c:pt idx="1553">
                  <c:v>41003</c:v>
                </c:pt>
                <c:pt idx="1554">
                  <c:v>41008</c:v>
                </c:pt>
                <c:pt idx="1555">
                  <c:v>41009</c:v>
                </c:pt>
                <c:pt idx="1556">
                  <c:v>41010</c:v>
                </c:pt>
                <c:pt idx="1557">
                  <c:v>41011</c:v>
                </c:pt>
                <c:pt idx="1558">
                  <c:v>41012</c:v>
                </c:pt>
                <c:pt idx="1559">
                  <c:v>41015</c:v>
                </c:pt>
                <c:pt idx="1560">
                  <c:v>41016</c:v>
                </c:pt>
                <c:pt idx="1561">
                  <c:v>41017</c:v>
                </c:pt>
                <c:pt idx="1562">
                  <c:v>41018</c:v>
                </c:pt>
                <c:pt idx="1563">
                  <c:v>41019</c:v>
                </c:pt>
                <c:pt idx="1564">
                  <c:v>41022</c:v>
                </c:pt>
                <c:pt idx="1565">
                  <c:v>41023</c:v>
                </c:pt>
                <c:pt idx="1566">
                  <c:v>41024</c:v>
                </c:pt>
                <c:pt idx="1567">
                  <c:v>41025</c:v>
                </c:pt>
                <c:pt idx="1568">
                  <c:v>41026</c:v>
                </c:pt>
                <c:pt idx="1569">
                  <c:v>41027</c:v>
                </c:pt>
                <c:pt idx="1570">
                  <c:v>41029</c:v>
                </c:pt>
                <c:pt idx="1571">
                  <c:v>41031</c:v>
                </c:pt>
                <c:pt idx="1572">
                  <c:v>41032</c:v>
                </c:pt>
                <c:pt idx="1573">
                  <c:v>41033</c:v>
                </c:pt>
                <c:pt idx="1574">
                  <c:v>41036</c:v>
                </c:pt>
                <c:pt idx="1575">
                  <c:v>41037</c:v>
                </c:pt>
                <c:pt idx="1576">
                  <c:v>41038</c:v>
                </c:pt>
                <c:pt idx="1577">
                  <c:v>41039</c:v>
                </c:pt>
                <c:pt idx="1578">
                  <c:v>41040</c:v>
                </c:pt>
                <c:pt idx="1579">
                  <c:v>41043</c:v>
                </c:pt>
                <c:pt idx="1580">
                  <c:v>41044</c:v>
                </c:pt>
                <c:pt idx="1581">
                  <c:v>41045</c:v>
                </c:pt>
                <c:pt idx="1582">
                  <c:v>41046</c:v>
                </c:pt>
                <c:pt idx="1583">
                  <c:v>41047</c:v>
                </c:pt>
                <c:pt idx="1584">
                  <c:v>41050</c:v>
                </c:pt>
                <c:pt idx="1585">
                  <c:v>41051</c:v>
                </c:pt>
                <c:pt idx="1586">
                  <c:v>41052</c:v>
                </c:pt>
                <c:pt idx="1587">
                  <c:v>41053</c:v>
                </c:pt>
                <c:pt idx="1588">
                  <c:v>41054</c:v>
                </c:pt>
                <c:pt idx="1589">
                  <c:v>41057</c:v>
                </c:pt>
                <c:pt idx="1590">
                  <c:v>41058</c:v>
                </c:pt>
                <c:pt idx="1591">
                  <c:v>41059</c:v>
                </c:pt>
                <c:pt idx="1592">
                  <c:v>41060</c:v>
                </c:pt>
                <c:pt idx="1593">
                  <c:v>41061</c:v>
                </c:pt>
                <c:pt idx="1594">
                  <c:v>41064</c:v>
                </c:pt>
                <c:pt idx="1595">
                  <c:v>41065</c:v>
                </c:pt>
                <c:pt idx="1596">
                  <c:v>41066</c:v>
                </c:pt>
                <c:pt idx="1597">
                  <c:v>41067</c:v>
                </c:pt>
                <c:pt idx="1598">
                  <c:v>41068</c:v>
                </c:pt>
                <c:pt idx="1599">
                  <c:v>41071</c:v>
                </c:pt>
                <c:pt idx="1600">
                  <c:v>41072</c:v>
                </c:pt>
                <c:pt idx="1601">
                  <c:v>41073</c:v>
                </c:pt>
                <c:pt idx="1602">
                  <c:v>41074</c:v>
                </c:pt>
                <c:pt idx="1603">
                  <c:v>41075</c:v>
                </c:pt>
                <c:pt idx="1604">
                  <c:v>41078</c:v>
                </c:pt>
                <c:pt idx="1605">
                  <c:v>41079</c:v>
                </c:pt>
                <c:pt idx="1606">
                  <c:v>41080</c:v>
                </c:pt>
                <c:pt idx="1607">
                  <c:v>41081</c:v>
                </c:pt>
                <c:pt idx="1608">
                  <c:v>41082</c:v>
                </c:pt>
                <c:pt idx="1609">
                  <c:v>41085</c:v>
                </c:pt>
                <c:pt idx="1610">
                  <c:v>41086</c:v>
                </c:pt>
                <c:pt idx="1611">
                  <c:v>41087</c:v>
                </c:pt>
                <c:pt idx="1612">
                  <c:v>41088</c:v>
                </c:pt>
                <c:pt idx="1613">
                  <c:v>41089</c:v>
                </c:pt>
                <c:pt idx="1614">
                  <c:v>41092</c:v>
                </c:pt>
                <c:pt idx="1615">
                  <c:v>41093</c:v>
                </c:pt>
                <c:pt idx="1616">
                  <c:v>41094</c:v>
                </c:pt>
                <c:pt idx="1617">
                  <c:v>41095</c:v>
                </c:pt>
                <c:pt idx="1618">
                  <c:v>41096</c:v>
                </c:pt>
                <c:pt idx="1619">
                  <c:v>41099</c:v>
                </c:pt>
                <c:pt idx="1620">
                  <c:v>41100</c:v>
                </c:pt>
                <c:pt idx="1621">
                  <c:v>41101</c:v>
                </c:pt>
                <c:pt idx="1622">
                  <c:v>41102</c:v>
                </c:pt>
                <c:pt idx="1623">
                  <c:v>41103</c:v>
                </c:pt>
                <c:pt idx="1624">
                  <c:v>41106</c:v>
                </c:pt>
                <c:pt idx="1625">
                  <c:v>41107</c:v>
                </c:pt>
                <c:pt idx="1626">
                  <c:v>41108</c:v>
                </c:pt>
                <c:pt idx="1627">
                  <c:v>41109</c:v>
                </c:pt>
                <c:pt idx="1628">
                  <c:v>41110</c:v>
                </c:pt>
                <c:pt idx="1629">
                  <c:v>41113</c:v>
                </c:pt>
                <c:pt idx="1630">
                  <c:v>41114</c:v>
                </c:pt>
                <c:pt idx="1631">
                  <c:v>41115</c:v>
                </c:pt>
                <c:pt idx="1632">
                  <c:v>41116</c:v>
                </c:pt>
                <c:pt idx="1633">
                  <c:v>41117</c:v>
                </c:pt>
                <c:pt idx="1634">
                  <c:v>41120</c:v>
                </c:pt>
                <c:pt idx="1635">
                  <c:v>41121</c:v>
                </c:pt>
                <c:pt idx="1636">
                  <c:v>41122</c:v>
                </c:pt>
                <c:pt idx="1637">
                  <c:v>41123</c:v>
                </c:pt>
                <c:pt idx="1638">
                  <c:v>41124</c:v>
                </c:pt>
                <c:pt idx="1639">
                  <c:v>41127</c:v>
                </c:pt>
                <c:pt idx="1640">
                  <c:v>41128</c:v>
                </c:pt>
                <c:pt idx="1641">
                  <c:v>41129</c:v>
                </c:pt>
                <c:pt idx="1642">
                  <c:v>41130</c:v>
                </c:pt>
                <c:pt idx="1643">
                  <c:v>41131</c:v>
                </c:pt>
                <c:pt idx="1644">
                  <c:v>41134</c:v>
                </c:pt>
                <c:pt idx="1645">
                  <c:v>41135</c:v>
                </c:pt>
                <c:pt idx="1646">
                  <c:v>41137</c:v>
                </c:pt>
                <c:pt idx="1647">
                  <c:v>41138</c:v>
                </c:pt>
                <c:pt idx="1648">
                  <c:v>41142</c:v>
                </c:pt>
                <c:pt idx="1649">
                  <c:v>41143</c:v>
                </c:pt>
                <c:pt idx="1650">
                  <c:v>41144</c:v>
                </c:pt>
                <c:pt idx="1651">
                  <c:v>41145</c:v>
                </c:pt>
                <c:pt idx="1652">
                  <c:v>41148</c:v>
                </c:pt>
                <c:pt idx="1653">
                  <c:v>41149</c:v>
                </c:pt>
                <c:pt idx="1654">
                  <c:v>41150</c:v>
                </c:pt>
                <c:pt idx="1655">
                  <c:v>41151</c:v>
                </c:pt>
                <c:pt idx="1656">
                  <c:v>41152</c:v>
                </c:pt>
                <c:pt idx="1657">
                  <c:v>41155</c:v>
                </c:pt>
                <c:pt idx="1658">
                  <c:v>41156</c:v>
                </c:pt>
                <c:pt idx="1659">
                  <c:v>41157</c:v>
                </c:pt>
                <c:pt idx="1660">
                  <c:v>41158</c:v>
                </c:pt>
                <c:pt idx="1661">
                  <c:v>41159</c:v>
                </c:pt>
                <c:pt idx="1662">
                  <c:v>41160</c:v>
                </c:pt>
                <c:pt idx="1663">
                  <c:v>41162</c:v>
                </c:pt>
                <c:pt idx="1664">
                  <c:v>41163</c:v>
                </c:pt>
                <c:pt idx="1665">
                  <c:v>41164</c:v>
                </c:pt>
                <c:pt idx="1666">
                  <c:v>41165</c:v>
                </c:pt>
                <c:pt idx="1667">
                  <c:v>41166</c:v>
                </c:pt>
                <c:pt idx="1668">
                  <c:v>41169</c:v>
                </c:pt>
                <c:pt idx="1669">
                  <c:v>41170</c:v>
                </c:pt>
                <c:pt idx="1670">
                  <c:v>41172</c:v>
                </c:pt>
                <c:pt idx="1671">
                  <c:v>41173</c:v>
                </c:pt>
                <c:pt idx="1672">
                  <c:v>41176</c:v>
                </c:pt>
                <c:pt idx="1673">
                  <c:v>41177</c:v>
                </c:pt>
                <c:pt idx="1674">
                  <c:v>41178</c:v>
                </c:pt>
                <c:pt idx="1675">
                  <c:v>41179</c:v>
                </c:pt>
                <c:pt idx="1676">
                  <c:v>41180</c:v>
                </c:pt>
                <c:pt idx="1677">
                  <c:v>41183</c:v>
                </c:pt>
                <c:pt idx="1678">
                  <c:v>41185</c:v>
                </c:pt>
                <c:pt idx="1679">
                  <c:v>41186</c:v>
                </c:pt>
                <c:pt idx="1680">
                  <c:v>41187</c:v>
                </c:pt>
                <c:pt idx="1681">
                  <c:v>41190</c:v>
                </c:pt>
                <c:pt idx="1682">
                  <c:v>41191</c:v>
                </c:pt>
                <c:pt idx="1683">
                  <c:v>41192</c:v>
                </c:pt>
                <c:pt idx="1684">
                  <c:v>41193</c:v>
                </c:pt>
                <c:pt idx="1685">
                  <c:v>41194</c:v>
                </c:pt>
                <c:pt idx="1686">
                  <c:v>41197</c:v>
                </c:pt>
                <c:pt idx="1687">
                  <c:v>41198</c:v>
                </c:pt>
                <c:pt idx="1688">
                  <c:v>41199</c:v>
                </c:pt>
                <c:pt idx="1689">
                  <c:v>41200</c:v>
                </c:pt>
                <c:pt idx="1690">
                  <c:v>41201</c:v>
                </c:pt>
                <c:pt idx="1691">
                  <c:v>41204</c:v>
                </c:pt>
                <c:pt idx="1692">
                  <c:v>41205</c:v>
                </c:pt>
                <c:pt idx="1693">
                  <c:v>41207</c:v>
                </c:pt>
                <c:pt idx="1694">
                  <c:v>41208</c:v>
                </c:pt>
                <c:pt idx="1695">
                  <c:v>41211</c:v>
                </c:pt>
                <c:pt idx="1696">
                  <c:v>41212</c:v>
                </c:pt>
                <c:pt idx="1697">
                  <c:v>41213</c:v>
                </c:pt>
                <c:pt idx="1698">
                  <c:v>41214</c:v>
                </c:pt>
                <c:pt idx="1699">
                  <c:v>41215</c:v>
                </c:pt>
                <c:pt idx="1700">
                  <c:v>41218</c:v>
                </c:pt>
                <c:pt idx="1701">
                  <c:v>41219</c:v>
                </c:pt>
                <c:pt idx="1702">
                  <c:v>41220</c:v>
                </c:pt>
                <c:pt idx="1703">
                  <c:v>41221</c:v>
                </c:pt>
                <c:pt idx="1704">
                  <c:v>41222</c:v>
                </c:pt>
                <c:pt idx="1705">
                  <c:v>41225</c:v>
                </c:pt>
                <c:pt idx="1706">
                  <c:v>41226</c:v>
                </c:pt>
                <c:pt idx="1707">
                  <c:v>41228</c:v>
                </c:pt>
                <c:pt idx="1708">
                  <c:v>41229</c:v>
                </c:pt>
                <c:pt idx="1709">
                  <c:v>41232</c:v>
                </c:pt>
                <c:pt idx="1710">
                  <c:v>41233</c:v>
                </c:pt>
                <c:pt idx="1711">
                  <c:v>41234</c:v>
                </c:pt>
                <c:pt idx="1712">
                  <c:v>41235</c:v>
                </c:pt>
                <c:pt idx="1713">
                  <c:v>41236</c:v>
                </c:pt>
                <c:pt idx="1714">
                  <c:v>41239</c:v>
                </c:pt>
                <c:pt idx="1715">
                  <c:v>41240</c:v>
                </c:pt>
                <c:pt idx="1716">
                  <c:v>41242</c:v>
                </c:pt>
                <c:pt idx="1717">
                  <c:v>41243</c:v>
                </c:pt>
                <c:pt idx="1718">
                  <c:v>41246</c:v>
                </c:pt>
                <c:pt idx="1719">
                  <c:v>41247</c:v>
                </c:pt>
                <c:pt idx="1720">
                  <c:v>41248</c:v>
                </c:pt>
                <c:pt idx="1721">
                  <c:v>41249</c:v>
                </c:pt>
                <c:pt idx="1722">
                  <c:v>41250</c:v>
                </c:pt>
                <c:pt idx="1723">
                  <c:v>41253</c:v>
                </c:pt>
                <c:pt idx="1724">
                  <c:v>41254</c:v>
                </c:pt>
                <c:pt idx="1725">
                  <c:v>41255</c:v>
                </c:pt>
                <c:pt idx="1726">
                  <c:v>41256</c:v>
                </c:pt>
                <c:pt idx="1727">
                  <c:v>41257</c:v>
                </c:pt>
                <c:pt idx="1728">
                  <c:v>41260</c:v>
                </c:pt>
                <c:pt idx="1729">
                  <c:v>41261</c:v>
                </c:pt>
                <c:pt idx="1730">
                  <c:v>41262</c:v>
                </c:pt>
                <c:pt idx="1731">
                  <c:v>41263</c:v>
                </c:pt>
                <c:pt idx="1732">
                  <c:v>41264</c:v>
                </c:pt>
                <c:pt idx="1733">
                  <c:v>41267</c:v>
                </c:pt>
                <c:pt idx="1734">
                  <c:v>41269</c:v>
                </c:pt>
                <c:pt idx="1735">
                  <c:v>41270</c:v>
                </c:pt>
                <c:pt idx="1736">
                  <c:v>41271</c:v>
                </c:pt>
                <c:pt idx="1737">
                  <c:v>41274</c:v>
                </c:pt>
                <c:pt idx="1738">
                  <c:v>41275</c:v>
                </c:pt>
                <c:pt idx="1739">
                  <c:v>41276</c:v>
                </c:pt>
                <c:pt idx="1740">
                  <c:v>41277</c:v>
                </c:pt>
                <c:pt idx="1741">
                  <c:v>41278</c:v>
                </c:pt>
                <c:pt idx="1742">
                  <c:v>41281</c:v>
                </c:pt>
                <c:pt idx="1743">
                  <c:v>41282</c:v>
                </c:pt>
                <c:pt idx="1744">
                  <c:v>41283</c:v>
                </c:pt>
                <c:pt idx="1745">
                  <c:v>41284</c:v>
                </c:pt>
                <c:pt idx="1746">
                  <c:v>41285</c:v>
                </c:pt>
                <c:pt idx="1747">
                  <c:v>41288</c:v>
                </c:pt>
                <c:pt idx="1748">
                  <c:v>41289</c:v>
                </c:pt>
                <c:pt idx="1749">
                  <c:v>41290</c:v>
                </c:pt>
                <c:pt idx="1750">
                  <c:v>41291</c:v>
                </c:pt>
                <c:pt idx="1751">
                  <c:v>41292</c:v>
                </c:pt>
                <c:pt idx="1752">
                  <c:v>41295</c:v>
                </c:pt>
                <c:pt idx="1753">
                  <c:v>41296</c:v>
                </c:pt>
                <c:pt idx="1754">
                  <c:v>41297</c:v>
                </c:pt>
                <c:pt idx="1755">
                  <c:v>41298</c:v>
                </c:pt>
                <c:pt idx="1756">
                  <c:v>41299</c:v>
                </c:pt>
                <c:pt idx="1757">
                  <c:v>41302</c:v>
                </c:pt>
                <c:pt idx="1758">
                  <c:v>41303</c:v>
                </c:pt>
                <c:pt idx="1759">
                  <c:v>41304</c:v>
                </c:pt>
                <c:pt idx="1760">
                  <c:v>41305</c:v>
                </c:pt>
                <c:pt idx="1761">
                  <c:v>41306</c:v>
                </c:pt>
                <c:pt idx="1762">
                  <c:v>41309</c:v>
                </c:pt>
                <c:pt idx="1763">
                  <c:v>41310</c:v>
                </c:pt>
                <c:pt idx="1764">
                  <c:v>41311</c:v>
                </c:pt>
                <c:pt idx="1765">
                  <c:v>41312</c:v>
                </c:pt>
                <c:pt idx="1766">
                  <c:v>41313</c:v>
                </c:pt>
                <c:pt idx="1767">
                  <c:v>41316</c:v>
                </c:pt>
                <c:pt idx="1768">
                  <c:v>41317</c:v>
                </c:pt>
                <c:pt idx="1769">
                  <c:v>41318</c:v>
                </c:pt>
                <c:pt idx="1770">
                  <c:v>41319</c:v>
                </c:pt>
                <c:pt idx="1771">
                  <c:v>41320</c:v>
                </c:pt>
                <c:pt idx="1772">
                  <c:v>41323</c:v>
                </c:pt>
                <c:pt idx="1773">
                  <c:v>41324</c:v>
                </c:pt>
                <c:pt idx="1774">
                  <c:v>41325</c:v>
                </c:pt>
                <c:pt idx="1775">
                  <c:v>41326</c:v>
                </c:pt>
                <c:pt idx="1776">
                  <c:v>41327</c:v>
                </c:pt>
                <c:pt idx="1777">
                  <c:v>41330</c:v>
                </c:pt>
                <c:pt idx="1778">
                  <c:v>41331</c:v>
                </c:pt>
                <c:pt idx="1779">
                  <c:v>41332</c:v>
                </c:pt>
                <c:pt idx="1780">
                  <c:v>41333</c:v>
                </c:pt>
                <c:pt idx="1781">
                  <c:v>41334</c:v>
                </c:pt>
                <c:pt idx="1782">
                  <c:v>41337</c:v>
                </c:pt>
                <c:pt idx="1783">
                  <c:v>41338</c:v>
                </c:pt>
                <c:pt idx="1784">
                  <c:v>41339</c:v>
                </c:pt>
                <c:pt idx="1785">
                  <c:v>41340</c:v>
                </c:pt>
                <c:pt idx="1786">
                  <c:v>41341</c:v>
                </c:pt>
                <c:pt idx="1787">
                  <c:v>41344</c:v>
                </c:pt>
                <c:pt idx="1788">
                  <c:v>41345</c:v>
                </c:pt>
                <c:pt idx="1789">
                  <c:v>41346</c:v>
                </c:pt>
                <c:pt idx="1790">
                  <c:v>41347</c:v>
                </c:pt>
                <c:pt idx="1791">
                  <c:v>41348</c:v>
                </c:pt>
                <c:pt idx="1792">
                  <c:v>41351</c:v>
                </c:pt>
                <c:pt idx="1793">
                  <c:v>41352</c:v>
                </c:pt>
                <c:pt idx="1794">
                  <c:v>41353</c:v>
                </c:pt>
                <c:pt idx="1795">
                  <c:v>41354</c:v>
                </c:pt>
                <c:pt idx="1796">
                  <c:v>41355</c:v>
                </c:pt>
                <c:pt idx="1797">
                  <c:v>41358</c:v>
                </c:pt>
                <c:pt idx="1798">
                  <c:v>41359</c:v>
                </c:pt>
                <c:pt idx="1799">
                  <c:v>41361</c:v>
                </c:pt>
                <c:pt idx="1800">
                  <c:v>41365</c:v>
                </c:pt>
                <c:pt idx="1801">
                  <c:v>41366</c:v>
                </c:pt>
                <c:pt idx="1802">
                  <c:v>41367</c:v>
                </c:pt>
                <c:pt idx="1803">
                  <c:v>41368</c:v>
                </c:pt>
                <c:pt idx="1804">
                  <c:v>41369</c:v>
                </c:pt>
                <c:pt idx="1805">
                  <c:v>41372</c:v>
                </c:pt>
                <c:pt idx="1806">
                  <c:v>41373</c:v>
                </c:pt>
                <c:pt idx="1807">
                  <c:v>41374</c:v>
                </c:pt>
                <c:pt idx="1808">
                  <c:v>41375</c:v>
                </c:pt>
                <c:pt idx="1809">
                  <c:v>41376</c:v>
                </c:pt>
                <c:pt idx="1810">
                  <c:v>41379</c:v>
                </c:pt>
                <c:pt idx="1811">
                  <c:v>41380</c:v>
                </c:pt>
                <c:pt idx="1812">
                  <c:v>41381</c:v>
                </c:pt>
                <c:pt idx="1813">
                  <c:v>41382</c:v>
                </c:pt>
                <c:pt idx="1814">
                  <c:v>41386</c:v>
                </c:pt>
                <c:pt idx="1815">
                  <c:v>41387</c:v>
                </c:pt>
                <c:pt idx="1816">
                  <c:v>41389</c:v>
                </c:pt>
                <c:pt idx="1817">
                  <c:v>41390</c:v>
                </c:pt>
                <c:pt idx="1818">
                  <c:v>41393</c:v>
                </c:pt>
                <c:pt idx="1819">
                  <c:v>41394</c:v>
                </c:pt>
                <c:pt idx="1820">
                  <c:v>41396</c:v>
                </c:pt>
                <c:pt idx="1821">
                  <c:v>41397</c:v>
                </c:pt>
                <c:pt idx="1822">
                  <c:v>41400</c:v>
                </c:pt>
                <c:pt idx="1823">
                  <c:v>41401</c:v>
                </c:pt>
                <c:pt idx="1824">
                  <c:v>41402</c:v>
                </c:pt>
                <c:pt idx="1825">
                  <c:v>41403</c:v>
                </c:pt>
                <c:pt idx="1826">
                  <c:v>41404</c:v>
                </c:pt>
                <c:pt idx="1827">
                  <c:v>41405</c:v>
                </c:pt>
                <c:pt idx="1828">
                  <c:v>41407</c:v>
                </c:pt>
                <c:pt idx="1829">
                  <c:v>41408</c:v>
                </c:pt>
                <c:pt idx="1830">
                  <c:v>41409</c:v>
                </c:pt>
                <c:pt idx="1831">
                  <c:v>41410</c:v>
                </c:pt>
                <c:pt idx="1832">
                  <c:v>41411</c:v>
                </c:pt>
                <c:pt idx="1833">
                  <c:v>41414</c:v>
                </c:pt>
                <c:pt idx="1834">
                  <c:v>41415</c:v>
                </c:pt>
                <c:pt idx="1835">
                  <c:v>41416</c:v>
                </c:pt>
                <c:pt idx="1836">
                  <c:v>41417</c:v>
                </c:pt>
                <c:pt idx="1837">
                  <c:v>41418</c:v>
                </c:pt>
                <c:pt idx="1838">
                  <c:v>41421</c:v>
                </c:pt>
                <c:pt idx="1839">
                  <c:v>41422</c:v>
                </c:pt>
                <c:pt idx="1840">
                  <c:v>41423</c:v>
                </c:pt>
                <c:pt idx="1841">
                  <c:v>41424</c:v>
                </c:pt>
                <c:pt idx="1842">
                  <c:v>41425</c:v>
                </c:pt>
                <c:pt idx="1843">
                  <c:v>41428</c:v>
                </c:pt>
                <c:pt idx="1844">
                  <c:v>41429</c:v>
                </c:pt>
                <c:pt idx="1845">
                  <c:v>41430</c:v>
                </c:pt>
                <c:pt idx="1846">
                  <c:v>41431</c:v>
                </c:pt>
                <c:pt idx="1847">
                  <c:v>41432</c:v>
                </c:pt>
                <c:pt idx="1848">
                  <c:v>41435</c:v>
                </c:pt>
                <c:pt idx="1849">
                  <c:v>41436</c:v>
                </c:pt>
                <c:pt idx="1850">
                  <c:v>41437</c:v>
                </c:pt>
                <c:pt idx="1851">
                  <c:v>41438</c:v>
                </c:pt>
                <c:pt idx="1852">
                  <c:v>41439</c:v>
                </c:pt>
                <c:pt idx="1853">
                  <c:v>41442</c:v>
                </c:pt>
                <c:pt idx="1854">
                  <c:v>41443</c:v>
                </c:pt>
                <c:pt idx="1855">
                  <c:v>41444</c:v>
                </c:pt>
                <c:pt idx="1856">
                  <c:v>41445</c:v>
                </c:pt>
                <c:pt idx="1857">
                  <c:v>41446</c:v>
                </c:pt>
                <c:pt idx="1858">
                  <c:v>41449</c:v>
                </c:pt>
                <c:pt idx="1859">
                  <c:v>41450</c:v>
                </c:pt>
                <c:pt idx="1860">
                  <c:v>41451</c:v>
                </c:pt>
                <c:pt idx="1861">
                  <c:v>41452</c:v>
                </c:pt>
                <c:pt idx="1862">
                  <c:v>41453</c:v>
                </c:pt>
                <c:pt idx="1863">
                  <c:v>41456</c:v>
                </c:pt>
                <c:pt idx="1864">
                  <c:v>41457</c:v>
                </c:pt>
                <c:pt idx="1865">
                  <c:v>41458</c:v>
                </c:pt>
                <c:pt idx="1866">
                  <c:v>41459</c:v>
                </c:pt>
                <c:pt idx="1867">
                  <c:v>41460</c:v>
                </c:pt>
                <c:pt idx="1868">
                  <c:v>41463</c:v>
                </c:pt>
                <c:pt idx="1869">
                  <c:v>41464</c:v>
                </c:pt>
                <c:pt idx="1870">
                  <c:v>41465</c:v>
                </c:pt>
                <c:pt idx="1871">
                  <c:v>41466</c:v>
                </c:pt>
                <c:pt idx="1872">
                  <c:v>41467</c:v>
                </c:pt>
                <c:pt idx="1873">
                  <c:v>41470</c:v>
                </c:pt>
                <c:pt idx="1874">
                  <c:v>41471</c:v>
                </c:pt>
                <c:pt idx="1875">
                  <c:v>41472</c:v>
                </c:pt>
                <c:pt idx="1876">
                  <c:v>41473</c:v>
                </c:pt>
                <c:pt idx="1877">
                  <c:v>41474</c:v>
                </c:pt>
                <c:pt idx="1878">
                  <c:v>41477</c:v>
                </c:pt>
                <c:pt idx="1879">
                  <c:v>41478</c:v>
                </c:pt>
                <c:pt idx="1880">
                  <c:v>41479</c:v>
                </c:pt>
                <c:pt idx="1881">
                  <c:v>41480</c:v>
                </c:pt>
                <c:pt idx="1882">
                  <c:v>41481</c:v>
                </c:pt>
                <c:pt idx="1883">
                  <c:v>41484</c:v>
                </c:pt>
                <c:pt idx="1884">
                  <c:v>41485</c:v>
                </c:pt>
                <c:pt idx="1885">
                  <c:v>41486</c:v>
                </c:pt>
                <c:pt idx="1886">
                  <c:v>41487</c:v>
                </c:pt>
                <c:pt idx="1887">
                  <c:v>41488</c:v>
                </c:pt>
                <c:pt idx="1888">
                  <c:v>41491</c:v>
                </c:pt>
                <c:pt idx="1889">
                  <c:v>41492</c:v>
                </c:pt>
                <c:pt idx="1890">
                  <c:v>41493</c:v>
                </c:pt>
                <c:pt idx="1891">
                  <c:v>41494</c:v>
                </c:pt>
                <c:pt idx="1892">
                  <c:v>41498</c:v>
                </c:pt>
                <c:pt idx="1893">
                  <c:v>41499</c:v>
                </c:pt>
                <c:pt idx="1894">
                  <c:v>41500</c:v>
                </c:pt>
                <c:pt idx="1895">
                  <c:v>41502</c:v>
                </c:pt>
                <c:pt idx="1896">
                  <c:v>41505</c:v>
                </c:pt>
                <c:pt idx="1897">
                  <c:v>41506</c:v>
                </c:pt>
                <c:pt idx="1898">
                  <c:v>41507</c:v>
                </c:pt>
                <c:pt idx="1899">
                  <c:v>41508</c:v>
                </c:pt>
                <c:pt idx="1900">
                  <c:v>41509</c:v>
                </c:pt>
                <c:pt idx="1901">
                  <c:v>41512</c:v>
                </c:pt>
                <c:pt idx="1902">
                  <c:v>41513</c:v>
                </c:pt>
                <c:pt idx="1903">
                  <c:v>41514</c:v>
                </c:pt>
                <c:pt idx="1904">
                  <c:v>41515</c:v>
                </c:pt>
                <c:pt idx="1905">
                  <c:v>41516</c:v>
                </c:pt>
                <c:pt idx="1906">
                  <c:v>41519</c:v>
                </c:pt>
                <c:pt idx="1907">
                  <c:v>41520</c:v>
                </c:pt>
                <c:pt idx="1908">
                  <c:v>41521</c:v>
                </c:pt>
                <c:pt idx="1909">
                  <c:v>41522</c:v>
                </c:pt>
                <c:pt idx="1910">
                  <c:v>41523</c:v>
                </c:pt>
                <c:pt idx="1911">
                  <c:v>41527</c:v>
                </c:pt>
                <c:pt idx="1912">
                  <c:v>41528</c:v>
                </c:pt>
                <c:pt idx="1913">
                  <c:v>41529</c:v>
                </c:pt>
                <c:pt idx="1914">
                  <c:v>41530</c:v>
                </c:pt>
                <c:pt idx="1915">
                  <c:v>41533</c:v>
                </c:pt>
                <c:pt idx="1916">
                  <c:v>41534</c:v>
                </c:pt>
                <c:pt idx="1917">
                  <c:v>41535</c:v>
                </c:pt>
                <c:pt idx="1918">
                  <c:v>41536</c:v>
                </c:pt>
                <c:pt idx="1919">
                  <c:v>41537</c:v>
                </c:pt>
                <c:pt idx="1920">
                  <c:v>41540</c:v>
                </c:pt>
                <c:pt idx="1921">
                  <c:v>41541</c:v>
                </c:pt>
                <c:pt idx="1922">
                  <c:v>41542</c:v>
                </c:pt>
                <c:pt idx="1923">
                  <c:v>41543</c:v>
                </c:pt>
                <c:pt idx="1924">
                  <c:v>41544</c:v>
                </c:pt>
                <c:pt idx="1925">
                  <c:v>41547</c:v>
                </c:pt>
                <c:pt idx="1926">
                  <c:v>41548</c:v>
                </c:pt>
                <c:pt idx="1927">
                  <c:v>41550</c:v>
                </c:pt>
                <c:pt idx="1928">
                  <c:v>41551</c:v>
                </c:pt>
                <c:pt idx="1929">
                  <c:v>41554</c:v>
                </c:pt>
                <c:pt idx="1930">
                  <c:v>41555</c:v>
                </c:pt>
                <c:pt idx="1931">
                  <c:v>41556</c:v>
                </c:pt>
                <c:pt idx="1932">
                  <c:v>41557</c:v>
                </c:pt>
                <c:pt idx="1933">
                  <c:v>41558</c:v>
                </c:pt>
                <c:pt idx="1934">
                  <c:v>41561</c:v>
                </c:pt>
                <c:pt idx="1935">
                  <c:v>41562</c:v>
                </c:pt>
                <c:pt idx="1936">
                  <c:v>41564</c:v>
                </c:pt>
                <c:pt idx="1937">
                  <c:v>41565</c:v>
                </c:pt>
                <c:pt idx="1938">
                  <c:v>41568</c:v>
                </c:pt>
                <c:pt idx="1939">
                  <c:v>41569</c:v>
                </c:pt>
                <c:pt idx="1940">
                  <c:v>41570</c:v>
                </c:pt>
                <c:pt idx="1941">
                  <c:v>41571</c:v>
                </c:pt>
                <c:pt idx="1942">
                  <c:v>41572</c:v>
                </c:pt>
                <c:pt idx="1943">
                  <c:v>41575</c:v>
                </c:pt>
                <c:pt idx="1944">
                  <c:v>41576</c:v>
                </c:pt>
                <c:pt idx="1945">
                  <c:v>41577</c:v>
                </c:pt>
                <c:pt idx="1946">
                  <c:v>41578</c:v>
                </c:pt>
                <c:pt idx="1947">
                  <c:v>41579</c:v>
                </c:pt>
                <c:pt idx="1948">
                  <c:v>41581</c:v>
                </c:pt>
                <c:pt idx="1949">
                  <c:v>41583</c:v>
                </c:pt>
                <c:pt idx="1950">
                  <c:v>41584</c:v>
                </c:pt>
                <c:pt idx="1951">
                  <c:v>41585</c:v>
                </c:pt>
                <c:pt idx="1952">
                  <c:v>41586</c:v>
                </c:pt>
                <c:pt idx="1953">
                  <c:v>41589</c:v>
                </c:pt>
                <c:pt idx="1954">
                  <c:v>41590</c:v>
                </c:pt>
                <c:pt idx="1955">
                  <c:v>41591</c:v>
                </c:pt>
                <c:pt idx="1956">
                  <c:v>41592</c:v>
                </c:pt>
                <c:pt idx="1957">
                  <c:v>41596</c:v>
                </c:pt>
                <c:pt idx="1958">
                  <c:v>41597</c:v>
                </c:pt>
                <c:pt idx="1959">
                  <c:v>41598</c:v>
                </c:pt>
                <c:pt idx="1960">
                  <c:v>41599</c:v>
                </c:pt>
                <c:pt idx="1961">
                  <c:v>41600</c:v>
                </c:pt>
                <c:pt idx="1962">
                  <c:v>41603</c:v>
                </c:pt>
                <c:pt idx="1963">
                  <c:v>41604</c:v>
                </c:pt>
                <c:pt idx="1964">
                  <c:v>41605</c:v>
                </c:pt>
                <c:pt idx="1965">
                  <c:v>41606</c:v>
                </c:pt>
                <c:pt idx="1966">
                  <c:v>41607</c:v>
                </c:pt>
                <c:pt idx="1967">
                  <c:v>41610</c:v>
                </c:pt>
                <c:pt idx="1968">
                  <c:v>41611</c:v>
                </c:pt>
                <c:pt idx="1969">
                  <c:v>41612</c:v>
                </c:pt>
                <c:pt idx="1970">
                  <c:v>41613</c:v>
                </c:pt>
                <c:pt idx="1971">
                  <c:v>41614</c:v>
                </c:pt>
                <c:pt idx="1972">
                  <c:v>41617</c:v>
                </c:pt>
                <c:pt idx="1973">
                  <c:v>41618</c:v>
                </c:pt>
                <c:pt idx="1974">
                  <c:v>41619</c:v>
                </c:pt>
                <c:pt idx="1975">
                  <c:v>41620</c:v>
                </c:pt>
                <c:pt idx="1976">
                  <c:v>41621</c:v>
                </c:pt>
                <c:pt idx="1977">
                  <c:v>41624</c:v>
                </c:pt>
                <c:pt idx="1978">
                  <c:v>41625</c:v>
                </c:pt>
                <c:pt idx="1979">
                  <c:v>41626</c:v>
                </c:pt>
                <c:pt idx="1980">
                  <c:v>41627</c:v>
                </c:pt>
                <c:pt idx="1981">
                  <c:v>41628</c:v>
                </c:pt>
                <c:pt idx="1982">
                  <c:v>41631</c:v>
                </c:pt>
                <c:pt idx="1983">
                  <c:v>41632</c:v>
                </c:pt>
                <c:pt idx="1984">
                  <c:v>41634</c:v>
                </c:pt>
                <c:pt idx="1985">
                  <c:v>41635</c:v>
                </c:pt>
                <c:pt idx="1986">
                  <c:v>41638</c:v>
                </c:pt>
                <c:pt idx="1987">
                  <c:v>41639</c:v>
                </c:pt>
                <c:pt idx="1988">
                  <c:v>41640</c:v>
                </c:pt>
                <c:pt idx="1989">
                  <c:v>41641</c:v>
                </c:pt>
                <c:pt idx="1990">
                  <c:v>41642</c:v>
                </c:pt>
                <c:pt idx="1991">
                  <c:v>41645</c:v>
                </c:pt>
                <c:pt idx="1992">
                  <c:v>41646</c:v>
                </c:pt>
                <c:pt idx="1993">
                  <c:v>41647</c:v>
                </c:pt>
                <c:pt idx="1994">
                  <c:v>41648</c:v>
                </c:pt>
                <c:pt idx="1995">
                  <c:v>41649</c:v>
                </c:pt>
                <c:pt idx="1996">
                  <c:v>41652</c:v>
                </c:pt>
                <c:pt idx="1997">
                  <c:v>41653</c:v>
                </c:pt>
                <c:pt idx="1998">
                  <c:v>41654</c:v>
                </c:pt>
                <c:pt idx="1999">
                  <c:v>41655</c:v>
                </c:pt>
                <c:pt idx="2000">
                  <c:v>41656</c:v>
                </c:pt>
                <c:pt idx="2001">
                  <c:v>41659</c:v>
                </c:pt>
                <c:pt idx="2002">
                  <c:v>41660</c:v>
                </c:pt>
                <c:pt idx="2003">
                  <c:v>41661</c:v>
                </c:pt>
                <c:pt idx="2004">
                  <c:v>41662</c:v>
                </c:pt>
                <c:pt idx="2005">
                  <c:v>41663</c:v>
                </c:pt>
                <c:pt idx="2006">
                  <c:v>41666</c:v>
                </c:pt>
                <c:pt idx="2007">
                  <c:v>41667</c:v>
                </c:pt>
                <c:pt idx="2008">
                  <c:v>41668</c:v>
                </c:pt>
                <c:pt idx="2009">
                  <c:v>41669</c:v>
                </c:pt>
                <c:pt idx="2010">
                  <c:v>41670</c:v>
                </c:pt>
                <c:pt idx="2011">
                  <c:v>41673</c:v>
                </c:pt>
                <c:pt idx="2012">
                  <c:v>41674</c:v>
                </c:pt>
                <c:pt idx="2013">
                  <c:v>41675</c:v>
                </c:pt>
                <c:pt idx="2014">
                  <c:v>41676</c:v>
                </c:pt>
                <c:pt idx="2015">
                  <c:v>41677</c:v>
                </c:pt>
                <c:pt idx="2016">
                  <c:v>41680</c:v>
                </c:pt>
                <c:pt idx="2017">
                  <c:v>41681</c:v>
                </c:pt>
                <c:pt idx="2018">
                  <c:v>41682</c:v>
                </c:pt>
                <c:pt idx="2019">
                  <c:v>41683</c:v>
                </c:pt>
                <c:pt idx="2020">
                  <c:v>41684</c:v>
                </c:pt>
                <c:pt idx="2021">
                  <c:v>41687</c:v>
                </c:pt>
                <c:pt idx="2022">
                  <c:v>41688</c:v>
                </c:pt>
                <c:pt idx="2023">
                  <c:v>41689</c:v>
                </c:pt>
                <c:pt idx="2024">
                  <c:v>41690</c:v>
                </c:pt>
                <c:pt idx="2025">
                  <c:v>41691</c:v>
                </c:pt>
                <c:pt idx="2026">
                  <c:v>41694</c:v>
                </c:pt>
                <c:pt idx="2027">
                  <c:v>41695</c:v>
                </c:pt>
                <c:pt idx="2028">
                  <c:v>41696</c:v>
                </c:pt>
                <c:pt idx="2029">
                  <c:v>41698</c:v>
                </c:pt>
                <c:pt idx="2030">
                  <c:v>41701</c:v>
                </c:pt>
                <c:pt idx="2031">
                  <c:v>41702</c:v>
                </c:pt>
                <c:pt idx="2032">
                  <c:v>41703</c:v>
                </c:pt>
                <c:pt idx="2033">
                  <c:v>41704</c:v>
                </c:pt>
                <c:pt idx="2034">
                  <c:v>41705</c:v>
                </c:pt>
                <c:pt idx="2035">
                  <c:v>41708</c:v>
                </c:pt>
                <c:pt idx="2036">
                  <c:v>41709</c:v>
                </c:pt>
                <c:pt idx="2037">
                  <c:v>41710</c:v>
                </c:pt>
                <c:pt idx="2038">
                  <c:v>41711</c:v>
                </c:pt>
                <c:pt idx="2039">
                  <c:v>41712</c:v>
                </c:pt>
                <c:pt idx="2040">
                  <c:v>41716</c:v>
                </c:pt>
                <c:pt idx="2041">
                  <c:v>41717</c:v>
                </c:pt>
                <c:pt idx="2042">
                  <c:v>41718</c:v>
                </c:pt>
                <c:pt idx="2043">
                  <c:v>41719</c:v>
                </c:pt>
                <c:pt idx="2044">
                  <c:v>41720</c:v>
                </c:pt>
                <c:pt idx="2045">
                  <c:v>41722</c:v>
                </c:pt>
                <c:pt idx="2046">
                  <c:v>41723</c:v>
                </c:pt>
                <c:pt idx="2047">
                  <c:v>41724</c:v>
                </c:pt>
                <c:pt idx="2048">
                  <c:v>41725</c:v>
                </c:pt>
                <c:pt idx="2049">
                  <c:v>41726</c:v>
                </c:pt>
                <c:pt idx="2050">
                  <c:v>41729</c:v>
                </c:pt>
                <c:pt idx="2051">
                  <c:v>41730</c:v>
                </c:pt>
                <c:pt idx="2052">
                  <c:v>41731</c:v>
                </c:pt>
                <c:pt idx="2053">
                  <c:v>41732</c:v>
                </c:pt>
                <c:pt idx="2054">
                  <c:v>41733</c:v>
                </c:pt>
                <c:pt idx="2055">
                  <c:v>41736</c:v>
                </c:pt>
                <c:pt idx="2056">
                  <c:v>41738</c:v>
                </c:pt>
                <c:pt idx="2057">
                  <c:v>41739</c:v>
                </c:pt>
                <c:pt idx="2058">
                  <c:v>41740</c:v>
                </c:pt>
                <c:pt idx="2059">
                  <c:v>41744</c:v>
                </c:pt>
                <c:pt idx="2060">
                  <c:v>41745</c:v>
                </c:pt>
                <c:pt idx="2061">
                  <c:v>41746</c:v>
                </c:pt>
                <c:pt idx="2062">
                  <c:v>41750</c:v>
                </c:pt>
                <c:pt idx="2063">
                  <c:v>41751</c:v>
                </c:pt>
                <c:pt idx="2064">
                  <c:v>41752</c:v>
                </c:pt>
                <c:pt idx="2065">
                  <c:v>41754</c:v>
                </c:pt>
                <c:pt idx="2066">
                  <c:v>41757</c:v>
                </c:pt>
                <c:pt idx="2067">
                  <c:v>41758</c:v>
                </c:pt>
                <c:pt idx="2068">
                  <c:v>41759</c:v>
                </c:pt>
                <c:pt idx="2069">
                  <c:v>41761</c:v>
                </c:pt>
                <c:pt idx="2070">
                  <c:v>41764</c:v>
                </c:pt>
                <c:pt idx="2071">
                  <c:v>41765</c:v>
                </c:pt>
                <c:pt idx="2072">
                  <c:v>41766</c:v>
                </c:pt>
                <c:pt idx="2073">
                  <c:v>41767</c:v>
                </c:pt>
                <c:pt idx="2074">
                  <c:v>41768</c:v>
                </c:pt>
                <c:pt idx="2075">
                  <c:v>41771</c:v>
                </c:pt>
                <c:pt idx="2076">
                  <c:v>41772</c:v>
                </c:pt>
                <c:pt idx="2077">
                  <c:v>41773</c:v>
                </c:pt>
                <c:pt idx="2078">
                  <c:v>41774</c:v>
                </c:pt>
                <c:pt idx="2079">
                  <c:v>41775</c:v>
                </c:pt>
                <c:pt idx="2080">
                  <c:v>41778</c:v>
                </c:pt>
                <c:pt idx="2081">
                  <c:v>41779</c:v>
                </c:pt>
                <c:pt idx="2082">
                  <c:v>41780</c:v>
                </c:pt>
                <c:pt idx="2083">
                  <c:v>41781</c:v>
                </c:pt>
                <c:pt idx="2084">
                  <c:v>41782</c:v>
                </c:pt>
                <c:pt idx="2085">
                  <c:v>41785</c:v>
                </c:pt>
                <c:pt idx="2086">
                  <c:v>41786</c:v>
                </c:pt>
                <c:pt idx="2087">
                  <c:v>41787</c:v>
                </c:pt>
                <c:pt idx="2088">
                  <c:v>41788</c:v>
                </c:pt>
                <c:pt idx="2089">
                  <c:v>41789</c:v>
                </c:pt>
                <c:pt idx="2090">
                  <c:v>41792</c:v>
                </c:pt>
                <c:pt idx="2091">
                  <c:v>41793</c:v>
                </c:pt>
                <c:pt idx="2092">
                  <c:v>41794</c:v>
                </c:pt>
                <c:pt idx="2093">
                  <c:v>41795</c:v>
                </c:pt>
                <c:pt idx="2094">
                  <c:v>41796</c:v>
                </c:pt>
                <c:pt idx="2095">
                  <c:v>41799</c:v>
                </c:pt>
                <c:pt idx="2096">
                  <c:v>41800</c:v>
                </c:pt>
                <c:pt idx="2097">
                  <c:v>41801</c:v>
                </c:pt>
                <c:pt idx="2098">
                  <c:v>41802</c:v>
                </c:pt>
                <c:pt idx="2099">
                  <c:v>41803</c:v>
                </c:pt>
                <c:pt idx="2100">
                  <c:v>41806</c:v>
                </c:pt>
                <c:pt idx="2101">
                  <c:v>41807</c:v>
                </c:pt>
                <c:pt idx="2102">
                  <c:v>41808</c:v>
                </c:pt>
                <c:pt idx="2103">
                  <c:v>41809</c:v>
                </c:pt>
                <c:pt idx="2104">
                  <c:v>41810</c:v>
                </c:pt>
                <c:pt idx="2105">
                  <c:v>41813</c:v>
                </c:pt>
                <c:pt idx="2106">
                  <c:v>41814</c:v>
                </c:pt>
                <c:pt idx="2107">
                  <c:v>41815</c:v>
                </c:pt>
                <c:pt idx="2108">
                  <c:v>41816</c:v>
                </c:pt>
                <c:pt idx="2109">
                  <c:v>41817</c:v>
                </c:pt>
                <c:pt idx="2110">
                  <c:v>41820</c:v>
                </c:pt>
                <c:pt idx="2111">
                  <c:v>41821</c:v>
                </c:pt>
                <c:pt idx="2112">
                  <c:v>41822</c:v>
                </c:pt>
                <c:pt idx="2113">
                  <c:v>41823</c:v>
                </c:pt>
                <c:pt idx="2114">
                  <c:v>41824</c:v>
                </c:pt>
                <c:pt idx="2115">
                  <c:v>41827</c:v>
                </c:pt>
                <c:pt idx="2116">
                  <c:v>41828</c:v>
                </c:pt>
                <c:pt idx="2117">
                  <c:v>41829</c:v>
                </c:pt>
                <c:pt idx="2118">
                  <c:v>41830</c:v>
                </c:pt>
                <c:pt idx="2119">
                  <c:v>41831</c:v>
                </c:pt>
                <c:pt idx="2120">
                  <c:v>41834</c:v>
                </c:pt>
                <c:pt idx="2121">
                  <c:v>41835</c:v>
                </c:pt>
                <c:pt idx="2122">
                  <c:v>41836</c:v>
                </c:pt>
                <c:pt idx="2123">
                  <c:v>41837</c:v>
                </c:pt>
                <c:pt idx="2124">
                  <c:v>41838</c:v>
                </c:pt>
                <c:pt idx="2125">
                  <c:v>41841</c:v>
                </c:pt>
                <c:pt idx="2126">
                  <c:v>41842</c:v>
                </c:pt>
                <c:pt idx="2127">
                  <c:v>41843</c:v>
                </c:pt>
                <c:pt idx="2128">
                  <c:v>41844</c:v>
                </c:pt>
                <c:pt idx="2129">
                  <c:v>41845</c:v>
                </c:pt>
                <c:pt idx="2130">
                  <c:v>41848</c:v>
                </c:pt>
                <c:pt idx="2131">
                  <c:v>41850</c:v>
                </c:pt>
                <c:pt idx="2132">
                  <c:v>41851</c:v>
                </c:pt>
                <c:pt idx="2133">
                  <c:v>41852</c:v>
                </c:pt>
                <c:pt idx="2134">
                  <c:v>41855</c:v>
                </c:pt>
                <c:pt idx="2135">
                  <c:v>41856</c:v>
                </c:pt>
                <c:pt idx="2136">
                  <c:v>41857</c:v>
                </c:pt>
                <c:pt idx="2137">
                  <c:v>41858</c:v>
                </c:pt>
                <c:pt idx="2138">
                  <c:v>41859</c:v>
                </c:pt>
                <c:pt idx="2139">
                  <c:v>41862</c:v>
                </c:pt>
                <c:pt idx="2140">
                  <c:v>41863</c:v>
                </c:pt>
                <c:pt idx="2141">
                  <c:v>41864</c:v>
                </c:pt>
                <c:pt idx="2142">
                  <c:v>41865</c:v>
                </c:pt>
                <c:pt idx="2143">
                  <c:v>41869</c:v>
                </c:pt>
                <c:pt idx="2144">
                  <c:v>41870</c:v>
                </c:pt>
                <c:pt idx="2145">
                  <c:v>41871</c:v>
                </c:pt>
                <c:pt idx="2146">
                  <c:v>41872</c:v>
                </c:pt>
                <c:pt idx="2147">
                  <c:v>41873</c:v>
                </c:pt>
                <c:pt idx="2148">
                  <c:v>41876</c:v>
                </c:pt>
                <c:pt idx="2149">
                  <c:v>41877</c:v>
                </c:pt>
                <c:pt idx="2150">
                  <c:v>41878</c:v>
                </c:pt>
                <c:pt idx="2151">
                  <c:v>41879</c:v>
                </c:pt>
                <c:pt idx="2152">
                  <c:v>41883</c:v>
                </c:pt>
                <c:pt idx="2153">
                  <c:v>41884</c:v>
                </c:pt>
                <c:pt idx="2154">
                  <c:v>41885</c:v>
                </c:pt>
                <c:pt idx="2155">
                  <c:v>41886</c:v>
                </c:pt>
                <c:pt idx="2156">
                  <c:v>41887</c:v>
                </c:pt>
                <c:pt idx="2157">
                  <c:v>41890</c:v>
                </c:pt>
                <c:pt idx="2158">
                  <c:v>41891</c:v>
                </c:pt>
                <c:pt idx="2159">
                  <c:v>41892</c:v>
                </c:pt>
                <c:pt idx="2160">
                  <c:v>41893</c:v>
                </c:pt>
                <c:pt idx="2161">
                  <c:v>41894</c:v>
                </c:pt>
                <c:pt idx="2162">
                  <c:v>41897</c:v>
                </c:pt>
                <c:pt idx="2163">
                  <c:v>41898</c:v>
                </c:pt>
                <c:pt idx="2164">
                  <c:v>41899</c:v>
                </c:pt>
                <c:pt idx="2165">
                  <c:v>41900</c:v>
                </c:pt>
                <c:pt idx="2166">
                  <c:v>41901</c:v>
                </c:pt>
                <c:pt idx="2167">
                  <c:v>41904</c:v>
                </c:pt>
                <c:pt idx="2168">
                  <c:v>41905</c:v>
                </c:pt>
                <c:pt idx="2169">
                  <c:v>41906</c:v>
                </c:pt>
                <c:pt idx="2170">
                  <c:v>41907</c:v>
                </c:pt>
                <c:pt idx="2171">
                  <c:v>41908</c:v>
                </c:pt>
                <c:pt idx="2172">
                  <c:v>41911</c:v>
                </c:pt>
                <c:pt idx="2173">
                  <c:v>41912</c:v>
                </c:pt>
                <c:pt idx="2174">
                  <c:v>41913</c:v>
                </c:pt>
                <c:pt idx="2175">
                  <c:v>41919</c:v>
                </c:pt>
                <c:pt idx="2176">
                  <c:v>41920</c:v>
                </c:pt>
                <c:pt idx="2177">
                  <c:v>41921</c:v>
                </c:pt>
                <c:pt idx="2178">
                  <c:v>41922</c:v>
                </c:pt>
                <c:pt idx="2179">
                  <c:v>41925</c:v>
                </c:pt>
                <c:pt idx="2180">
                  <c:v>41926</c:v>
                </c:pt>
                <c:pt idx="2181">
                  <c:v>41928</c:v>
                </c:pt>
                <c:pt idx="2182">
                  <c:v>41929</c:v>
                </c:pt>
                <c:pt idx="2183">
                  <c:v>41932</c:v>
                </c:pt>
                <c:pt idx="2184">
                  <c:v>41933</c:v>
                </c:pt>
                <c:pt idx="2185">
                  <c:v>41934</c:v>
                </c:pt>
                <c:pt idx="2186">
                  <c:v>41935</c:v>
                </c:pt>
                <c:pt idx="2187">
                  <c:v>41939</c:v>
                </c:pt>
                <c:pt idx="2188">
                  <c:v>41940</c:v>
                </c:pt>
                <c:pt idx="2189">
                  <c:v>41941</c:v>
                </c:pt>
                <c:pt idx="2190">
                  <c:v>41942</c:v>
                </c:pt>
                <c:pt idx="2191">
                  <c:v>41943</c:v>
                </c:pt>
                <c:pt idx="2192">
                  <c:v>41946</c:v>
                </c:pt>
                <c:pt idx="2193">
                  <c:v>41948</c:v>
                </c:pt>
                <c:pt idx="2194">
                  <c:v>41950</c:v>
                </c:pt>
                <c:pt idx="2195">
                  <c:v>41953</c:v>
                </c:pt>
                <c:pt idx="2196">
                  <c:v>41954</c:v>
                </c:pt>
                <c:pt idx="2197">
                  <c:v>41955</c:v>
                </c:pt>
                <c:pt idx="2198">
                  <c:v>41956</c:v>
                </c:pt>
                <c:pt idx="2199">
                  <c:v>41957</c:v>
                </c:pt>
                <c:pt idx="2200">
                  <c:v>41960</c:v>
                </c:pt>
                <c:pt idx="2201">
                  <c:v>41961</c:v>
                </c:pt>
                <c:pt idx="2202">
                  <c:v>41962</c:v>
                </c:pt>
                <c:pt idx="2203">
                  <c:v>41963</c:v>
                </c:pt>
                <c:pt idx="2204">
                  <c:v>41964</c:v>
                </c:pt>
                <c:pt idx="2205">
                  <c:v>41967</c:v>
                </c:pt>
                <c:pt idx="2206">
                  <c:v>41968</c:v>
                </c:pt>
                <c:pt idx="2207">
                  <c:v>41969</c:v>
                </c:pt>
                <c:pt idx="2208">
                  <c:v>41970</c:v>
                </c:pt>
                <c:pt idx="2209">
                  <c:v>41971</c:v>
                </c:pt>
                <c:pt idx="2210">
                  <c:v>41974</c:v>
                </c:pt>
                <c:pt idx="2211">
                  <c:v>41975</c:v>
                </c:pt>
                <c:pt idx="2212">
                  <c:v>41976</c:v>
                </c:pt>
                <c:pt idx="2213">
                  <c:v>41977</c:v>
                </c:pt>
                <c:pt idx="2214">
                  <c:v>41978</c:v>
                </c:pt>
                <c:pt idx="2215">
                  <c:v>41981</c:v>
                </c:pt>
                <c:pt idx="2216">
                  <c:v>41982</c:v>
                </c:pt>
                <c:pt idx="2217">
                  <c:v>41983</c:v>
                </c:pt>
                <c:pt idx="2218">
                  <c:v>41984</c:v>
                </c:pt>
                <c:pt idx="2219">
                  <c:v>41985</c:v>
                </c:pt>
                <c:pt idx="2220">
                  <c:v>41988</c:v>
                </c:pt>
                <c:pt idx="2221">
                  <c:v>41989</c:v>
                </c:pt>
                <c:pt idx="2222">
                  <c:v>41990</c:v>
                </c:pt>
                <c:pt idx="2223">
                  <c:v>41991</c:v>
                </c:pt>
                <c:pt idx="2224">
                  <c:v>41992</c:v>
                </c:pt>
                <c:pt idx="2225">
                  <c:v>41995</c:v>
                </c:pt>
                <c:pt idx="2226">
                  <c:v>41996</c:v>
                </c:pt>
                <c:pt idx="2227">
                  <c:v>41997</c:v>
                </c:pt>
                <c:pt idx="2228">
                  <c:v>41999</c:v>
                </c:pt>
                <c:pt idx="2229">
                  <c:v>42002</c:v>
                </c:pt>
                <c:pt idx="2230">
                  <c:v>42003</c:v>
                </c:pt>
                <c:pt idx="2231">
                  <c:v>42004</c:v>
                </c:pt>
                <c:pt idx="2232">
                  <c:v>42005</c:v>
                </c:pt>
                <c:pt idx="2233">
                  <c:v>42006</c:v>
                </c:pt>
                <c:pt idx="2234">
                  <c:v>42009</c:v>
                </c:pt>
                <c:pt idx="2235">
                  <c:v>42010</c:v>
                </c:pt>
                <c:pt idx="2236">
                  <c:v>42011</c:v>
                </c:pt>
                <c:pt idx="2237">
                  <c:v>42012</c:v>
                </c:pt>
                <c:pt idx="2238">
                  <c:v>42013</c:v>
                </c:pt>
                <c:pt idx="2239">
                  <c:v>42016</c:v>
                </c:pt>
                <c:pt idx="2240">
                  <c:v>42017</c:v>
                </c:pt>
                <c:pt idx="2241">
                  <c:v>42018</c:v>
                </c:pt>
                <c:pt idx="2242">
                  <c:v>42019</c:v>
                </c:pt>
                <c:pt idx="2243">
                  <c:v>42020</c:v>
                </c:pt>
                <c:pt idx="2244">
                  <c:v>42023</c:v>
                </c:pt>
                <c:pt idx="2245">
                  <c:v>42024</c:v>
                </c:pt>
                <c:pt idx="2246">
                  <c:v>42025</c:v>
                </c:pt>
                <c:pt idx="2247">
                  <c:v>42026</c:v>
                </c:pt>
                <c:pt idx="2248">
                  <c:v>42027</c:v>
                </c:pt>
                <c:pt idx="2249">
                  <c:v>42031</c:v>
                </c:pt>
                <c:pt idx="2250">
                  <c:v>42032</c:v>
                </c:pt>
                <c:pt idx="2251">
                  <c:v>42033</c:v>
                </c:pt>
                <c:pt idx="2252">
                  <c:v>42034</c:v>
                </c:pt>
                <c:pt idx="2253">
                  <c:v>42037</c:v>
                </c:pt>
                <c:pt idx="2254">
                  <c:v>42038</c:v>
                </c:pt>
                <c:pt idx="2255">
                  <c:v>42039</c:v>
                </c:pt>
                <c:pt idx="2256">
                  <c:v>42040</c:v>
                </c:pt>
                <c:pt idx="2257">
                  <c:v>42041</c:v>
                </c:pt>
                <c:pt idx="2258">
                  <c:v>42044</c:v>
                </c:pt>
                <c:pt idx="2259">
                  <c:v>42045</c:v>
                </c:pt>
                <c:pt idx="2260">
                  <c:v>42046</c:v>
                </c:pt>
                <c:pt idx="2261">
                  <c:v>42047</c:v>
                </c:pt>
                <c:pt idx="2262">
                  <c:v>42048</c:v>
                </c:pt>
                <c:pt idx="2263">
                  <c:v>42051</c:v>
                </c:pt>
                <c:pt idx="2264">
                  <c:v>42053</c:v>
                </c:pt>
                <c:pt idx="2265">
                  <c:v>42054</c:v>
                </c:pt>
                <c:pt idx="2266">
                  <c:v>42055</c:v>
                </c:pt>
                <c:pt idx="2267">
                  <c:v>42058</c:v>
                </c:pt>
                <c:pt idx="2268">
                  <c:v>42059</c:v>
                </c:pt>
                <c:pt idx="2269">
                  <c:v>42060</c:v>
                </c:pt>
                <c:pt idx="2270">
                  <c:v>42061</c:v>
                </c:pt>
                <c:pt idx="2271">
                  <c:v>42062</c:v>
                </c:pt>
                <c:pt idx="2272">
                  <c:v>42063</c:v>
                </c:pt>
                <c:pt idx="2273">
                  <c:v>42065</c:v>
                </c:pt>
                <c:pt idx="2274">
                  <c:v>42066</c:v>
                </c:pt>
                <c:pt idx="2275">
                  <c:v>42067</c:v>
                </c:pt>
                <c:pt idx="2276">
                  <c:v>42068</c:v>
                </c:pt>
                <c:pt idx="2277">
                  <c:v>42072</c:v>
                </c:pt>
                <c:pt idx="2278">
                  <c:v>42073</c:v>
                </c:pt>
                <c:pt idx="2279">
                  <c:v>42074</c:v>
                </c:pt>
                <c:pt idx="2280">
                  <c:v>42075</c:v>
                </c:pt>
                <c:pt idx="2281">
                  <c:v>42076</c:v>
                </c:pt>
                <c:pt idx="2282">
                  <c:v>42079</c:v>
                </c:pt>
                <c:pt idx="2283">
                  <c:v>42080</c:v>
                </c:pt>
                <c:pt idx="2284">
                  <c:v>42081</c:v>
                </c:pt>
                <c:pt idx="2285">
                  <c:v>42082</c:v>
                </c:pt>
                <c:pt idx="2286">
                  <c:v>42083</c:v>
                </c:pt>
                <c:pt idx="2287">
                  <c:v>42086</c:v>
                </c:pt>
                <c:pt idx="2288">
                  <c:v>42087</c:v>
                </c:pt>
                <c:pt idx="2289">
                  <c:v>42088</c:v>
                </c:pt>
                <c:pt idx="2290">
                  <c:v>42089</c:v>
                </c:pt>
                <c:pt idx="2291">
                  <c:v>42090</c:v>
                </c:pt>
                <c:pt idx="2292">
                  <c:v>42093</c:v>
                </c:pt>
                <c:pt idx="2293">
                  <c:v>42094</c:v>
                </c:pt>
                <c:pt idx="2294">
                  <c:v>42095</c:v>
                </c:pt>
                <c:pt idx="2295">
                  <c:v>42100</c:v>
                </c:pt>
                <c:pt idx="2296">
                  <c:v>42101</c:v>
                </c:pt>
                <c:pt idx="2297">
                  <c:v>42102</c:v>
                </c:pt>
                <c:pt idx="2298">
                  <c:v>42103</c:v>
                </c:pt>
                <c:pt idx="2299">
                  <c:v>42104</c:v>
                </c:pt>
                <c:pt idx="2300">
                  <c:v>42107</c:v>
                </c:pt>
                <c:pt idx="2301">
                  <c:v>42109</c:v>
                </c:pt>
                <c:pt idx="2302">
                  <c:v>42110</c:v>
                </c:pt>
                <c:pt idx="2303">
                  <c:v>42111</c:v>
                </c:pt>
                <c:pt idx="2304">
                  <c:v>42114</c:v>
                </c:pt>
                <c:pt idx="2305">
                  <c:v>42115</c:v>
                </c:pt>
                <c:pt idx="2306">
                  <c:v>42116</c:v>
                </c:pt>
                <c:pt idx="2307">
                  <c:v>42117</c:v>
                </c:pt>
                <c:pt idx="2308">
                  <c:v>42118</c:v>
                </c:pt>
                <c:pt idx="2309">
                  <c:v>42121</c:v>
                </c:pt>
                <c:pt idx="2310">
                  <c:v>42122</c:v>
                </c:pt>
                <c:pt idx="2311">
                  <c:v>42123</c:v>
                </c:pt>
                <c:pt idx="2312">
                  <c:v>42124</c:v>
                </c:pt>
                <c:pt idx="2313">
                  <c:v>42128</c:v>
                </c:pt>
                <c:pt idx="2314">
                  <c:v>42129</c:v>
                </c:pt>
                <c:pt idx="2315">
                  <c:v>42130</c:v>
                </c:pt>
                <c:pt idx="2316">
                  <c:v>42131</c:v>
                </c:pt>
                <c:pt idx="2317">
                  <c:v>42132</c:v>
                </c:pt>
                <c:pt idx="2318">
                  <c:v>42135</c:v>
                </c:pt>
                <c:pt idx="2319">
                  <c:v>42136</c:v>
                </c:pt>
                <c:pt idx="2320">
                  <c:v>42137</c:v>
                </c:pt>
                <c:pt idx="2321">
                  <c:v>42138</c:v>
                </c:pt>
                <c:pt idx="2322">
                  <c:v>42139</c:v>
                </c:pt>
                <c:pt idx="2323">
                  <c:v>42142</c:v>
                </c:pt>
                <c:pt idx="2324">
                  <c:v>42143</c:v>
                </c:pt>
                <c:pt idx="2325">
                  <c:v>42144</c:v>
                </c:pt>
                <c:pt idx="2326">
                  <c:v>42145</c:v>
                </c:pt>
                <c:pt idx="2327">
                  <c:v>42146</c:v>
                </c:pt>
                <c:pt idx="2328">
                  <c:v>42149</c:v>
                </c:pt>
                <c:pt idx="2329">
                  <c:v>42150</c:v>
                </c:pt>
                <c:pt idx="2330">
                  <c:v>42151</c:v>
                </c:pt>
                <c:pt idx="2331">
                  <c:v>42152</c:v>
                </c:pt>
                <c:pt idx="2332">
                  <c:v>42153</c:v>
                </c:pt>
                <c:pt idx="2333">
                  <c:v>42156</c:v>
                </c:pt>
                <c:pt idx="2334">
                  <c:v>42157</c:v>
                </c:pt>
                <c:pt idx="2335">
                  <c:v>42158</c:v>
                </c:pt>
                <c:pt idx="2336">
                  <c:v>42159</c:v>
                </c:pt>
                <c:pt idx="2337">
                  <c:v>42160</c:v>
                </c:pt>
                <c:pt idx="2338">
                  <c:v>42163</c:v>
                </c:pt>
                <c:pt idx="2339">
                  <c:v>42164</c:v>
                </c:pt>
                <c:pt idx="2340">
                  <c:v>42165</c:v>
                </c:pt>
                <c:pt idx="2341">
                  <c:v>42166</c:v>
                </c:pt>
                <c:pt idx="2342">
                  <c:v>42167</c:v>
                </c:pt>
                <c:pt idx="2343">
                  <c:v>42170</c:v>
                </c:pt>
                <c:pt idx="2344">
                  <c:v>42171</c:v>
                </c:pt>
                <c:pt idx="2345">
                  <c:v>42172</c:v>
                </c:pt>
                <c:pt idx="2346">
                  <c:v>42173</c:v>
                </c:pt>
                <c:pt idx="2347">
                  <c:v>42174</c:v>
                </c:pt>
                <c:pt idx="2348">
                  <c:v>42177</c:v>
                </c:pt>
                <c:pt idx="2349">
                  <c:v>42178</c:v>
                </c:pt>
                <c:pt idx="2350">
                  <c:v>42179</c:v>
                </c:pt>
                <c:pt idx="2351">
                  <c:v>42180</c:v>
                </c:pt>
                <c:pt idx="2352">
                  <c:v>42181</c:v>
                </c:pt>
                <c:pt idx="2353">
                  <c:v>42184</c:v>
                </c:pt>
                <c:pt idx="2354">
                  <c:v>42185</c:v>
                </c:pt>
                <c:pt idx="2355">
                  <c:v>42186</c:v>
                </c:pt>
                <c:pt idx="2356">
                  <c:v>42187</c:v>
                </c:pt>
                <c:pt idx="2357">
                  <c:v>42188</c:v>
                </c:pt>
                <c:pt idx="2358">
                  <c:v>42191</c:v>
                </c:pt>
                <c:pt idx="2359">
                  <c:v>42192</c:v>
                </c:pt>
                <c:pt idx="2360">
                  <c:v>42193</c:v>
                </c:pt>
                <c:pt idx="2361">
                  <c:v>42194</c:v>
                </c:pt>
                <c:pt idx="2362">
                  <c:v>42195</c:v>
                </c:pt>
                <c:pt idx="2363">
                  <c:v>42198</c:v>
                </c:pt>
                <c:pt idx="2364">
                  <c:v>42199</c:v>
                </c:pt>
                <c:pt idx="2365">
                  <c:v>42200</c:v>
                </c:pt>
                <c:pt idx="2366">
                  <c:v>42201</c:v>
                </c:pt>
                <c:pt idx="2367">
                  <c:v>42202</c:v>
                </c:pt>
                <c:pt idx="2368">
                  <c:v>42205</c:v>
                </c:pt>
                <c:pt idx="2369">
                  <c:v>42206</c:v>
                </c:pt>
                <c:pt idx="2370">
                  <c:v>42207</c:v>
                </c:pt>
                <c:pt idx="2371">
                  <c:v>42208</c:v>
                </c:pt>
                <c:pt idx="2372">
                  <c:v>42209</c:v>
                </c:pt>
                <c:pt idx="2373">
                  <c:v>42212</c:v>
                </c:pt>
                <c:pt idx="2374">
                  <c:v>42213</c:v>
                </c:pt>
                <c:pt idx="2375">
                  <c:v>42214</c:v>
                </c:pt>
                <c:pt idx="2376">
                  <c:v>42215</c:v>
                </c:pt>
                <c:pt idx="2377">
                  <c:v>42216</c:v>
                </c:pt>
                <c:pt idx="2378">
                  <c:v>42219</c:v>
                </c:pt>
                <c:pt idx="2379">
                  <c:v>42220</c:v>
                </c:pt>
                <c:pt idx="2380">
                  <c:v>42221</c:v>
                </c:pt>
                <c:pt idx="2381">
                  <c:v>42222</c:v>
                </c:pt>
                <c:pt idx="2382">
                  <c:v>42223</c:v>
                </c:pt>
                <c:pt idx="2383">
                  <c:v>42226</c:v>
                </c:pt>
                <c:pt idx="2384">
                  <c:v>42227</c:v>
                </c:pt>
                <c:pt idx="2385">
                  <c:v>42228</c:v>
                </c:pt>
                <c:pt idx="2386">
                  <c:v>42229</c:v>
                </c:pt>
                <c:pt idx="2387">
                  <c:v>42230</c:v>
                </c:pt>
                <c:pt idx="2388">
                  <c:v>42233</c:v>
                </c:pt>
                <c:pt idx="2389">
                  <c:v>42234</c:v>
                </c:pt>
                <c:pt idx="2390">
                  <c:v>42235</c:v>
                </c:pt>
                <c:pt idx="2391">
                  <c:v>42236</c:v>
                </c:pt>
                <c:pt idx="2392">
                  <c:v>42237</c:v>
                </c:pt>
                <c:pt idx="2393">
                  <c:v>42240</c:v>
                </c:pt>
                <c:pt idx="2394">
                  <c:v>42241</c:v>
                </c:pt>
                <c:pt idx="2395">
                  <c:v>42242</c:v>
                </c:pt>
                <c:pt idx="2396">
                  <c:v>42243</c:v>
                </c:pt>
                <c:pt idx="2397">
                  <c:v>42244</c:v>
                </c:pt>
                <c:pt idx="2398">
                  <c:v>42247</c:v>
                </c:pt>
                <c:pt idx="2399">
                  <c:v>42248</c:v>
                </c:pt>
                <c:pt idx="2400">
                  <c:v>42249</c:v>
                </c:pt>
                <c:pt idx="2401">
                  <c:v>42250</c:v>
                </c:pt>
                <c:pt idx="2402">
                  <c:v>42251</c:v>
                </c:pt>
                <c:pt idx="2403">
                  <c:v>42254</c:v>
                </c:pt>
                <c:pt idx="2404">
                  <c:v>42255</c:v>
                </c:pt>
                <c:pt idx="2405">
                  <c:v>42256</c:v>
                </c:pt>
                <c:pt idx="2406">
                  <c:v>42257</c:v>
                </c:pt>
                <c:pt idx="2407">
                  <c:v>42258</c:v>
                </c:pt>
                <c:pt idx="2408">
                  <c:v>42261</c:v>
                </c:pt>
                <c:pt idx="2409">
                  <c:v>42262</c:v>
                </c:pt>
                <c:pt idx="2410">
                  <c:v>42263</c:v>
                </c:pt>
                <c:pt idx="2411">
                  <c:v>42265</c:v>
                </c:pt>
                <c:pt idx="2412">
                  <c:v>42268</c:v>
                </c:pt>
                <c:pt idx="2413">
                  <c:v>42269</c:v>
                </c:pt>
                <c:pt idx="2414">
                  <c:v>42270</c:v>
                </c:pt>
                <c:pt idx="2415">
                  <c:v>42271</c:v>
                </c:pt>
                <c:pt idx="2416">
                  <c:v>42275</c:v>
                </c:pt>
                <c:pt idx="2417">
                  <c:v>42276</c:v>
                </c:pt>
                <c:pt idx="2418">
                  <c:v>42277</c:v>
                </c:pt>
                <c:pt idx="2419">
                  <c:v>42278</c:v>
                </c:pt>
                <c:pt idx="2420">
                  <c:v>42282</c:v>
                </c:pt>
                <c:pt idx="2421">
                  <c:v>42283</c:v>
                </c:pt>
                <c:pt idx="2422">
                  <c:v>42284</c:v>
                </c:pt>
                <c:pt idx="2423">
                  <c:v>42285</c:v>
                </c:pt>
                <c:pt idx="2424">
                  <c:v>42286</c:v>
                </c:pt>
                <c:pt idx="2425">
                  <c:v>42289</c:v>
                </c:pt>
                <c:pt idx="2426">
                  <c:v>42290</c:v>
                </c:pt>
                <c:pt idx="2427">
                  <c:v>42291</c:v>
                </c:pt>
                <c:pt idx="2428">
                  <c:v>42292</c:v>
                </c:pt>
                <c:pt idx="2429">
                  <c:v>42293</c:v>
                </c:pt>
                <c:pt idx="2430">
                  <c:v>42296</c:v>
                </c:pt>
                <c:pt idx="2431">
                  <c:v>42297</c:v>
                </c:pt>
                <c:pt idx="2432">
                  <c:v>42298</c:v>
                </c:pt>
                <c:pt idx="2433">
                  <c:v>42300</c:v>
                </c:pt>
                <c:pt idx="2434">
                  <c:v>42303</c:v>
                </c:pt>
                <c:pt idx="2435">
                  <c:v>42304</c:v>
                </c:pt>
                <c:pt idx="2436">
                  <c:v>42305</c:v>
                </c:pt>
                <c:pt idx="2437">
                  <c:v>42306</c:v>
                </c:pt>
                <c:pt idx="2438">
                  <c:v>42307</c:v>
                </c:pt>
                <c:pt idx="2439">
                  <c:v>42310</c:v>
                </c:pt>
                <c:pt idx="2440">
                  <c:v>42311</c:v>
                </c:pt>
                <c:pt idx="2441">
                  <c:v>42312</c:v>
                </c:pt>
                <c:pt idx="2442">
                  <c:v>42313</c:v>
                </c:pt>
                <c:pt idx="2443">
                  <c:v>42314</c:v>
                </c:pt>
                <c:pt idx="2444">
                  <c:v>42317</c:v>
                </c:pt>
                <c:pt idx="2445">
                  <c:v>42318</c:v>
                </c:pt>
                <c:pt idx="2446">
                  <c:v>42319</c:v>
                </c:pt>
                <c:pt idx="2447">
                  <c:v>42321</c:v>
                </c:pt>
                <c:pt idx="2448">
                  <c:v>42324</c:v>
                </c:pt>
                <c:pt idx="2449">
                  <c:v>42325</c:v>
                </c:pt>
                <c:pt idx="2450">
                  <c:v>42326</c:v>
                </c:pt>
                <c:pt idx="2451">
                  <c:v>42327</c:v>
                </c:pt>
                <c:pt idx="2452">
                  <c:v>42328</c:v>
                </c:pt>
                <c:pt idx="2453">
                  <c:v>42331</c:v>
                </c:pt>
                <c:pt idx="2454">
                  <c:v>42332</c:v>
                </c:pt>
                <c:pt idx="2455">
                  <c:v>42334</c:v>
                </c:pt>
                <c:pt idx="2456">
                  <c:v>42335</c:v>
                </c:pt>
                <c:pt idx="2457">
                  <c:v>42338</c:v>
                </c:pt>
                <c:pt idx="2458">
                  <c:v>42339</c:v>
                </c:pt>
                <c:pt idx="2459">
                  <c:v>42340</c:v>
                </c:pt>
                <c:pt idx="2460">
                  <c:v>42341</c:v>
                </c:pt>
                <c:pt idx="2461">
                  <c:v>42342</c:v>
                </c:pt>
                <c:pt idx="2462">
                  <c:v>42345</c:v>
                </c:pt>
                <c:pt idx="2463">
                  <c:v>42346</c:v>
                </c:pt>
                <c:pt idx="2464">
                  <c:v>42347</c:v>
                </c:pt>
                <c:pt idx="2465">
                  <c:v>42348</c:v>
                </c:pt>
                <c:pt idx="2466">
                  <c:v>42349</c:v>
                </c:pt>
                <c:pt idx="2467">
                  <c:v>42352</c:v>
                </c:pt>
                <c:pt idx="2468">
                  <c:v>42353</c:v>
                </c:pt>
                <c:pt idx="2469">
                  <c:v>42354</c:v>
                </c:pt>
                <c:pt idx="2470">
                  <c:v>42355</c:v>
                </c:pt>
                <c:pt idx="2471">
                  <c:v>42356</c:v>
                </c:pt>
                <c:pt idx="2472">
                  <c:v>42359</c:v>
                </c:pt>
                <c:pt idx="2473">
                  <c:v>42360</c:v>
                </c:pt>
                <c:pt idx="2474">
                  <c:v>42361</c:v>
                </c:pt>
                <c:pt idx="2475">
                  <c:v>42362</c:v>
                </c:pt>
                <c:pt idx="2476">
                  <c:v>42366</c:v>
                </c:pt>
                <c:pt idx="2477">
                  <c:v>42367</c:v>
                </c:pt>
                <c:pt idx="2478">
                  <c:v>42368</c:v>
                </c:pt>
                <c:pt idx="2479">
                  <c:v>42369</c:v>
                </c:pt>
                <c:pt idx="2480">
                  <c:v>42370</c:v>
                </c:pt>
                <c:pt idx="2481">
                  <c:v>42373</c:v>
                </c:pt>
                <c:pt idx="2482">
                  <c:v>42374</c:v>
                </c:pt>
                <c:pt idx="2483">
                  <c:v>42375</c:v>
                </c:pt>
                <c:pt idx="2484">
                  <c:v>42376</c:v>
                </c:pt>
                <c:pt idx="2485">
                  <c:v>42377</c:v>
                </c:pt>
                <c:pt idx="2486">
                  <c:v>42380</c:v>
                </c:pt>
                <c:pt idx="2487">
                  <c:v>42381</c:v>
                </c:pt>
                <c:pt idx="2488">
                  <c:v>42382</c:v>
                </c:pt>
                <c:pt idx="2489">
                  <c:v>42383</c:v>
                </c:pt>
                <c:pt idx="2490">
                  <c:v>42384</c:v>
                </c:pt>
                <c:pt idx="2491">
                  <c:v>42387</c:v>
                </c:pt>
                <c:pt idx="2492">
                  <c:v>42388</c:v>
                </c:pt>
                <c:pt idx="2493">
                  <c:v>42389</c:v>
                </c:pt>
                <c:pt idx="2494">
                  <c:v>42390</c:v>
                </c:pt>
                <c:pt idx="2495">
                  <c:v>42391</c:v>
                </c:pt>
                <c:pt idx="2496">
                  <c:v>42394</c:v>
                </c:pt>
                <c:pt idx="2497">
                  <c:v>42396</c:v>
                </c:pt>
                <c:pt idx="2498">
                  <c:v>42397</c:v>
                </c:pt>
                <c:pt idx="2499">
                  <c:v>42398</c:v>
                </c:pt>
                <c:pt idx="2500">
                  <c:v>42401</c:v>
                </c:pt>
                <c:pt idx="2501">
                  <c:v>42402</c:v>
                </c:pt>
                <c:pt idx="2502">
                  <c:v>42403</c:v>
                </c:pt>
                <c:pt idx="2503">
                  <c:v>42404</c:v>
                </c:pt>
                <c:pt idx="2504">
                  <c:v>42405</c:v>
                </c:pt>
                <c:pt idx="2505">
                  <c:v>42408</c:v>
                </c:pt>
                <c:pt idx="2506">
                  <c:v>42409</c:v>
                </c:pt>
                <c:pt idx="2507">
                  <c:v>42410</c:v>
                </c:pt>
                <c:pt idx="2508">
                  <c:v>42411</c:v>
                </c:pt>
                <c:pt idx="2509">
                  <c:v>42412</c:v>
                </c:pt>
                <c:pt idx="2510">
                  <c:v>42415</c:v>
                </c:pt>
                <c:pt idx="2511">
                  <c:v>42416</c:v>
                </c:pt>
                <c:pt idx="2512">
                  <c:v>42417</c:v>
                </c:pt>
                <c:pt idx="2513">
                  <c:v>42418</c:v>
                </c:pt>
                <c:pt idx="2514">
                  <c:v>42419</c:v>
                </c:pt>
                <c:pt idx="2515">
                  <c:v>42422</c:v>
                </c:pt>
                <c:pt idx="2516">
                  <c:v>42423</c:v>
                </c:pt>
                <c:pt idx="2517">
                  <c:v>42424</c:v>
                </c:pt>
                <c:pt idx="2518">
                  <c:v>42425</c:v>
                </c:pt>
                <c:pt idx="2519">
                  <c:v>42426</c:v>
                </c:pt>
                <c:pt idx="2520">
                  <c:v>42429</c:v>
                </c:pt>
                <c:pt idx="2521">
                  <c:v>42430</c:v>
                </c:pt>
                <c:pt idx="2522">
                  <c:v>42431</c:v>
                </c:pt>
                <c:pt idx="2523">
                  <c:v>42432</c:v>
                </c:pt>
                <c:pt idx="2524">
                  <c:v>42433</c:v>
                </c:pt>
                <c:pt idx="2525">
                  <c:v>42437</c:v>
                </c:pt>
                <c:pt idx="2526">
                  <c:v>42438</c:v>
                </c:pt>
                <c:pt idx="2527">
                  <c:v>42439</c:v>
                </c:pt>
                <c:pt idx="2528">
                  <c:v>42440</c:v>
                </c:pt>
                <c:pt idx="2529">
                  <c:v>42443</c:v>
                </c:pt>
                <c:pt idx="2530">
                  <c:v>42444</c:v>
                </c:pt>
                <c:pt idx="2531">
                  <c:v>42445</c:v>
                </c:pt>
                <c:pt idx="2532">
                  <c:v>42446</c:v>
                </c:pt>
                <c:pt idx="2533">
                  <c:v>42447</c:v>
                </c:pt>
                <c:pt idx="2534">
                  <c:v>42450</c:v>
                </c:pt>
                <c:pt idx="2535">
                  <c:v>42451</c:v>
                </c:pt>
                <c:pt idx="2536">
                  <c:v>42452</c:v>
                </c:pt>
                <c:pt idx="2537">
                  <c:v>42457</c:v>
                </c:pt>
                <c:pt idx="2538">
                  <c:v>42458</c:v>
                </c:pt>
                <c:pt idx="2539">
                  <c:v>42459</c:v>
                </c:pt>
                <c:pt idx="2540">
                  <c:v>42460</c:v>
                </c:pt>
                <c:pt idx="2541">
                  <c:v>42461</c:v>
                </c:pt>
                <c:pt idx="2542">
                  <c:v>42464</c:v>
                </c:pt>
                <c:pt idx="2543">
                  <c:v>42465</c:v>
                </c:pt>
                <c:pt idx="2544">
                  <c:v>42466</c:v>
                </c:pt>
                <c:pt idx="2545">
                  <c:v>42467</c:v>
                </c:pt>
                <c:pt idx="2546">
                  <c:v>42468</c:v>
                </c:pt>
                <c:pt idx="2547">
                  <c:v>42471</c:v>
                </c:pt>
                <c:pt idx="2548">
                  <c:v>42472</c:v>
                </c:pt>
                <c:pt idx="2549">
                  <c:v>42473</c:v>
                </c:pt>
                <c:pt idx="2550">
                  <c:v>42478</c:v>
                </c:pt>
                <c:pt idx="2551">
                  <c:v>42480</c:v>
                </c:pt>
                <c:pt idx="2552">
                  <c:v>42481</c:v>
                </c:pt>
                <c:pt idx="2553">
                  <c:v>42482</c:v>
                </c:pt>
                <c:pt idx="2554">
                  <c:v>42485</c:v>
                </c:pt>
                <c:pt idx="2555">
                  <c:v>42486</c:v>
                </c:pt>
                <c:pt idx="2556">
                  <c:v>42487</c:v>
                </c:pt>
                <c:pt idx="2557">
                  <c:v>42488</c:v>
                </c:pt>
                <c:pt idx="2558">
                  <c:v>42489</c:v>
                </c:pt>
                <c:pt idx="2559">
                  <c:v>42492</c:v>
                </c:pt>
                <c:pt idx="2560">
                  <c:v>42493</c:v>
                </c:pt>
                <c:pt idx="2561">
                  <c:v>42494</c:v>
                </c:pt>
                <c:pt idx="2562">
                  <c:v>42495</c:v>
                </c:pt>
                <c:pt idx="2563">
                  <c:v>42496</c:v>
                </c:pt>
                <c:pt idx="2564">
                  <c:v>42499</c:v>
                </c:pt>
                <c:pt idx="2565">
                  <c:v>42500</c:v>
                </c:pt>
                <c:pt idx="2566">
                  <c:v>42501</c:v>
                </c:pt>
                <c:pt idx="2567">
                  <c:v>42502</c:v>
                </c:pt>
                <c:pt idx="2568">
                  <c:v>42503</c:v>
                </c:pt>
                <c:pt idx="2569">
                  <c:v>42506</c:v>
                </c:pt>
                <c:pt idx="2570">
                  <c:v>42507</c:v>
                </c:pt>
                <c:pt idx="2571">
                  <c:v>42508</c:v>
                </c:pt>
                <c:pt idx="2572">
                  <c:v>42509</c:v>
                </c:pt>
                <c:pt idx="2573">
                  <c:v>42510</c:v>
                </c:pt>
                <c:pt idx="2574">
                  <c:v>42513</c:v>
                </c:pt>
                <c:pt idx="2575">
                  <c:v>42514</c:v>
                </c:pt>
                <c:pt idx="2576">
                  <c:v>42515</c:v>
                </c:pt>
                <c:pt idx="2577">
                  <c:v>42516</c:v>
                </c:pt>
                <c:pt idx="2578">
                  <c:v>42517</c:v>
                </c:pt>
                <c:pt idx="2579">
                  <c:v>42520</c:v>
                </c:pt>
                <c:pt idx="2580">
                  <c:v>42521</c:v>
                </c:pt>
                <c:pt idx="2581">
                  <c:v>42522</c:v>
                </c:pt>
                <c:pt idx="2582">
                  <c:v>42523</c:v>
                </c:pt>
                <c:pt idx="2583">
                  <c:v>42524</c:v>
                </c:pt>
                <c:pt idx="2584">
                  <c:v>42527</c:v>
                </c:pt>
                <c:pt idx="2585">
                  <c:v>42528</c:v>
                </c:pt>
                <c:pt idx="2586">
                  <c:v>42529</c:v>
                </c:pt>
                <c:pt idx="2587">
                  <c:v>42530</c:v>
                </c:pt>
                <c:pt idx="2588">
                  <c:v>42531</c:v>
                </c:pt>
                <c:pt idx="2589">
                  <c:v>42534</c:v>
                </c:pt>
                <c:pt idx="2590">
                  <c:v>42535</c:v>
                </c:pt>
                <c:pt idx="2591">
                  <c:v>42536</c:v>
                </c:pt>
                <c:pt idx="2592">
                  <c:v>42537</c:v>
                </c:pt>
                <c:pt idx="2593">
                  <c:v>42538</c:v>
                </c:pt>
                <c:pt idx="2594">
                  <c:v>42541</c:v>
                </c:pt>
                <c:pt idx="2595">
                  <c:v>42542</c:v>
                </c:pt>
                <c:pt idx="2596">
                  <c:v>42543</c:v>
                </c:pt>
                <c:pt idx="2597">
                  <c:v>42544</c:v>
                </c:pt>
                <c:pt idx="2598">
                  <c:v>42545</c:v>
                </c:pt>
                <c:pt idx="2599">
                  <c:v>42548</c:v>
                </c:pt>
                <c:pt idx="2600">
                  <c:v>42549</c:v>
                </c:pt>
                <c:pt idx="2601">
                  <c:v>42550</c:v>
                </c:pt>
                <c:pt idx="2602">
                  <c:v>42551</c:v>
                </c:pt>
                <c:pt idx="2603">
                  <c:v>42552</c:v>
                </c:pt>
                <c:pt idx="2604">
                  <c:v>42555</c:v>
                </c:pt>
                <c:pt idx="2605">
                  <c:v>42556</c:v>
                </c:pt>
                <c:pt idx="2606">
                  <c:v>42558</c:v>
                </c:pt>
                <c:pt idx="2607">
                  <c:v>42559</c:v>
                </c:pt>
                <c:pt idx="2608">
                  <c:v>42562</c:v>
                </c:pt>
                <c:pt idx="2609">
                  <c:v>42563</c:v>
                </c:pt>
                <c:pt idx="2610">
                  <c:v>42564</c:v>
                </c:pt>
                <c:pt idx="2611">
                  <c:v>42565</c:v>
                </c:pt>
                <c:pt idx="2612">
                  <c:v>42566</c:v>
                </c:pt>
                <c:pt idx="2613">
                  <c:v>42569</c:v>
                </c:pt>
                <c:pt idx="2614">
                  <c:v>42570</c:v>
                </c:pt>
                <c:pt idx="2615">
                  <c:v>42571</c:v>
                </c:pt>
                <c:pt idx="2616">
                  <c:v>42572</c:v>
                </c:pt>
                <c:pt idx="2617">
                  <c:v>42573</c:v>
                </c:pt>
                <c:pt idx="2618">
                  <c:v>42576</c:v>
                </c:pt>
                <c:pt idx="2619">
                  <c:v>42577</c:v>
                </c:pt>
                <c:pt idx="2620">
                  <c:v>42578</c:v>
                </c:pt>
                <c:pt idx="2621">
                  <c:v>42579</c:v>
                </c:pt>
                <c:pt idx="2622">
                  <c:v>42580</c:v>
                </c:pt>
                <c:pt idx="2623">
                  <c:v>42583</c:v>
                </c:pt>
                <c:pt idx="2624">
                  <c:v>42584</c:v>
                </c:pt>
                <c:pt idx="2625">
                  <c:v>42585</c:v>
                </c:pt>
                <c:pt idx="2626">
                  <c:v>42586</c:v>
                </c:pt>
                <c:pt idx="2627">
                  <c:v>42587</c:v>
                </c:pt>
                <c:pt idx="2628">
                  <c:v>42590</c:v>
                </c:pt>
                <c:pt idx="2629">
                  <c:v>42591</c:v>
                </c:pt>
                <c:pt idx="2630">
                  <c:v>42592</c:v>
                </c:pt>
                <c:pt idx="2631">
                  <c:v>42593</c:v>
                </c:pt>
                <c:pt idx="2632">
                  <c:v>42594</c:v>
                </c:pt>
                <c:pt idx="2633">
                  <c:v>42598</c:v>
                </c:pt>
                <c:pt idx="2634">
                  <c:v>42599</c:v>
                </c:pt>
                <c:pt idx="2635">
                  <c:v>42600</c:v>
                </c:pt>
                <c:pt idx="2636">
                  <c:v>42601</c:v>
                </c:pt>
                <c:pt idx="2637">
                  <c:v>42604</c:v>
                </c:pt>
                <c:pt idx="2638">
                  <c:v>42605</c:v>
                </c:pt>
                <c:pt idx="2639">
                  <c:v>42606</c:v>
                </c:pt>
                <c:pt idx="2640">
                  <c:v>42607</c:v>
                </c:pt>
                <c:pt idx="2641">
                  <c:v>42608</c:v>
                </c:pt>
                <c:pt idx="2642">
                  <c:v>42611</c:v>
                </c:pt>
                <c:pt idx="2643">
                  <c:v>42612</c:v>
                </c:pt>
                <c:pt idx="2644">
                  <c:v>42613</c:v>
                </c:pt>
                <c:pt idx="2645">
                  <c:v>42614</c:v>
                </c:pt>
                <c:pt idx="2646">
                  <c:v>42615</c:v>
                </c:pt>
                <c:pt idx="2647">
                  <c:v>42619</c:v>
                </c:pt>
                <c:pt idx="2648">
                  <c:v>42620</c:v>
                </c:pt>
                <c:pt idx="2649">
                  <c:v>42621</c:v>
                </c:pt>
                <c:pt idx="2650">
                  <c:v>42622</c:v>
                </c:pt>
                <c:pt idx="2651">
                  <c:v>42625</c:v>
                </c:pt>
                <c:pt idx="2652">
                  <c:v>42627</c:v>
                </c:pt>
                <c:pt idx="2653">
                  <c:v>42628</c:v>
                </c:pt>
                <c:pt idx="2654">
                  <c:v>42629</c:v>
                </c:pt>
                <c:pt idx="2655">
                  <c:v>42632</c:v>
                </c:pt>
                <c:pt idx="2656">
                  <c:v>42633</c:v>
                </c:pt>
                <c:pt idx="2657">
                  <c:v>42634</c:v>
                </c:pt>
                <c:pt idx="2658">
                  <c:v>42635</c:v>
                </c:pt>
                <c:pt idx="2659">
                  <c:v>42636</c:v>
                </c:pt>
                <c:pt idx="2660">
                  <c:v>42639</c:v>
                </c:pt>
                <c:pt idx="2661">
                  <c:v>42640</c:v>
                </c:pt>
                <c:pt idx="2662">
                  <c:v>42641</c:v>
                </c:pt>
                <c:pt idx="2663">
                  <c:v>42642</c:v>
                </c:pt>
                <c:pt idx="2664">
                  <c:v>42643</c:v>
                </c:pt>
                <c:pt idx="2665">
                  <c:v>42646</c:v>
                </c:pt>
                <c:pt idx="2666">
                  <c:v>42647</c:v>
                </c:pt>
                <c:pt idx="2667">
                  <c:v>42648</c:v>
                </c:pt>
                <c:pt idx="2668">
                  <c:v>42649</c:v>
                </c:pt>
                <c:pt idx="2669">
                  <c:v>42650</c:v>
                </c:pt>
                <c:pt idx="2670">
                  <c:v>42653</c:v>
                </c:pt>
                <c:pt idx="2671">
                  <c:v>42656</c:v>
                </c:pt>
                <c:pt idx="2672">
                  <c:v>42657</c:v>
                </c:pt>
                <c:pt idx="2673">
                  <c:v>42660</c:v>
                </c:pt>
                <c:pt idx="2674">
                  <c:v>42661</c:v>
                </c:pt>
                <c:pt idx="2675">
                  <c:v>42662</c:v>
                </c:pt>
                <c:pt idx="2676">
                  <c:v>42663</c:v>
                </c:pt>
                <c:pt idx="2677">
                  <c:v>42664</c:v>
                </c:pt>
                <c:pt idx="2678">
                  <c:v>42667</c:v>
                </c:pt>
                <c:pt idx="2679">
                  <c:v>42668</c:v>
                </c:pt>
                <c:pt idx="2680">
                  <c:v>42669</c:v>
                </c:pt>
                <c:pt idx="2681">
                  <c:v>42670</c:v>
                </c:pt>
                <c:pt idx="2682">
                  <c:v>42671</c:v>
                </c:pt>
                <c:pt idx="2683">
                  <c:v>42673</c:v>
                </c:pt>
                <c:pt idx="2684">
                  <c:v>42675</c:v>
                </c:pt>
                <c:pt idx="2685">
                  <c:v>42676</c:v>
                </c:pt>
                <c:pt idx="2686">
                  <c:v>42677</c:v>
                </c:pt>
                <c:pt idx="2687">
                  <c:v>42678</c:v>
                </c:pt>
                <c:pt idx="2688">
                  <c:v>42681</c:v>
                </c:pt>
                <c:pt idx="2689">
                  <c:v>42682</c:v>
                </c:pt>
                <c:pt idx="2690">
                  <c:v>42683</c:v>
                </c:pt>
                <c:pt idx="2691">
                  <c:v>42684</c:v>
                </c:pt>
                <c:pt idx="2692">
                  <c:v>42685</c:v>
                </c:pt>
                <c:pt idx="2693">
                  <c:v>42689</c:v>
                </c:pt>
                <c:pt idx="2694">
                  <c:v>42690</c:v>
                </c:pt>
                <c:pt idx="2695">
                  <c:v>42691</c:v>
                </c:pt>
                <c:pt idx="2696">
                  <c:v>42692</c:v>
                </c:pt>
                <c:pt idx="2697">
                  <c:v>42695</c:v>
                </c:pt>
                <c:pt idx="2698">
                  <c:v>42696</c:v>
                </c:pt>
                <c:pt idx="2699">
                  <c:v>42697</c:v>
                </c:pt>
                <c:pt idx="2700">
                  <c:v>42698</c:v>
                </c:pt>
                <c:pt idx="2701">
                  <c:v>42699</c:v>
                </c:pt>
                <c:pt idx="2702">
                  <c:v>42702</c:v>
                </c:pt>
                <c:pt idx="2703">
                  <c:v>42703</c:v>
                </c:pt>
                <c:pt idx="2704">
                  <c:v>42704</c:v>
                </c:pt>
                <c:pt idx="2705">
                  <c:v>42705</c:v>
                </c:pt>
                <c:pt idx="2706">
                  <c:v>42706</c:v>
                </c:pt>
                <c:pt idx="2707">
                  <c:v>42709</c:v>
                </c:pt>
                <c:pt idx="2708">
                  <c:v>42710</c:v>
                </c:pt>
                <c:pt idx="2709">
                  <c:v>42711</c:v>
                </c:pt>
                <c:pt idx="2710">
                  <c:v>42712</c:v>
                </c:pt>
                <c:pt idx="2711">
                  <c:v>42713</c:v>
                </c:pt>
                <c:pt idx="2712">
                  <c:v>42716</c:v>
                </c:pt>
                <c:pt idx="2713">
                  <c:v>42717</c:v>
                </c:pt>
                <c:pt idx="2714">
                  <c:v>42718</c:v>
                </c:pt>
                <c:pt idx="2715">
                  <c:v>42719</c:v>
                </c:pt>
                <c:pt idx="2716">
                  <c:v>42720</c:v>
                </c:pt>
                <c:pt idx="2717">
                  <c:v>42723</c:v>
                </c:pt>
                <c:pt idx="2718">
                  <c:v>42724</c:v>
                </c:pt>
                <c:pt idx="2719">
                  <c:v>42725</c:v>
                </c:pt>
                <c:pt idx="2720">
                  <c:v>42726</c:v>
                </c:pt>
                <c:pt idx="2721">
                  <c:v>42727</c:v>
                </c:pt>
                <c:pt idx="2722">
                  <c:v>42730</c:v>
                </c:pt>
                <c:pt idx="2723">
                  <c:v>42731</c:v>
                </c:pt>
                <c:pt idx="2724">
                  <c:v>42732</c:v>
                </c:pt>
                <c:pt idx="2725">
                  <c:v>42733</c:v>
                </c:pt>
                <c:pt idx="2726">
                  <c:v>42734</c:v>
                </c:pt>
                <c:pt idx="2727">
                  <c:v>42737</c:v>
                </c:pt>
                <c:pt idx="2728">
                  <c:v>42738</c:v>
                </c:pt>
                <c:pt idx="2729">
                  <c:v>42739</c:v>
                </c:pt>
                <c:pt idx="2730">
                  <c:v>42740</c:v>
                </c:pt>
                <c:pt idx="2731">
                  <c:v>42741</c:v>
                </c:pt>
                <c:pt idx="2732">
                  <c:v>42744</c:v>
                </c:pt>
                <c:pt idx="2733">
                  <c:v>42745</c:v>
                </c:pt>
                <c:pt idx="2734">
                  <c:v>42746</c:v>
                </c:pt>
                <c:pt idx="2735">
                  <c:v>42747</c:v>
                </c:pt>
                <c:pt idx="2736">
                  <c:v>42748</c:v>
                </c:pt>
                <c:pt idx="2737">
                  <c:v>42751</c:v>
                </c:pt>
                <c:pt idx="2738">
                  <c:v>42752</c:v>
                </c:pt>
                <c:pt idx="2739">
                  <c:v>42753</c:v>
                </c:pt>
                <c:pt idx="2740">
                  <c:v>42754</c:v>
                </c:pt>
                <c:pt idx="2741">
                  <c:v>42755</c:v>
                </c:pt>
                <c:pt idx="2742">
                  <c:v>42758</c:v>
                </c:pt>
                <c:pt idx="2743">
                  <c:v>42759</c:v>
                </c:pt>
                <c:pt idx="2744">
                  <c:v>42760</c:v>
                </c:pt>
                <c:pt idx="2745">
                  <c:v>42762</c:v>
                </c:pt>
                <c:pt idx="2746">
                  <c:v>42765</c:v>
                </c:pt>
                <c:pt idx="2747">
                  <c:v>42766</c:v>
                </c:pt>
                <c:pt idx="2748">
                  <c:v>42767</c:v>
                </c:pt>
                <c:pt idx="2749">
                  <c:v>42768</c:v>
                </c:pt>
                <c:pt idx="2750">
                  <c:v>42769</c:v>
                </c:pt>
                <c:pt idx="2751">
                  <c:v>42772</c:v>
                </c:pt>
                <c:pt idx="2752">
                  <c:v>42773</c:v>
                </c:pt>
                <c:pt idx="2753">
                  <c:v>42774</c:v>
                </c:pt>
                <c:pt idx="2754">
                  <c:v>42775</c:v>
                </c:pt>
                <c:pt idx="2755">
                  <c:v>42776</c:v>
                </c:pt>
                <c:pt idx="2756">
                  <c:v>42779</c:v>
                </c:pt>
                <c:pt idx="2757">
                  <c:v>42780</c:v>
                </c:pt>
                <c:pt idx="2758">
                  <c:v>42781</c:v>
                </c:pt>
                <c:pt idx="2759">
                  <c:v>42782</c:v>
                </c:pt>
                <c:pt idx="2760">
                  <c:v>42783</c:v>
                </c:pt>
                <c:pt idx="2761">
                  <c:v>42786</c:v>
                </c:pt>
                <c:pt idx="2762">
                  <c:v>42787</c:v>
                </c:pt>
                <c:pt idx="2763">
                  <c:v>42788</c:v>
                </c:pt>
                <c:pt idx="2764">
                  <c:v>42789</c:v>
                </c:pt>
                <c:pt idx="2765">
                  <c:v>42793</c:v>
                </c:pt>
                <c:pt idx="2766">
                  <c:v>42794</c:v>
                </c:pt>
                <c:pt idx="2767">
                  <c:v>42795</c:v>
                </c:pt>
                <c:pt idx="2768">
                  <c:v>42796</c:v>
                </c:pt>
                <c:pt idx="2769">
                  <c:v>42797</c:v>
                </c:pt>
                <c:pt idx="2770">
                  <c:v>42800</c:v>
                </c:pt>
                <c:pt idx="2771">
                  <c:v>42801</c:v>
                </c:pt>
                <c:pt idx="2772">
                  <c:v>42802</c:v>
                </c:pt>
                <c:pt idx="2773">
                  <c:v>42803</c:v>
                </c:pt>
                <c:pt idx="2774">
                  <c:v>42804</c:v>
                </c:pt>
                <c:pt idx="2775">
                  <c:v>42808</c:v>
                </c:pt>
                <c:pt idx="2776">
                  <c:v>42809</c:v>
                </c:pt>
                <c:pt idx="2777">
                  <c:v>42810</c:v>
                </c:pt>
                <c:pt idx="2778">
                  <c:v>42811</c:v>
                </c:pt>
                <c:pt idx="2779">
                  <c:v>42814</c:v>
                </c:pt>
                <c:pt idx="2780">
                  <c:v>42815</c:v>
                </c:pt>
                <c:pt idx="2781">
                  <c:v>42816</c:v>
                </c:pt>
                <c:pt idx="2782">
                  <c:v>42817</c:v>
                </c:pt>
                <c:pt idx="2783">
                  <c:v>42818</c:v>
                </c:pt>
                <c:pt idx="2784">
                  <c:v>42821</c:v>
                </c:pt>
                <c:pt idx="2785">
                  <c:v>42822</c:v>
                </c:pt>
                <c:pt idx="2786">
                  <c:v>42823</c:v>
                </c:pt>
                <c:pt idx="2787">
                  <c:v>42824</c:v>
                </c:pt>
                <c:pt idx="2788">
                  <c:v>42825</c:v>
                </c:pt>
                <c:pt idx="2789">
                  <c:v>42828</c:v>
                </c:pt>
                <c:pt idx="2790">
                  <c:v>42830</c:v>
                </c:pt>
                <c:pt idx="2791">
                  <c:v>42831</c:v>
                </c:pt>
                <c:pt idx="2792">
                  <c:v>42832</c:v>
                </c:pt>
                <c:pt idx="2793">
                  <c:v>42835</c:v>
                </c:pt>
                <c:pt idx="2794">
                  <c:v>42836</c:v>
                </c:pt>
                <c:pt idx="2795">
                  <c:v>42837</c:v>
                </c:pt>
                <c:pt idx="2796">
                  <c:v>42838</c:v>
                </c:pt>
                <c:pt idx="2797">
                  <c:v>42842</c:v>
                </c:pt>
                <c:pt idx="2798">
                  <c:v>42843</c:v>
                </c:pt>
                <c:pt idx="2799">
                  <c:v>42844</c:v>
                </c:pt>
                <c:pt idx="2800">
                  <c:v>42845</c:v>
                </c:pt>
                <c:pt idx="2801">
                  <c:v>42846</c:v>
                </c:pt>
                <c:pt idx="2802">
                  <c:v>42849</c:v>
                </c:pt>
                <c:pt idx="2803">
                  <c:v>42850</c:v>
                </c:pt>
                <c:pt idx="2804">
                  <c:v>42851</c:v>
                </c:pt>
                <c:pt idx="2805">
                  <c:v>42852</c:v>
                </c:pt>
                <c:pt idx="2806">
                  <c:v>42853</c:v>
                </c:pt>
                <c:pt idx="2807">
                  <c:v>42857</c:v>
                </c:pt>
                <c:pt idx="2808">
                  <c:v>42858</c:v>
                </c:pt>
                <c:pt idx="2809">
                  <c:v>42859</c:v>
                </c:pt>
                <c:pt idx="2810">
                  <c:v>42860</c:v>
                </c:pt>
                <c:pt idx="2811">
                  <c:v>42863</c:v>
                </c:pt>
                <c:pt idx="2812">
                  <c:v>42864</c:v>
                </c:pt>
                <c:pt idx="2813">
                  <c:v>42865</c:v>
                </c:pt>
                <c:pt idx="2814">
                  <c:v>42866</c:v>
                </c:pt>
                <c:pt idx="2815">
                  <c:v>42867</c:v>
                </c:pt>
                <c:pt idx="2816">
                  <c:v>42870</c:v>
                </c:pt>
                <c:pt idx="2817">
                  <c:v>42871</c:v>
                </c:pt>
                <c:pt idx="2818">
                  <c:v>42872</c:v>
                </c:pt>
                <c:pt idx="2819">
                  <c:v>42873</c:v>
                </c:pt>
                <c:pt idx="2820">
                  <c:v>42874</c:v>
                </c:pt>
                <c:pt idx="2821">
                  <c:v>42877</c:v>
                </c:pt>
                <c:pt idx="2822">
                  <c:v>42878</c:v>
                </c:pt>
                <c:pt idx="2823">
                  <c:v>42879</c:v>
                </c:pt>
                <c:pt idx="2824">
                  <c:v>42880</c:v>
                </c:pt>
                <c:pt idx="2825">
                  <c:v>42881</c:v>
                </c:pt>
                <c:pt idx="2826">
                  <c:v>42884</c:v>
                </c:pt>
                <c:pt idx="2827">
                  <c:v>42885</c:v>
                </c:pt>
                <c:pt idx="2828">
                  <c:v>42886</c:v>
                </c:pt>
                <c:pt idx="2829">
                  <c:v>42887</c:v>
                </c:pt>
                <c:pt idx="2830">
                  <c:v>42888</c:v>
                </c:pt>
                <c:pt idx="2831">
                  <c:v>42891</c:v>
                </c:pt>
                <c:pt idx="2832">
                  <c:v>42892</c:v>
                </c:pt>
                <c:pt idx="2833">
                  <c:v>42893</c:v>
                </c:pt>
                <c:pt idx="2834">
                  <c:v>42894</c:v>
                </c:pt>
                <c:pt idx="2835">
                  <c:v>42895</c:v>
                </c:pt>
                <c:pt idx="2836">
                  <c:v>42898</c:v>
                </c:pt>
                <c:pt idx="2837">
                  <c:v>42899</c:v>
                </c:pt>
                <c:pt idx="2838">
                  <c:v>42900</c:v>
                </c:pt>
                <c:pt idx="2839">
                  <c:v>42901</c:v>
                </c:pt>
                <c:pt idx="2840">
                  <c:v>42902</c:v>
                </c:pt>
                <c:pt idx="2841">
                  <c:v>42905</c:v>
                </c:pt>
                <c:pt idx="2842">
                  <c:v>42906</c:v>
                </c:pt>
                <c:pt idx="2843">
                  <c:v>42907</c:v>
                </c:pt>
                <c:pt idx="2844">
                  <c:v>42908</c:v>
                </c:pt>
                <c:pt idx="2845">
                  <c:v>42909</c:v>
                </c:pt>
                <c:pt idx="2846">
                  <c:v>42913</c:v>
                </c:pt>
                <c:pt idx="2847">
                  <c:v>42914</c:v>
                </c:pt>
                <c:pt idx="2848">
                  <c:v>42915</c:v>
                </c:pt>
                <c:pt idx="2849">
                  <c:v>42916</c:v>
                </c:pt>
                <c:pt idx="2850">
                  <c:v>42919</c:v>
                </c:pt>
                <c:pt idx="2851">
                  <c:v>42920</c:v>
                </c:pt>
                <c:pt idx="2852">
                  <c:v>42921</c:v>
                </c:pt>
                <c:pt idx="2853">
                  <c:v>42922</c:v>
                </c:pt>
                <c:pt idx="2854">
                  <c:v>42923</c:v>
                </c:pt>
                <c:pt idx="2855">
                  <c:v>42926</c:v>
                </c:pt>
                <c:pt idx="2856">
                  <c:v>42927</c:v>
                </c:pt>
                <c:pt idx="2857">
                  <c:v>42928</c:v>
                </c:pt>
                <c:pt idx="2858">
                  <c:v>42929</c:v>
                </c:pt>
                <c:pt idx="2859">
                  <c:v>42930</c:v>
                </c:pt>
                <c:pt idx="2860">
                  <c:v>42933</c:v>
                </c:pt>
                <c:pt idx="2861">
                  <c:v>42934</c:v>
                </c:pt>
                <c:pt idx="2862">
                  <c:v>42935</c:v>
                </c:pt>
                <c:pt idx="2863">
                  <c:v>42936</c:v>
                </c:pt>
                <c:pt idx="2864">
                  <c:v>42937</c:v>
                </c:pt>
                <c:pt idx="2865">
                  <c:v>42940</c:v>
                </c:pt>
                <c:pt idx="2866">
                  <c:v>42941</c:v>
                </c:pt>
                <c:pt idx="2867">
                  <c:v>42942</c:v>
                </c:pt>
                <c:pt idx="2868">
                  <c:v>42943</c:v>
                </c:pt>
                <c:pt idx="2869">
                  <c:v>42944</c:v>
                </c:pt>
                <c:pt idx="2870">
                  <c:v>42947</c:v>
                </c:pt>
                <c:pt idx="2871">
                  <c:v>42948</c:v>
                </c:pt>
                <c:pt idx="2872">
                  <c:v>42949</c:v>
                </c:pt>
                <c:pt idx="2873">
                  <c:v>42950</c:v>
                </c:pt>
                <c:pt idx="2874">
                  <c:v>42951</c:v>
                </c:pt>
                <c:pt idx="2875">
                  <c:v>42954</c:v>
                </c:pt>
                <c:pt idx="2876">
                  <c:v>42955</c:v>
                </c:pt>
                <c:pt idx="2877">
                  <c:v>42956</c:v>
                </c:pt>
                <c:pt idx="2878">
                  <c:v>42957</c:v>
                </c:pt>
                <c:pt idx="2879">
                  <c:v>42958</c:v>
                </c:pt>
                <c:pt idx="2880">
                  <c:v>42961</c:v>
                </c:pt>
                <c:pt idx="2881">
                  <c:v>42963</c:v>
                </c:pt>
                <c:pt idx="2882">
                  <c:v>42964</c:v>
                </c:pt>
                <c:pt idx="2883">
                  <c:v>42965</c:v>
                </c:pt>
                <c:pt idx="2884">
                  <c:v>42968</c:v>
                </c:pt>
                <c:pt idx="2885">
                  <c:v>42969</c:v>
                </c:pt>
                <c:pt idx="2886">
                  <c:v>42970</c:v>
                </c:pt>
                <c:pt idx="2887">
                  <c:v>42971</c:v>
                </c:pt>
                <c:pt idx="2888">
                  <c:v>42975</c:v>
                </c:pt>
                <c:pt idx="2889">
                  <c:v>42976</c:v>
                </c:pt>
                <c:pt idx="2890">
                  <c:v>42977</c:v>
                </c:pt>
                <c:pt idx="2891">
                  <c:v>42978</c:v>
                </c:pt>
                <c:pt idx="2892">
                  <c:v>42979</c:v>
                </c:pt>
                <c:pt idx="2893">
                  <c:v>42982</c:v>
                </c:pt>
                <c:pt idx="2894">
                  <c:v>42983</c:v>
                </c:pt>
                <c:pt idx="2895">
                  <c:v>42984</c:v>
                </c:pt>
                <c:pt idx="2896">
                  <c:v>42985</c:v>
                </c:pt>
                <c:pt idx="2897">
                  <c:v>42986</c:v>
                </c:pt>
                <c:pt idx="2898">
                  <c:v>42989</c:v>
                </c:pt>
                <c:pt idx="2899">
                  <c:v>42990</c:v>
                </c:pt>
                <c:pt idx="2900">
                  <c:v>42991</c:v>
                </c:pt>
                <c:pt idx="2901">
                  <c:v>42992</c:v>
                </c:pt>
                <c:pt idx="2902">
                  <c:v>42993</c:v>
                </c:pt>
                <c:pt idx="2903">
                  <c:v>42996</c:v>
                </c:pt>
                <c:pt idx="2904">
                  <c:v>42997</c:v>
                </c:pt>
                <c:pt idx="2905">
                  <c:v>42998</c:v>
                </c:pt>
                <c:pt idx="2906">
                  <c:v>42999</c:v>
                </c:pt>
                <c:pt idx="2907">
                  <c:v>43000</c:v>
                </c:pt>
                <c:pt idx="2908">
                  <c:v>43003</c:v>
                </c:pt>
                <c:pt idx="2909">
                  <c:v>43004</c:v>
                </c:pt>
                <c:pt idx="2910">
                  <c:v>43005</c:v>
                </c:pt>
                <c:pt idx="2911">
                  <c:v>43006</c:v>
                </c:pt>
                <c:pt idx="2912">
                  <c:v>43007</c:v>
                </c:pt>
                <c:pt idx="2913">
                  <c:v>43011</c:v>
                </c:pt>
                <c:pt idx="2914">
                  <c:v>43012</c:v>
                </c:pt>
                <c:pt idx="2915">
                  <c:v>43013</c:v>
                </c:pt>
                <c:pt idx="2916">
                  <c:v>43014</c:v>
                </c:pt>
                <c:pt idx="2917">
                  <c:v>43017</c:v>
                </c:pt>
                <c:pt idx="2918">
                  <c:v>43018</c:v>
                </c:pt>
                <c:pt idx="2919">
                  <c:v>43019</c:v>
                </c:pt>
                <c:pt idx="2920">
                  <c:v>43020</c:v>
                </c:pt>
                <c:pt idx="2921">
                  <c:v>43021</c:v>
                </c:pt>
                <c:pt idx="2922">
                  <c:v>43024</c:v>
                </c:pt>
                <c:pt idx="2923">
                  <c:v>43025</c:v>
                </c:pt>
                <c:pt idx="2924">
                  <c:v>43026</c:v>
                </c:pt>
                <c:pt idx="2925">
                  <c:v>43027</c:v>
                </c:pt>
                <c:pt idx="2926">
                  <c:v>43031</c:v>
                </c:pt>
                <c:pt idx="2927">
                  <c:v>43032</c:v>
                </c:pt>
                <c:pt idx="2928">
                  <c:v>43033</c:v>
                </c:pt>
                <c:pt idx="2929">
                  <c:v>43034</c:v>
                </c:pt>
                <c:pt idx="2930">
                  <c:v>43035</c:v>
                </c:pt>
                <c:pt idx="2931">
                  <c:v>43038</c:v>
                </c:pt>
                <c:pt idx="2932">
                  <c:v>43039</c:v>
                </c:pt>
                <c:pt idx="2933">
                  <c:v>43040</c:v>
                </c:pt>
                <c:pt idx="2934">
                  <c:v>43041</c:v>
                </c:pt>
                <c:pt idx="2935">
                  <c:v>43042</c:v>
                </c:pt>
                <c:pt idx="2936">
                  <c:v>43045</c:v>
                </c:pt>
                <c:pt idx="2937">
                  <c:v>43046</c:v>
                </c:pt>
                <c:pt idx="2938">
                  <c:v>43047</c:v>
                </c:pt>
                <c:pt idx="2939">
                  <c:v>43048</c:v>
                </c:pt>
                <c:pt idx="2940">
                  <c:v>43049</c:v>
                </c:pt>
                <c:pt idx="2941">
                  <c:v>43052</c:v>
                </c:pt>
                <c:pt idx="2942">
                  <c:v>43053</c:v>
                </c:pt>
                <c:pt idx="2943">
                  <c:v>43054</c:v>
                </c:pt>
                <c:pt idx="2944">
                  <c:v>43055</c:v>
                </c:pt>
                <c:pt idx="2945">
                  <c:v>43056</c:v>
                </c:pt>
                <c:pt idx="2946">
                  <c:v>43059</c:v>
                </c:pt>
                <c:pt idx="2947">
                  <c:v>43060</c:v>
                </c:pt>
                <c:pt idx="2948">
                  <c:v>43061</c:v>
                </c:pt>
                <c:pt idx="2949">
                  <c:v>43062</c:v>
                </c:pt>
                <c:pt idx="2950">
                  <c:v>43063</c:v>
                </c:pt>
                <c:pt idx="2951">
                  <c:v>43066</c:v>
                </c:pt>
                <c:pt idx="2952">
                  <c:v>43067</c:v>
                </c:pt>
                <c:pt idx="2953">
                  <c:v>43068</c:v>
                </c:pt>
                <c:pt idx="2954">
                  <c:v>43069</c:v>
                </c:pt>
                <c:pt idx="2955">
                  <c:v>43070</c:v>
                </c:pt>
                <c:pt idx="2956">
                  <c:v>43073</c:v>
                </c:pt>
                <c:pt idx="2957">
                  <c:v>43074</c:v>
                </c:pt>
                <c:pt idx="2958">
                  <c:v>43075</c:v>
                </c:pt>
                <c:pt idx="2959">
                  <c:v>43076</c:v>
                </c:pt>
                <c:pt idx="2960">
                  <c:v>43077</c:v>
                </c:pt>
                <c:pt idx="2961">
                  <c:v>43080</c:v>
                </c:pt>
                <c:pt idx="2962">
                  <c:v>43081</c:v>
                </c:pt>
                <c:pt idx="2963">
                  <c:v>43082</c:v>
                </c:pt>
                <c:pt idx="2964">
                  <c:v>43083</c:v>
                </c:pt>
                <c:pt idx="2965">
                  <c:v>43084</c:v>
                </c:pt>
                <c:pt idx="2966">
                  <c:v>43087</c:v>
                </c:pt>
                <c:pt idx="2967">
                  <c:v>43088</c:v>
                </c:pt>
                <c:pt idx="2968">
                  <c:v>43089</c:v>
                </c:pt>
                <c:pt idx="2969">
                  <c:v>43090</c:v>
                </c:pt>
                <c:pt idx="2970">
                  <c:v>43091</c:v>
                </c:pt>
                <c:pt idx="2971">
                  <c:v>43095</c:v>
                </c:pt>
                <c:pt idx="2972">
                  <c:v>43096</c:v>
                </c:pt>
                <c:pt idx="2973">
                  <c:v>43097</c:v>
                </c:pt>
                <c:pt idx="2974">
                  <c:v>43098</c:v>
                </c:pt>
                <c:pt idx="2975">
                  <c:v>43101</c:v>
                </c:pt>
                <c:pt idx="2976">
                  <c:v>43102</c:v>
                </c:pt>
                <c:pt idx="2977">
                  <c:v>43103</c:v>
                </c:pt>
                <c:pt idx="2978">
                  <c:v>43104</c:v>
                </c:pt>
                <c:pt idx="2979">
                  <c:v>43105</c:v>
                </c:pt>
                <c:pt idx="2980">
                  <c:v>43108</c:v>
                </c:pt>
                <c:pt idx="2981">
                  <c:v>43109</c:v>
                </c:pt>
                <c:pt idx="2982">
                  <c:v>43110</c:v>
                </c:pt>
                <c:pt idx="2983">
                  <c:v>43111</c:v>
                </c:pt>
                <c:pt idx="2984">
                  <c:v>43112</c:v>
                </c:pt>
                <c:pt idx="2985">
                  <c:v>43115</c:v>
                </c:pt>
                <c:pt idx="2986">
                  <c:v>43116</c:v>
                </c:pt>
                <c:pt idx="2987">
                  <c:v>43117</c:v>
                </c:pt>
                <c:pt idx="2988">
                  <c:v>43118</c:v>
                </c:pt>
                <c:pt idx="2989">
                  <c:v>43119</c:v>
                </c:pt>
                <c:pt idx="2990">
                  <c:v>43122</c:v>
                </c:pt>
                <c:pt idx="2991">
                  <c:v>43123</c:v>
                </c:pt>
                <c:pt idx="2992">
                  <c:v>43124</c:v>
                </c:pt>
                <c:pt idx="2993">
                  <c:v>43125</c:v>
                </c:pt>
                <c:pt idx="2994">
                  <c:v>43129</c:v>
                </c:pt>
                <c:pt idx="2995">
                  <c:v>43130</c:v>
                </c:pt>
                <c:pt idx="2996">
                  <c:v>43131</c:v>
                </c:pt>
                <c:pt idx="2997">
                  <c:v>43132</c:v>
                </c:pt>
                <c:pt idx="2998">
                  <c:v>43133</c:v>
                </c:pt>
                <c:pt idx="2999">
                  <c:v>43136</c:v>
                </c:pt>
                <c:pt idx="3000">
                  <c:v>43137</c:v>
                </c:pt>
                <c:pt idx="3001">
                  <c:v>43138</c:v>
                </c:pt>
                <c:pt idx="3002">
                  <c:v>43139</c:v>
                </c:pt>
                <c:pt idx="3003">
                  <c:v>43140</c:v>
                </c:pt>
                <c:pt idx="3004">
                  <c:v>43143</c:v>
                </c:pt>
                <c:pt idx="3005">
                  <c:v>43145</c:v>
                </c:pt>
                <c:pt idx="3006">
                  <c:v>43146</c:v>
                </c:pt>
                <c:pt idx="3007">
                  <c:v>43147</c:v>
                </c:pt>
                <c:pt idx="3008">
                  <c:v>43150</c:v>
                </c:pt>
                <c:pt idx="3009">
                  <c:v>43151</c:v>
                </c:pt>
                <c:pt idx="3010">
                  <c:v>43152</c:v>
                </c:pt>
                <c:pt idx="3011">
                  <c:v>43153</c:v>
                </c:pt>
                <c:pt idx="3012">
                  <c:v>43154</c:v>
                </c:pt>
                <c:pt idx="3013">
                  <c:v>43157</c:v>
                </c:pt>
                <c:pt idx="3014">
                  <c:v>43158</c:v>
                </c:pt>
                <c:pt idx="3015">
                  <c:v>43159</c:v>
                </c:pt>
                <c:pt idx="3016">
                  <c:v>43160</c:v>
                </c:pt>
                <c:pt idx="3017">
                  <c:v>43164</c:v>
                </c:pt>
                <c:pt idx="3018">
                  <c:v>43165</c:v>
                </c:pt>
                <c:pt idx="3019">
                  <c:v>43166</c:v>
                </c:pt>
                <c:pt idx="3020">
                  <c:v>43167</c:v>
                </c:pt>
                <c:pt idx="3021">
                  <c:v>43168</c:v>
                </c:pt>
                <c:pt idx="3022">
                  <c:v>43171</c:v>
                </c:pt>
                <c:pt idx="3023">
                  <c:v>43172</c:v>
                </c:pt>
                <c:pt idx="3024">
                  <c:v>43173</c:v>
                </c:pt>
                <c:pt idx="3025">
                  <c:v>43174</c:v>
                </c:pt>
                <c:pt idx="3026">
                  <c:v>43175</c:v>
                </c:pt>
                <c:pt idx="3027">
                  <c:v>43178</c:v>
                </c:pt>
                <c:pt idx="3028">
                  <c:v>43179</c:v>
                </c:pt>
                <c:pt idx="3029">
                  <c:v>43180</c:v>
                </c:pt>
                <c:pt idx="3030">
                  <c:v>43181</c:v>
                </c:pt>
                <c:pt idx="3031">
                  <c:v>43182</c:v>
                </c:pt>
                <c:pt idx="3032">
                  <c:v>43185</c:v>
                </c:pt>
                <c:pt idx="3033">
                  <c:v>43186</c:v>
                </c:pt>
                <c:pt idx="3034">
                  <c:v>43187</c:v>
                </c:pt>
                <c:pt idx="3035">
                  <c:v>43192</c:v>
                </c:pt>
                <c:pt idx="3036">
                  <c:v>43193</c:v>
                </c:pt>
                <c:pt idx="3037">
                  <c:v>43194</c:v>
                </c:pt>
                <c:pt idx="3038">
                  <c:v>43195</c:v>
                </c:pt>
                <c:pt idx="3039">
                  <c:v>43196</c:v>
                </c:pt>
                <c:pt idx="3040">
                  <c:v>43199</c:v>
                </c:pt>
                <c:pt idx="3041">
                  <c:v>43200</c:v>
                </c:pt>
                <c:pt idx="3042">
                  <c:v>43201</c:v>
                </c:pt>
                <c:pt idx="3043">
                  <c:v>43202</c:v>
                </c:pt>
                <c:pt idx="3044">
                  <c:v>43203</c:v>
                </c:pt>
                <c:pt idx="3045">
                  <c:v>43206</c:v>
                </c:pt>
                <c:pt idx="3046">
                  <c:v>43207</c:v>
                </c:pt>
                <c:pt idx="3047">
                  <c:v>43208</c:v>
                </c:pt>
                <c:pt idx="3048">
                  <c:v>43209</c:v>
                </c:pt>
                <c:pt idx="3049">
                  <c:v>43210</c:v>
                </c:pt>
                <c:pt idx="3050">
                  <c:v>43213</c:v>
                </c:pt>
                <c:pt idx="3051">
                  <c:v>43214</c:v>
                </c:pt>
                <c:pt idx="3052">
                  <c:v>43215</c:v>
                </c:pt>
                <c:pt idx="3053">
                  <c:v>43216</c:v>
                </c:pt>
                <c:pt idx="3054">
                  <c:v>43217</c:v>
                </c:pt>
                <c:pt idx="3055">
                  <c:v>43220</c:v>
                </c:pt>
                <c:pt idx="3056">
                  <c:v>43222</c:v>
                </c:pt>
                <c:pt idx="3057">
                  <c:v>43223</c:v>
                </c:pt>
                <c:pt idx="3058">
                  <c:v>43224</c:v>
                </c:pt>
                <c:pt idx="3059">
                  <c:v>43227</c:v>
                </c:pt>
                <c:pt idx="3060">
                  <c:v>43228</c:v>
                </c:pt>
                <c:pt idx="3061">
                  <c:v>43229</c:v>
                </c:pt>
                <c:pt idx="3062">
                  <c:v>43230</c:v>
                </c:pt>
                <c:pt idx="3063">
                  <c:v>43231</c:v>
                </c:pt>
                <c:pt idx="3064">
                  <c:v>43234</c:v>
                </c:pt>
                <c:pt idx="3065">
                  <c:v>43235</c:v>
                </c:pt>
                <c:pt idx="3066">
                  <c:v>43236</c:v>
                </c:pt>
                <c:pt idx="3067">
                  <c:v>43237</c:v>
                </c:pt>
                <c:pt idx="3068">
                  <c:v>43238</c:v>
                </c:pt>
                <c:pt idx="3069">
                  <c:v>43241</c:v>
                </c:pt>
                <c:pt idx="3070">
                  <c:v>43242</c:v>
                </c:pt>
                <c:pt idx="3071">
                  <c:v>43243</c:v>
                </c:pt>
                <c:pt idx="3072">
                  <c:v>43244</c:v>
                </c:pt>
                <c:pt idx="3073">
                  <c:v>43245</c:v>
                </c:pt>
                <c:pt idx="3074">
                  <c:v>43248</c:v>
                </c:pt>
                <c:pt idx="3075">
                  <c:v>43249</c:v>
                </c:pt>
                <c:pt idx="3076">
                  <c:v>43250</c:v>
                </c:pt>
                <c:pt idx="3077">
                  <c:v>43251</c:v>
                </c:pt>
                <c:pt idx="3078">
                  <c:v>43252</c:v>
                </c:pt>
                <c:pt idx="3079">
                  <c:v>43255</c:v>
                </c:pt>
                <c:pt idx="3080">
                  <c:v>43256</c:v>
                </c:pt>
                <c:pt idx="3081">
                  <c:v>43257</c:v>
                </c:pt>
                <c:pt idx="3082">
                  <c:v>43258</c:v>
                </c:pt>
                <c:pt idx="3083">
                  <c:v>43259</c:v>
                </c:pt>
                <c:pt idx="3084">
                  <c:v>43262</c:v>
                </c:pt>
                <c:pt idx="3085">
                  <c:v>43263</c:v>
                </c:pt>
                <c:pt idx="3086">
                  <c:v>43264</c:v>
                </c:pt>
                <c:pt idx="3087">
                  <c:v>43265</c:v>
                </c:pt>
                <c:pt idx="3088">
                  <c:v>43266</c:v>
                </c:pt>
                <c:pt idx="3089">
                  <c:v>43269</c:v>
                </c:pt>
                <c:pt idx="3090">
                  <c:v>43270</c:v>
                </c:pt>
                <c:pt idx="3091">
                  <c:v>43271</c:v>
                </c:pt>
                <c:pt idx="3092">
                  <c:v>43272</c:v>
                </c:pt>
                <c:pt idx="3093">
                  <c:v>43273</c:v>
                </c:pt>
                <c:pt idx="3094">
                  <c:v>43276</c:v>
                </c:pt>
                <c:pt idx="3095">
                  <c:v>43277</c:v>
                </c:pt>
                <c:pt idx="3096">
                  <c:v>43278</c:v>
                </c:pt>
                <c:pt idx="3097">
                  <c:v>43279</c:v>
                </c:pt>
                <c:pt idx="3098">
                  <c:v>43280</c:v>
                </c:pt>
                <c:pt idx="3099">
                  <c:v>43283</c:v>
                </c:pt>
                <c:pt idx="3100">
                  <c:v>43284</c:v>
                </c:pt>
                <c:pt idx="3101">
                  <c:v>43285</c:v>
                </c:pt>
                <c:pt idx="3102">
                  <c:v>43286</c:v>
                </c:pt>
                <c:pt idx="3103">
                  <c:v>43287</c:v>
                </c:pt>
                <c:pt idx="3104">
                  <c:v>43290</c:v>
                </c:pt>
                <c:pt idx="3105">
                  <c:v>43291</c:v>
                </c:pt>
                <c:pt idx="3106">
                  <c:v>43292</c:v>
                </c:pt>
                <c:pt idx="3107">
                  <c:v>43293</c:v>
                </c:pt>
                <c:pt idx="3108">
                  <c:v>43294</c:v>
                </c:pt>
                <c:pt idx="3109">
                  <c:v>43297</c:v>
                </c:pt>
                <c:pt idx="3110">
                  <c:v>43298</c:v>
                </c:pt>
                <c:pt idx="3111">
                  <c:v>43299</c:v>
                </c:pt>
                <c:pt idx="3112">
                  <c:v>43300</c:v>
                </c:pt>
                <c:pt idx="3113">
                  <c:v>43301</c:v>
                </c:pt>
                <c:pt idx="3114">
                  <c:v>43304</c:v>
                </c:pt>
                <c:pt idx="3115">
                  <c:v>43305</c:v>
                </c:pt>
                <c:pt idx="3116">
                  <c:v>43306</c:v>
                </c:pt>
                <c:pt idx="3117">
                  <c:v>43307</c:v>
                </c:pt>
                <c:pt idx="3118">
                  <c:v>43308</c:v>
                </c:pt>
                <c:pt idx="3119">
                  <c:v>43311</c:v>
                </c:pt>
                <c:pt idx="3120">
                  <c:v>43312</c:v>
                </c:pt>
                <c:pt idx="3121">
                  <c:v>43313</c:v>
                </c:pt>
                <c:pt idx="3122">
                  <c:v>43314</c:v>
                </c:pt>
                <c:pt idx="3123">
                  <c:v>43315</c:v>
                </c:pt>
                <c:pt idx="3124">
                  <c:v>43318</c:v>
                </c:pt>
                <c:pt idx="3125">
                  <c:v>43319</c:v>
                </c:pt>
                <c:pt idx="3126">
                  <c:v>43320</c:v>
                </c:pt>
                <c:pt idx="3127">
                  <c:v>43321</c:v>
                </c:pt>
                <c:pt idx="3128">
                  <c:v>43322</c:v>
                </c:pt>
                <c:pt idx="3129">
                  <c:v>43325</c:v>
                </c:pt>
                <c:pt idx="3130">
                  <c:v>43326</c:v>
                </c:pt>
                <c:pt idx="3131">
                  <c:v>43328</c:v>
                </c:pt>
                <c:pt idx="3132">
                  <c:v>43329</c:v>
                </c:pt>
                <c:pt idx="3133">
                  <c:v>43332</c:v>
                </c:pt>
                <c:pt idx="3134">
                  <c:v>43333</c:v>
                </c:pt>
                <c:pt idx="3135">
                  <c:v>43335</c:v>
                </c:pt>
                <c:pt idx="3136">
                  <c:v>43336</c:v>
                </c:pt>
                <c:pt idx="3137">
                  <c:v>43339</c:v>
                </c:pt>
                <c:pt idx="3138">
                  <c:v>43340</c:v>
                </c:pt>
                <c:pt idx="3139">
                  <c:v>43341</c:v>
                </c:pt>
                <c:pt idx="3140">
                  <c:v>43342</c:v>
                </c:pt>
                <c:pt idx="3141">
                  <c:v>43343</c:v>
                </c:pt>
                <c:pt idx="3142">
                  <c:v>43346</c:v>
                </c:pt>
                <c:pt idx="3143">
                  <c:v>43347</c:v>
                </c:pt>
                <c:pt idx="3144">
                  <c:v>43348</c:v>
                </c:pt>
                <c:pt idx="3145">
                  <c:v>43349</c:v>
                </c:pt>
                <c:pt idx="3146">
                  <c:v>43350</c:v>
                </c:pt>
                <c:pt idx="3147">
                  <c:v>43353</c:v>
                </c:pt>
                <c:pt idx="3148">
                  <c:v>43354</c:v>
                </c:pt>
                <c:pt idx="3149">
                  <c:v>43355</c:v>
                </c:pt>
                <c:pt idx="3150">
                  <c:v>43357</c:v>
                </c:pt>
                <c:pt idx="3151">
                  <c:v>43360</c:v>
                </c:pt>
                <c:pt idx="3152">
                  <c:v>43361</c:v>
                </c:pt>
                <c:pt idx="3153">
                  <c:v>43362</c:v>
                </c:pt>
                <c:pt idx="3154">
                  <c:v>43364</c:v>
                </c:pt>
                <c:pt idx="3155">
                  <c:v>43367</c:v>
                </c:pt>
                <c:pt idx="3156">
                  <c:v>43368</c:v>
                </c:pt>
                <c:pt idx="3157">
                  <c:v>43369</c:v>
                </c:pt>
                <c:pt idx="3158">
                  <c:v>43370</c:v>
                </c:pt>
                <c:pt idx="3159">
                  <c:v>43371</c:v>
                </c:pt>
                <c:pt idx="3160">
                  <c:v>43374</c:v>
                </c:pt>
                <c:pt idx="3161">
                  <c:v>43376</c:v>
                </c:pt>
                <c:pt idx="3162">
                  <c:v>43377</c:v>
                </c:pt>
                <c:pt idx="3163">
                  <c:v>43378</c:v>
                </c:pt>
                <c:pt idx="3164">
                  <c:v>43381</c:v>
                </c:pt>
                <c:pt idx="3165">
                  <c:v>43382</c:v>
                </c:pt>
                <c:pt idx="3166">
                  <c:v>43383</c:v>
                </c:pt>
                <c:pt idx="3167">
                  <c:v>43384</c:v>
                </c:pt>
                <c:pt idx="3168">
                  <c:v>43385</c:v>
                </c:pt>
                <c:pt idx="3169">
                  <c:v>43388</c:v>
                </c:pt>
                <c:pt idx="3170">
                  <c:v>43389</c:v>
                </c:pt>
                <c:pt idx="3171">
                  <c:v>43390</c:v>
                </c:pt>
                <c:pt idx="3172">
                  <c:v>43392</c:v>
                </c:pt>
                <c:pt idx="3173">
                  <c:v>43395</c:v>
                </c:pt>
                <c:pt idx="3174">
                  <c:v>43396</c:v>
                </c:pt>
                <c:pt idx="3175">
                  <c:v>43397</c:v>
                </c:pt>
                <c:pt idx="3176">
                  <c:v>43398</c:v>
                </c:pt>
                <c:pt idx="3177">
                  <c:v>43399</c:v>
                </c:pt>
                <c:pt idx="3178">
                  <c:v>43402</c:v>
                </c:pt>
                <c:pt idx="3179">
                  <c:v>43403</c:v>
                </c:pt>
                <c:pt idx="3180">
                  <c:v>43404</c:v>
                </c:pt>
                <c:pt idx="3181">
                  <c:v>43405</c:v>
                </c:pt>
                <c:pt idx="3182">
                  <c:v>43406</c:v>
                </c:pt>
                <c:pt idx="3183">
                  <c:v>43409</c:v>
                </c:pt>
                <c:pt idx="3184">
                  <c:v>43410</c:v>
                </c:pt>
                <c:pt idx="3185">
                  <c:v>43411</c:v>
                </c:pt>
                <c:pt idx="3186">
                  <c:v>43413</c:v>
                </c:pt>
                <c:pt idx="3187">
                  <c:v>43416</c:v>
                </c:pt>
                <c:pt idx="3188">
                  <c:v>43417</c:v>
                </c:pt>
                <c:pt idx="3189">
                  <c:v>43418</c:v>
                </c:pt>
                <c:pt idx="3190">
                  <c:v>43419</c:v>
                </c:pt>
                <c:pt idx="3191">
                  <c:v>43420</c:v>
                </c:pt>
                <c:pt idx="3192">
                  <c:v>43423</c:v>
                </c:pt>
                <c:pt idx="3193">
                  <c:v>43424</c:v>
                </c:pt>
                <c:pt idx="3194">
                  <c:v>43425</c:v>
                </c:pt>
                <c:pt idx="3195">
                  <c:v>43426</c:v>
                </c:pt>
                <c:pt idx="3196">
                  <c:v>43430</c:v>
                </c:pt>
                <c:pt idx="3197">
                  <c:v>43431</c:v>
                </c:pt>
                <c:pt idx="3198">
                  <c:v>43432</c:v>
                </c:pt>
                <c:pt idx="3199">
                  <c:v>43433</c:v>
                </c:pt>
                <c:pt idx="3200">
                  <c:v>43434</c:v>
                </c:pt>
                <c:pt idx="3201">
                  <c:v>43437</c:v>
                </c:pt>
                <c:pt idx="3202">
                  <c:v>43438</c:v>
                </c:pt>
                <c:pt idx="3203">
                  <c:v>43439</c:v>
                </c:pt>
                <c:pt idx="3204">
                  <c:v>43440</c:v>
                </c:pt>
                <c:pt idx="3205">
                  <c:v>43441</c:v>
                </c:pt>
                <c:pt idx="3206">
                  <c:v>43444</c:v>
                </c:pt>
                <c:pt idx="3207">
                  <c:v>43445</c:v>
                </c:pt>
                <c:pt idx="3208">
                  <c:v>43446</c:v>
                </c:pt>
                <c:pt idx="3209">
                  <c:v>43447</c:v>
                </c:pt>
                <c:pt idx="3210">
                  <c:v>43448</c:v>
                </c:pt>
                <c:pt idx="3211">
                  <c:v>43451</c:v>
                </c:pt>
                <c:pt idx="3212">
                  <c:v>43452</c:v>
                </c:pt>
                <c:pt idx="3213">
                  <c:v>43453</c:v>
                </c:pt>
                <c:pt idx="3214">
                  <c:v>43454</c:v>
                </c:pt>
                <c:pt idx="3215">
                  <c:v>43455</c:v>
                </c:pt>
                <c:pt idx="3216">
                  <c:v>43458</c:v>
                </c:pt>
                <c:pt idx="3217">
                  <c:v>43460</c:v>
                </c:pt>
                <c:pt idx="3218">
                  <c:v>43461</c:v>
                </c:pt>
                <c:pt idx="3219">
                  <c:v>43462</c:v>
                </c:pt>
                <c:pt idx="3220">
                  <c:v>43465</c:v>
                </c:pt>
                <c:pt idx="3221">
                  <c:v>43466</c:v>
                </c:pt>
                <c:pt idx="3222">
                  <c:v>43467</c:v>
                </c:pt>
                <c:pt idx="3223">
                  <c:v>43468</c:v>
                </c:pt>
                <c:pt idx="3224">
                  <c:v>43469</c:v>
                </c:pt>
                <c:pt idx="3225">
                  <c:v>43472</c:v>
                </c:pt>
                <c:pt idx="3226">
                  <c:v>43473</c:v>
                </c:pt>
                <c:pt idx="3227">
                  <c:v>43474</c:v>
                </c:pt>
                <c:pt idx="3228">
                  <c:v>43475</c:v>
                </c:pt>
                <c:pt idx="3229">
                  <c:v>43476</c:v>
                </c:pt>
                <c:pt idx="3230">
                  <c:v>43479</c:v>
                </c:pt>
                <c:pt idx="3231">
                  <c:v>43480</c:v>
                </c:pt>
                <c:pt idx="3232">
                  <c:v>43481</c:v>
                </c:pt>
                <c:pt idx="3233">
                  <c:v>43482</c:v>
                </c:pt>
                <c:pt idx="3234">
                  <c:v>43483</c:v>
                </c:pt>
                <c:pt idx="3235">
                  <c:v>43486</c:v>
                </c:pt>
                <c:pt idx="3236">
                  <c:v>43487</c:v>
                </c:pt>
                <c:pt idx="3237">
                  <c:v>43488</c:v>
                </c:pt>
                <c:pt idx="3238">
                  <c:v>43489</c:v>
                </c:pt>
                <c:pt idx="3239">
                  <c:v>43490</c:v>
                </c:pt>
                <c:pt idx="3240">
                  <c:v>43493</c:v>
                </c:pt>
                <c:pt idx="3241">
                  <c:v>43494</c:v>
                </c:pt>
                <c:pt idx="3242">
                  <c:v>43495</c:v>
                </c:pt>
                <c:pt idx="3243">
                  <c:v>43496</c:v>
                </c:pt>
                <c:pt idx="3244">
                  <c:v>43497</c:v>
                </c:pt>
                <c:pt idx="3245">
                  <c:v>43500</c:v>
                </c:pt>
                <c:pt idx="3246">
                  <c:v>43501</c:v>
                </c:pt>
                <c:pt idx="3247">
                  <c:v>43502</c:v>
                </c:pt>
                <c:pt idx="3248">
                  <c:v>43503</c:v>
                </c:pt>
                <c:pt idx="3249">
                  <c:v>43504</c:v>
                </c:pt>
                <c:pt idx="3250">
                  <c:v>43507</c:v>
                </c:pt>
                <c:pt idx="3251">
                  <c:v>43508</c:v>
                </c:pt>
                <c:pt idx="3252">
                  <c:v>43509</c:v>
                </c:pt>
                <c:pt idx="3253">
                  <c:v>43510</c:v>
                </c:pt>
                <c:pt idx="3254">
                  <c:v>43511</c:v>
                </c:pt>
                <c:pt idx="3255">
                  <c:v>43514</c:v>
                </c:pt>
                <c:pt idx="3256">
                  <c:v>43515</c:v>
                </c:pt>
                <c:pt idx="3257">
                  <c:v>43516</c:v>
                </c:pt>
                <c:pt idx="3258">
                  <c:v>43517</c:v>
                </c:pt>
                <c:pt idx="3259">
                  <c:v>43518</c:v>
                </c:pt>
                <c:pt idx="3260">
                  <c:v>43521</c:v>
                </c:pt>
                <c:pt idx="3261">
                  <c:v>43522</c:v>
                </c:pt>
                <c:pt idx="3262">
                  <c:v>43523</c:v>
                </c:pt>
                <c:pt idx="3263">
                  <c:v>43524</c:v>
                </c:pt>
                <c:pt idx="3264">
                  <c:v>43525</c:v>
                </c:pt>
                <c:pt idx="3265">
                  <c:v>43529</c:v>
                </c:pt>
                <c:pt idx="3266">
                  <c:v>43530</c:v>
                </c:pt>
                <c:pt idx="3267">
                  <c:v>43531</c:v>
                </c:pt>
                <c:pt idx="3268">
                  <c:v>43532</c:v>
                </c:pt>
                <c:pt idx="3269">
                  <c:v>43535</c:v>
                </c:pt>
                <c:pt idx="3270">
                  <c:v>43536</c:v>
                </c:pt>
                <c:pt idx="3271">
                  <c:v>43537</c:v>
                </c:pt>
                <c:pt idx="3272">
                  <c:v>43538</c:v>
                </c:pt>
                <c:pt idx="3273">
                  <c:v>43539</c:v>
                </c:pt>
                <c:pt idx="3274">
                  <c:v>43542</c:v>
                </c:pt>
                <c:pt idx="3275">
                  <c:v>43543</c:v>
                </c:pt>
                <c:pt idx="3276">
                  <c:v>43544</c:v>
                </c:pt>
                <c:pt idx="3277">
                  <c:v>43546</c:v>
                </c:pt>
                <c:pt idx="3278">
                  <c:v>43549</c:v>
                </c:pt>
                <c:pt idx="3279">
                  <c:v>43550</c:v>
                </c:pt>
                <c:pt idx="3280">
                  <c:v>43551</c:v>
                </c:pt>
                <c:pt idx="3281">
                  <c:v>43552</c:v>
                </c:pt>
                <c:pt idx="3282">
                  <c:v>43553</c:v>
                </c:pt>
                <c:pt idx="3283">
                  <c:v>43556</c:v>
                </c:pt>
                <c:pt idx="3284">
                  <c:v>43557</c:v>
                </c:pt>
                <c:pt idx="3285">
                  <c:v>43558</c:v>
                </c:pt>
                <c:pt idx="3286">
                  <c:v>43559</c:v>
                </c:pt>
                <c:pt idx="3287">
                  <c:v>43560</c:v>
                </c:pt>
                <c:pt idx="3288">
                  <c:v>43563</c:v>
                </c:pt>
                <c:pt idx="3289">
                  <c:v>43564</c:v>
                </c:pt>
                <c:pt idx="3290">
                  <c:v>43565</c:v>
                </c:pt>
                <c:pt idx="3291">
                  <c:v>43566</c:v>
                </c:pt>
                <c:pt idx="3292">
                  <c:v>43567</c:v>
                </c:pt>
                <c:pt idx="3293">
                  <c:v>43570</c:v>
                </c:pt>
                <c:pt idx="3294">
                  <c:v>43571</c:v>
                </c:pt>
                <c:pt idx="3295">
                  <c:v>43573</c:v>
                </c:pt>
                <c:pt idx="3296">
                  <c:v>43577</c:v>
                </c:pt>
                <c:pt idx="3297">
                  <c:v>43578</c:v>
                </c:pt>
                <c:pt idx="3298">
                  <c:v>43579</c:v>
                </c:pt>
                <c:pt idx="3299">
                  <c:v>43580</c:v>
                </c:pt>
                <c:pt idx="3300">
                  <c:v>43581</c:v>
                </c:pt>
                <c:pt idx="3301">
                  <c:v>43585</c:v>
                </c:pt>
                <c:pt idx="3302">
                  <c:v>43587</c:v>
                </c:pt>
                <c:pt idx="3303">
                  <c:v>43588</c:v>
                </c:pt>
                <c:pt idx="3304">
                  <c:v>43591</c:v>
                </c:pt>
                <c:pt idx="3305">
                  <c:v>43592</c:v>
                </c:pt>
                <c:pt idx="3306">
                  <c:v>43593</c:v>
                </c:pt>
                <c:pt idx="3307">
                  <c:v>43594</c:v>
                </c:pt>
                <c:pt idx="3308">
                  <c:v>43595</c:v>
                </c:pt>
                <c:pt idx="3309">
                  <c:v>43598</c:v>
                </c:pt>
                <c:pt idx="3310">
                  <c:v>43599</c:v>
                </c:pt>
                <c:pt idx="3311">
                  <c:v>43600</c:v>
                </c:pt>
                <c:pt idx="3312">
                  <c:v>43601</c:v>
                </c:pt>
                <c:pt idx="3313">
                  <c:v>43602</c:v>
                </c:pt>
                <c:pt idx="3314">
                  <c:v>43605</c:v>
                </c:pt>
                <c:pt idx="3315">
                  <c:v>43606</c:v>
                </c:pt>
                <c:pt idx="3316">
                  <c:v>43607</c:v>
                </c:pt>
                <c:pt idx="3317">
                  <c:v>43608</c:v>
                </c:pt>
                <c:pt idx="3318">
                  <c:v>43609</c:v>
                </c:pt>
                <c:pt idx="3319">
                  <c:v>43612</c:v>
                </c:pt>
                <c:pt idx="3320">
                  <c:v>43613</c:v>
                </c:pt>
                <c:pt idx="3321">
                  <c:v>43614</c:v>
                </c:pt>
                <c:pt idx="3322">
                  <c:v>43615</c:v>
                </c:pt>
                <c:pt idx="3323">
                  <c:v>43616</c:v>
                </c:pt>
                <c:pt idx="3324">
                  <c:v>43619</c:v>
                </c:pt>
                <c:pt idx="3325">
                  <c:v>43620</c:v>
                </c:pt>
                <c:pt idx="3326">
                  <c:v>43622</c:v>
                </c:pt>
                <c:pt idx="3327">
                  <c:v>43623</c:v>
                </c:pt>
                <c:pt idx="3328">
                  <c:v>43626</c:v>
                </c:pt>
                <c:pt idx="3329">
                  <c:v>43627</c:v>
                </c:pt>
                <c:pt idx="3330">
                  <c:v>43628</c:v>
                </c:pt>
                <c:pt idx="3331">
                  <c:v>43629</c:v>
                </c:pt>
                <c:pt idx="3332">
                  <c:v>43630</c:v>
                </c:pt>
                <c:pt idx="3333">
                  <c:v>43633</c:v>
                </c:pt>
                <c:pt idx="3334">
                  <c:v>43634</c:v>
                </c:pt>
                <c:pt idx="3335">
                  <c:v>43635</c:v>
                </c:pt>
                <c:pt idx="3336">
                  <c:v>43636</c:v>
                </c:pt>
                <c:pt idx="3337">
                  <c:v>43637</c:v>
                </c:pt>
                <c:pt idx="3338">
                  <c:v>43640</c:v>
                </c:pt>
                <c:pt idx="3339">
                  <c:v>43641</c:v>
                </c:pt>
                <c:pt idx="3340">
                  <c:v>43642</c:v>
                </c:pt>
                <c:pt idx="3341">
                  <c:v>43643</c:v>
                </c:pt>
                <c:pt idx="3342">
                  <c:v>43644</c:v>
                </c:pt>
                <c:pt idx="3343">
                  <c:v>43647</c:v>
                </c:pt>
                <c:pt idx="3344">
                  <c:v>43648</c:v>
                </c:pt>
                <c:pt idx="3345">
                  <c:v>43649</c:v>
                </c:pt>
                <c:pt idx="3346">
                  <c:v>43650</c:v>
                </c:pt>
                <c:pt idx="3347">
                  <c:v>43651</c:v>
                </c:pt>
                <c:pt idx="3348">
                  <c:v>43654</c:v>
                </c:pt>
                <c:pt idx="3349">
                  <c:v>43655</c:v>
                </c:pt>
                <c:pt idx="3350">
                  <c:v>43656</c:v>
                </c:pt>
                <c:pt idx="3351">
                  <c:v>43657</c:v>
                </c:pt>
                <c:pt idx="3352">
                  <c:v>43658</c:v>
                </c:pt>
                <c:pt idx="3353">
                  <c:v>43661</c:v>
                </c:pt>
                <c:pt idx="3354">
                  <c:v>43662</c:v>
                </c:pt>
                <c:pt idx="3355">
                  <c:v>43663</c:v>
                </c:pt>
                <c:pt idx="3356">
                  <c:v>43664</c:v>
                </c:pt>
                <c:pt idx="3357">
                  <c:v>43665</c:v>
                </c:pt>
                <c:pt idx="3358">
                  <c:v>43668</c:v>
                </c:pt>
                <c:pt idx="3359">
                  <c:v>43669</c:v>
                </c:pt>
                <c:pt idx="3360">
                  <c:v>43670</c:v>
                </c:pt>
                <c:pt idx="3361">
                  <c:v>43671</c:v>
                </c:pt>
                <c:pt idx="3362">
                  <c:v>43672</c:v>
                </c:pt>
                <c:pt idx="3363">
                  <c:v>43675</c:v>
                </c:pt>
                <c:pt idx="3364">
                  <c:v>43676</c:v>
                </c:pt>
                <c:pt idx="3365">
                  <c:v>43677</c:v>
                </c:pt>
                <c:pt idx="3366">
                  <c:v>43678</c:v>
                </c:pt>
                <c:pt idx="3367">
                  <c:v>43679</c:v>
                </c:pt>
                <c:pt idx="3368">
                  <c:v>43682</c:v>
                </c:pt>
                <c:pt idx="3369">
                  <c:v>43683</c:v>
                </c:pt>
                <c:pt idx="3370">
                  <c:v>43684</c:v>
                </c:pt>
                <c:pt idx="3371">
                  <c:v>43685</c:v>
                </c:pt>
                <c:pt idx="3372">
                  <c:v>43686</c:v>
                </c:pt>
                <c:pt idx="3373">
                  <c:v>43690</c:v>
                </c:pt>
                <c:pt idx="3374">
                  <c:v>43691</c:v>
                </c:pt>
                <c:pt idx="3375">
                  <c:v>43693</c:v>
                </c:pt>
                <c:pt idx="3376">
                  <c:v>43696</c:v>
                </c:pt>
                <c:pt idx="3377">
                  <c:v>43697</c:v>
                </c:pt>
                <c:pt idx="3378">
                  <c:v>43698</c:v>
                </c:pt>
                <c:pt idx="3379">
                  <c:v>43699</c:v>
                </c:pt>
                <c:pt idx="3380">
                  <c:v>43700</c:v>
                </c:pt>
                <c:pt idx="3381">
                  <c:v>43703</c:v>
                </c:pt>
                <c:pt idx="3382">
                  <c:v>43704</c:v>
                </c:pt>
                <c:pt idx="3383">
                  <c:v>43705</c:v>
                </c:pt>
                <c:pt idx="3384">
                  <c:v>43706</c:v>
                </c:pt>
                <c:pt idx="3385">
                  <c:v>43707</c:v>
                </c:pt>
                <c:pt idx="3386">
                  <c:v>43711</c:v>
                </c:pt>
                <c:pt idx="3387">
                  <c:v>43712</c:v>
                </c:pt>
                <c:pt idx="3388">
                  <c:v>43713</c:v>
                </c:pt>
                <c:pt idx="3389">
                  <c:v>43714</c:v>
                </c:pt>
                <c:pt idx="3390">
                  <c:v>43717</c:v>
                </c:pt>
                <c:pt idx="3391">
                  <c:v>43719</c:v>
                </c:pt>
                <c:pt idx="3392">
                  <c:v>43720</c:v>
                </c:pt>
                <c:pt idx="3393">
                  <c:v>43721</c:v>
                </c:pt>
                <c:pt idx="3394">
                  <c:v>43724</c:v>
                </c:pt>
                <c:pt idx="3395">
                  <c:v>43725</c:v>
                </c:pt>
                <c:pt idx="3396">
                  <c:v>43726</c:v>
                </c:pt>
                <c:pt idx="3397">
                  <c:v>43727</c:v>
                </c:pt>
                <c:pt idx="3398">
                  <c:v>43728</c:v>
                </c:pt>
                <c:pt idx="3399">
                  <c:v>43731</c:v>
                </c:pt>
                <c:pt idx="3400">
                  <c:v>43732</c:v>
                </c:pt>
                <c:pt idx="3401">
                  <c:v>43733</c:v>
                </c:pt>
                <c:pt idx="3402">
                  <c:v>43734</c:v>
                </c:pt>
                <c:pt idx="3403">
                  <c:v>43735</c:v>
                </c:pt>
                <c:pt idx="3404">
                  <c:v>43738</c:v>
                </c:pt>
                <c:pt idx="3405">
                  <c:v>43739</c:v>
                </c:pt>
                <c:pt idx="3406">
                  <c:v>43741</c:v>
                </c:pt>
                <c:pt idx="3407">
                  <c:v>43742</c:v>
                </c:pt>
                <c:pt idx="3408">
                  <c:v>43745</c:v>
                </c:pt>
                <c:pt idx="3409">
                  <c:v>43747</c:v>
                </c:pt>
                <c:pt idx="3410">
                  <c:v>43748</c:v>
                </c:pt>
                <c:pt idx="3411">
                  <c:v>43749</c:v>
                </c:pt>
                <c:pt idx="3412">
                  <c:v>43752</c:v>
                </c:pt>
                <c:pt idx="3413">
                  <c:v>43753</c:v>
                </c:pt>
                <c:pt idx="3414">
                  <c:v>43754</c:v>
                </c:pt>
                <c:pt idx="3415">
                  <c:v>43755</c:v>
                </c:pt>
                <c:pt idx="3416">
                  <c:v>43756</c:v>
                </c:pt>
                <c:pt idx="3417">
                  <c:v>43760</c:v>
                </c:pt>
                <c:pt idx="3418">
                  <c:v>43761</c:v>
                </c:pt>
                <c:pt idx="3419">
                  <c:v>43762</c:v>
                </c:pt>
                <c:pt idx="3420">
                  <c:v>43763</c:v>
                </c:pt>
                <c:pt idx="3421">
                  <c:v>43765</c:v>
                </c:pt>
                <c:pt idx="3422">
                  <c:v>43767</c:v>
                </c:pt>
                <c:pt idx="3423">
                  <c:v>43768</c:v>
                </c:pt>
                <c:pt idx="3424">
                  <c:v>43769</c:v>
                </c:pt>
                <c:pt idx="3425">
                  <c:v>43770</c:v>
                </c:pt>
                <c:pt idx="3426">
                  <c:v>43773</c:v>
                </c:pt>
                <c:pt idx="3427">
                  <c:v>43774</c:v>
                </c:pt>
                <c:pt idx="3428">
                  <c:v>43775</c:v>
                </c:pt>
                <c:pt idx="3429">
                  <c:v>43776</c:v>
                </c:pt>
                <c:pt idx="3430">
                  <c:v>43777</c:v>
                </c:pt>
                <c:pt idx="3431">
                  <c:v>43780</c:v>
                </c:pt>
                <c:pt idx="3432">
                  <c:v>43782</c:v>
                </c:pt>
                <c:pt idx="3433">
                  <c:v>43783</c:v>
                </c:pt>
                <c:pt idx="3434">
                  <c:v>43784</c:v>
                </c:pt>
                <c:pt idx="3435">
                  <c:v>43787</c:v>
                </c:pt>
                <c:pt idx="3436">
                  <c:v>43788</c:v>
                </c:pt>
                <c:pt idx="3437">
                  <c:v>43789</c:v>
                </c:pt>
                <c:pt idx="3438">
                  <c:v>43790</c:v>
                </c:pt>
                <c:pt idx="3439">
                  <c:v>43791</c:v>
                </c:pt>
                <c:pt idx="3440">
                  <c:v>43794</c:v>
                </c:pt>
                <c:pt idx="3441">
                  <c:v>43795</c:v>
                </c:pt>
                <c:pt idx="3442">
                  <c:v>43796</c:v>
                </c:pt>
                <c:pt idx="3443">
                  <c:v>43797</c:v>
                </c:pt>
                <c:pt idx="3444">
                  <c:v>43798</c:v>
                </c:pt>
                <c:pt idx="3445">
                  <c:v>43801</c:v>
                </c:pt>
                <c:pt idx="3446">
                  <c:v>43802</c:v>
                </c:pt>
                <c:pt idx="3447">
                  <c:v>43803</c:v>
                </c:pt>
                <c:pt idx="3448">
                  <c:v>43804</c:v>
                </c:pt>
                <c:pt idx="3449">
                  <c:v>43805</c:v>
                </c:pt>
                <c:pt idx="3450">
                  <c:v>43808</c:v>
                </c:pt>
                <c:pt idx="3451">
                  <c:v>43809</c:v>
                </c:pt>
                <c:pt idx="3452">
                  <c:v>43810</c:v>
                </c:pt>
                <c:pt idx="3453">
                  <c:v>43811</c:v>
                </c:pt>
                <c:pt idx="3454">
                  <c:v>43812</c:v>
                </c:pt>
                <c:pt idx="3455">
                  <c:v>43815</c:v>
                </c:pt>
                <c:pt idx="3456">
                  <c:v>43816</c:v>
                </c:pt>
                <c:pt idx="3457">
                  <c:v>43817</c:v>
                </c:pt>
                <c:pt idx="3458">
                  <c:v>43818</c:v>
                </c:pt>
                <c:pt idx="3459">
                  <c:v>43819</c:v>
                </c:pt>
                <c:pt idx="3460">
                  <c:v>43822</c:v>
                </c:pt>
                <c:pt idx="3461">
                  <c:v>43823</c:v>
                </c:pt>
                <c:pt idx="3462">
                  <c:v>43825</c:v>
                </c:pt>
                <c:pt idx="3463">
                  <c:v>43826</c:v>
                </c:pt>
                <c:pt idx="3464">
                  <c:v>43829</c:v>
                </c:pt>
                <c:pt idx="3465">
                  <c:v>43830</c:v>
                </c:pt>
                <c:pt idx="3466">
                  <c:v>43831</c:v>
                </c:pt>
                <c:pt idx="3467">
                  <c:v>43832</c:v>
                </c:pt>
                <c:pt idx="3468">
                  <c:v>43833</c:v>
                </c:pt>
                <c:pt idx="3469">
                  <c:v>43836</c:v>
                </c:pt>
                <c:pt idx="3470">
                  <c:v>43837</c:v>
                </c:pt>
                <c:pt idx="3471">
                  <c:v>43838</c:v>
                </c:pt>
                <c:pt idx="3472">
                  <c:v>43839</c:v>
                </c:pt>
                <c:pt idx="3473">
                  <c:v>43840</c:v>
                </c:pt>
                <c:pt idx="3474">
                  <c:v>43843</c:v>
                </c:pt>
                <c:pt idx="3475">
                  <c:v>43844</c:v>
                </c:pt>
                <c:pt idx="3476">
                  <c:v>43845</c:v>
                </c:pt>
                <c:pt idx="3477">
                  <c:v>43846</c:v>
                </c:pt>
                <c:pt idx="3478">
                  <c:v>43847</c:v>
                </c:pt>
                <c:pt idx="3479">
                  <c:v>43850</c:v>
                </c:pt>
                <c:pt idx="3480">
                  <c:v>43851</c:v>
                </c:pt>
                <c:pt idx="3481">
                  <c:v>43852</c:v>
                </c:pt>
                <c:pt idx="3482">
                  <c:v>43853</c:v>
                </c:pt>
                <c:pt idx="3483">
                  <c:v>43854</c:v>
                </c:pt>
                <c:pt idx="3484">
                  <c:v>43857</c:v>
                </c:pt>
                <c:pt idx="3485">
                  <c:v>43858</c:v>
                </c:pt>
                <c:pt idx="3486">
                  <c:v>43859</c:v>
                </c:pt>
                <c:pt idx="3487">
                  <c:v>43860</c:v>
                </c:pt>
                <c:pt idx="3488">
                  <c:v>43861</c:v>
                </c:pt>
                <c:pt idx="3489">
                  <c:v>43862</c:v>
                </c:pt>
                <c:pt idx="3490">
                  <c:v>43864</c:v>
                </c:pt>
                <c:pt idx="3491">
                  <c:v>43865</c:v>
                </c:pt>
                <c:pt idx="3492">
                  <c:v>43866</c:v>
                </c:pt>
                <c:pt idx="3493">
                  <c:v>43867</c:v>
                </c:pt>
                <c:pt idx="3494">
                  <c:v>43868</c:v>
                </c:pt>
                <c:pt idx="3495">
                  <c:v>43871</c:v>
                </c:pt>
                <c:pt idx="3496">
                  <c:v>43872</c:v>
                </c:pt>
                <c:pt idx="3497">
                  <c:v>43873</c:v>
                </c:pt>
                <c:pt idx="3498">
                  <c:v>43874</c:v>
                </c:pt>
                <c:pt idx="3499">
                  <c:v>43875</c:v>
                </c:pt>
                <c:pt idx="3500">
                  <c:v>43878</c:v>
                </c:pt>
                <c:pt idx="3501">
                  <c:v>43879</c:v>
                </c:pt>
                <c:pt idx="3502">
                  <c:v>43880</c:v>
                </c:pt>
                <c:pt idx="3503">
                  <c:v>43881</c:v>
                </c:pt>
                <c:pt idx="3504">
                  <c:v>43885</c:v>
                </c:pt>
                <c:pt idx="3505">
                  <c:v>43886</c:v>
                </c:pt>
                <c:pt idx="3506">
                  <c:v>43887</c:v>
                </c:pt>
                <c:pt idx="3507">
                  <c:v>43888</c:v>
                </c:pt>
                <c:pt idx="3508">
                  <c:v>43889</c:v>
                </c:pt>
              </c:numCache>
            </c:numRef>
          </c:cat>
          <c:val>
            <c:numRef>
              <c:f>Sheet5!$J$3:$J$3519</c:f>
              <c:numCache>
                <c:formatCode>#,##0.00</c:formatCode>
                <c:ptCount val="3517"/>
                <c:pt idx="0">
                  <c:v>100</c:v>
                </c:pt>
                <c:pt idx="1">
                  <c:v>101.49171499015165</c:v>
                </c:pt>
                <c:pt idx="2">
                  <c:v>101.96829244776242</c:v>
                </c:pt>
                <c:pt idx="3">
                  <c:v>102.42076555419347</c:v>
                </c:pt>
                <c:pt idx="4">
                  <c:v>103.19141609619702</c:v>
                </c:pt>
                <c:pt idx="5">
                  <c:v>104.04539882370766</c:v>
                </c:pt>
                <c:pt idx="6">
                  <c:v>103.4848004848418</c:v>
                </c:pt>
                <c:pt idx="7">
                  <c:v>103.43245960799437</c:v>
                </c:pt>
                <c:pt idx="8">
                  <c:v>103.6776352942797</c:v>
                </c:pt>
                <c:pt idx="9">
                  <c:v>103.28852219666395</c:v>
                </c:pt>
                <c:pt idx="10">
                  <c:v>102.3174611919946</c:v>
                </c:pt>
                <c:pt idx="11">
                  <c:v>101.69832371454939</c:v>
                </c:pt>
                <c:pt idx="12">
                  <c:v>103.57570832357681</c:v>
                </c:pt>
                <c:pt idx="13">
                  <c:v>104.53988237076624</c:v>
                </c:pt>
                <c:pt idx="14">
                  <c:v>104.49580584289473</c:v>
                </c:pt>
                <c:pt idx="15">
                  <c:v>104.82706849767908</c:v>
                </c:pt>
                <c:pt idx="16">
                  <c:v>105.08877288191623</c:v>
                </c:pt>
                <c:pt idx="17">
                  <c:v>106.83530529882508</c:v>
                </c:pt>
                <c:pt idx="18">
                  <c:v>105.51232076693158</c:v>
                </c:pt>
                <c:pt idx="19">
                  <c:v>105.56397294803101</c:v>
                </c:pt>
                <c:pt idx="20">
                  <c:v>104.379416261484</c:v>
                </c:pt>
                <c:pt idx="21">
                  <c:v>104.52679715155438</c:v>
                </c:pt>
                <c:pt idx="22">
                  <c:v>105.01508243688103</c:v>
                </c:pt>
                <c:pt idx="23">
                  <c:v>106.45170176719328</c:v>
                </c:pt>
                <c:pt idx="24">
                  <c:v>107.17276621534138</c:v>
                </c:pt>
                <c:pt idx="25">
                  <c:v>106.87524965220864</c:v>
                </c:pt>
                <c:pt idx="26">
                  <c:v>108.16793157119046</c:v>
                </c:pt>
                <c:pt idx="27">
                  <c:v>109.09353865649233</c:v>
                </c:pt>
                <c:pt idx="28">
                  <c:v>108.51710031542265</c:v>
                </c:pt>
                <c:pt idx="29">
                  <c:v>108.37109681684825</c:v>
                </c:pt>
                <c:pt idx="30">
                  <c:v>108.85180644894697</c:v>
                </c:pt>
                <c:pt idx="31">
                  <c:v>107.32083580115976</c:v>
                </c:pt>
                <c:pt idx="32">
                  <c:v>106.35597305822233</c:v>
                </c:pt>
                <c:pt idx="33">
                  <c:v>107.14935055990964</c:v>
                </c:pt>
                <c:pt idx="34">
                  <c:v>107.31601493092381</c:v>
                </c:pt>
                <c:pt idx="35">
                  <c:v>106.92690183330807</c:v>
                </c:pt>
                <c:pt idx="36">
                  <c:v>107.60320105783667</c:v>
                </c:pt>
                <c:pt idx="37">
                  <c:v>108.49988292172284</c:v>
                </c:pt>
                <c:pt idx="38">
                  <c:v>108.20994201181801</c:v>
                </c:pt>
                <c:pt idx="39">
                  <c:v>109.94201181801904</c:v>
                </c:pt>
                <c:pt idx="40">
                  <c:v>110.92822412914423</c:v>
                </c:pt>
                <c:pt idx="41">
                  <c:v>111.61416509414471</c:v>
                </c:pt>
                <c:pt idx="42">
                  <c:v>113.138248784452</c:v>
                </c:pt>
                <c:pt idx="43">
                  <c:v>114.19264197462844</c:v>
                </c:pt>
                <c:pt idx="44">
                  <c:v>112.55010261566645</c:v>
                </c:pt>
                <c:pt idx="45">
                  <c:v>113.03356703075714</c:v>
                </c:pt>
                <c:pt idx="46">
                  <c:v>114.36825939036653</c:v>
                </c:pt>
                <c:pt idx="47">
                  <c:v>115.07899340229473</c:v>
                </c:pt>
                <c:pt idx="48">
                  <c:v>114.60379333617993</c:v>
                </c:pt>
                <c:pt idx="49">
                  <c:v>115.08450296827867</c:v>
                </c:pt>
                <c:pt idx="50">
                  <c:v>114.55765072106445</c:v>
                </c:pt>
                <c:pt idx="51">
                  <c:v>115.46328562967452</c:v>
                </c:pt>
                <c:pt idx="52">
                  <c:v>115.58036390683324</c:v>
                </c:pt>
                <c:pt idx="53">
                  <c:v>114.56453767854437</c:v>
                </c:pt>
                <c:pt idx="54">
                  <c:v>114.98946295505571</c:v>
                </c:pt>
                <c:pt idx="55">
                  <c:v>115.90473960413769</c:v>
                </c:pt>
                <c:pt idx="56">
                  <c:v>117.151967603752</c:v>
                </c:pt>
                <c:pt idx="57">
                  <c:v>116.66437101417335</c:v>
                </c:pt>
                <c:pt idx="58">
                  <c:v>117.29246153634246</c:v>
                </c:pt>
                <c:pt idx="59">
                  <c:v>118.52660431674494</c:v>
                </c:pt>
                <c:pt idx="60">
                  <c:v>120.35302544042092</c:v>
                </c:pt>
                <c:pt idx="61">
                  <c:v>123.448712827647</c:v>
                </c:pt>
                <c:pt idx="62">
                  <c:v>124.34401730003718</c:v>
                </c:pt>
                <c:pt idx="63">
                  <c:v>126.12498450434566</c:v>
                </c:pt>
                <c:pt idx="64">
                  <c:v>124.50930427955538</c:v>
                </c:pt>
                <c:pt idx="65">
                  <c:v>125.15048002093634</c:v>
                </c:pt>
                <c:pt idx="66">
                  <c:v>122.61401358108016</c:v>
                </c:pt>
                <c:pt idx="67">
                  <c:v>120.30963760829741</c:v>
                </c:pt>
                <c:pt idx="68">
                  <c:v>122.29652484125562</c:v>
                </c:pt>
                <c:pt idx="69">
                  <c:v>123.71179460338011</c:v>
                </c:pt>
                <c:pt idx="70">
                  <c:v>124.13947466288343</c:v>
                </c:pt>
                <c:pt idx="71">
                  <c:v>125.04304348424952</c:v>
                </c:pt>
                <c:pt idx="72">
                  <c:v>125.37912700926984</c:v>
                </c:pt>
                <c:pt idx="73">
                  <c:v>126.11327667662979</c:v>
                </c:pt>
                <c:pt idx="74">
                  <c:v>124.27170424649798</c:v>
                </c:pt>
                <c:pt idx="75">
                  <c:v>126.14702276828143</c:v>
                </c:pt>
                <c:pt idx="76">
                  <c:v>126.67456371124364</c:v>
                </c:pt>
                <c:pt idx="77">
                  <c:v>126.32746105425544</c:v>
                </c:pt>
                <c:pt idx="78">
                  <c:v>129.14284927204861</c:v>
                </c:pt>
                <c:pt idx="79">
                  <c:v>129.96101982066361</c:v>
                </c:pt>
                <c:pt idx="80">
                  <c:v>130.16762854506135</c:v>
                </c:pt>
                <c:pt idx="81">
                  <c:v>129.97548243137146</c:v>
                </c:pt>
                <c:pt idx="82">
                  <c:v>130.11459897246593</c:v>
                </c:pt>
                <c:pt idx="83">
                  <c:v>130.67106513684382</c:v>
                </c:pt>
                <c:pt idx="84">
                  <c:v>130.86803212076967</c:v>
                </c:pt>
                <c:pt idx="85">
                  <c:v>131.69308962686463</c:v>
                </c:pt>
                <c:pt idx="86">
                  <c:v>130.44586162725031</c:v>
                </c:pt>
                <c:pt idx="87">
                  <c:v>129.48168758006088</c:v>
                </c:pt>
                <c:pt idx="88">
                  <c:v>124.98794782441013</c:v>
                </c:pt>
                <c:pt idx="89">
                  <c:v>123.72625721408795</c:v>
                </c:pt>
                <c:pt idx="90">
                  <c:v>127.88115866172642</c:v>
                </c:pt>
                <c:pt idx="91">
                  <c:v>119.84063580391454</c:v>
                </c:pt>
                <c:pt idx="92">
                  <c:v>115.22293081362515</c:v>
                </c:pt>
                <c:pt idx="93">
                  <c:v>107.52951061280146</c:v>
                </c:pt>
                <c:pt idx="94">
                  <c:v>110.71748323025854</c:v>
                </c:pt>
                <c:pt idx="95">
                  <c:v>110.10661010178923</c:v>
                </c:pt>
                <c:pt idx="96">
                  <c:v>109.01709342846517</c:v>
                </c:pt>
                <c:pt idx="97">
                  <c:v>111.72091293508353</c:v>
                </c:pt>
                <c:pt idx="98">
                  <c:v>112.68439828652498</c:v>
                </c:pt>
                <c:pt idx="99">
                  <c:v>112.60933044999379</c:v>
                </c:pt>
                <c:pt idx="100">
                  <c:v>109.75744135755706</c:v>
                </c:pt>
                <c:pt idx="101">
                  <c:v>106.55500612939215</c:v>
                </c:pt>
                <c:pt idx="102">
                  <c:v>105.78779906612856</c:v>
                </c:pt>
                <c:pt idx="103">
                  <c:v>104.25545102684535</c:v>
                </c:pt>
                <c:pt idx="104">
                  <c:v>100.23966612030137</c:v>
                </c:pt>
                <c:pt idx="105">
                  <c:v>93.85821131940331</c:v>
                </c:pt>
                <c:pt idx="106">
                  <c:v>86.61175465902673</c:v>
                </c:pt>
                <c:pt idx="107">
                  <c:v>91.670224928031288</c:v>
                </c:pt>
                <c:pt idx="108">
                  <c:v>90.136499497252103</c:v>
                </c:pt>
                <c:pt idx="109">
                  <c:v>84.257103896640544</c:v>
                </c:pt>
                <c:pt idx="110">
                  <c:v>81.683447886392742</c:v>
                </c:pt>
                <c:pt idx="111">
                  <c:v>86.745361634137268</c:v>
                </c:pt>
                <c:pt idx="112">
                  <c:v>90.630294348562686</c:v>
                </c:pt>
                <c:pt idx="113">
                  <c:v>92.608228536797014</c:v>
                </c:pt>
                <c:pt idx="114">
                  <c:v>92.714287681987855</c:v>
                </c:pt>
                <c:pt idx="115">
                  <c:v>95.305849781683435</c:v>
                </c:pt>
                <c:pt idx="116">
                  <c:v>97.404994421564439</c:v>
                </c:pt>
                <c:pt idx="117">
                  <c:v>97.593697056514358</c:v>
                </c:pt>
                <c:pt idx="118">
                  <c:v>98.579220671891576</c:v>
                </c:pt>
                <c:pt idx="119">
                  <c:v>94.382997479373557</c:v>
                </c:pt>
                <c:pt idx="120">
                  <c:v>93.794162614840019</c:v>
                </c:pt>
                <c:pt idx="121">
                  <c:v>93.466343438795604</c:v>
                </c:pt>
                <c:pt idx="122">
                  <c:v>94.097188743956693</c:v>
                </c:pt>
                <c:pt idx="123">
                  <c:v>97.335436151017191</c:v>
                </c:pt>
                <c:pt idx="124">
                  <c:v>97.581300533050509</c:v>
                </c:pt>
                <c:pt idx="125">
                  <c:v>97.61711271194612</c:v>
                </c:pt>
                <c:pt idx="126">
                  <c:v>98.76310243660555</c:v>
                </c:pt>
                <c:pt idx="127">
                  <c:v>98.840236360380715</c:v>
                </c:pt>
                <c:pt idx="128">
                  <c:v>97.324417019049321</c:v>
                </c:pt>
                <c:pt idx="129">
                  <c:v>97.219735265354473</c:v>
                </c:pt>
                <c:pt idx="130">
                  <c:v>96.935303921433587</c:v>
                </c:pt>
                <c:pt idx="131">
                  <c:v>97.092326551975859</c:v>
                </c:pt>
                <c:pt idx="132">
                  <c:v>96.975248274817147</c:v>
                </c:pt>
                <c:pt idx="133">
                  <c:v>95.880222035509149</c:v>
                </c:pt>
                <c:pt idx="134">
                  <c:v>93.646093029021628</c:v>
                </c:pt>
                <c:pt idx="135">
                  <c:v>92.075178027850853</c:v>
                </c:pt>
                <c:pt idx="136">
                  <c:v>89.408548091624084</c:v>
                </c:pt>
                <c:pt idx="137">
                  <c:v>90.359636919601655</c:v>
                </c:pt>
                <c:pt idx="138">
                  <c:v>88.20952879436922</c:v>
                </c:pt>
                <c:pt idx="139">
                  <c:v>87.565598269996286</c:v>
                </c:pt>
                <c:pt idx="140">
                  <c:v>89.525626368782795</c:v>
                </c:pt>
                <c:pt idx="141">
                  <c:v>91.214308342860292</c:v>
                </c:pt>
                <c:pt idx="142">
                  <c:v>92.602718970813058</c:v>
                </c:pt>
                <c:pt idx="143">
                  <c:v>94.037960909629348</c:v>
                </c:pt>
                <c:pt idx="144">
                  <c:v>95.064117574138081</c:v>
                </c:pt>
                <c:pt idx="145">
                  <c:v>94.336166168510076</c:v>
                </c:pt>
                <c:pt idx="146">
                  <c:v>95.529675899780983</c:v>
                </c:pt>
                <c:pt idx="147">
                  <c:v>96.169474249665981</c:v>
                </c:pt>
                <c:pt idx="148">
                  <c:v>95.841655073621581</c:v>
                </c:pt>
                <c:pt idx="149">
                  <c:v>95.942893348576462</c:v>
                </c:pt>
                <c:pt idx="150">
                  <c:v>97.179102216222915</c:v>
                </c:pt>
                <c:pt idx="151">
                  <c:v>98.907728543683973</c:v>
                </c:pt>
                <c:pt idx="152">
                  <c:v>100.9758818749053</c:v>
                </c:pt>
                <c:pt idx="153">
                  <c:v>102.05093593752152</c:v>
                </c:pt>
                <c:pt idx="154">
                  <c:v>104.14525970716656</c:v>
                </c:pt>
                <c:pt idx="155">
                  <c:v>105.40281814300079</c:v>
                </c:pt>
                <c:pt idx="156">
                  <c:v>104.46963540447102</c:v>
                </c:pt>
                <c:pt idx="157">
                  <c:v>105.24028594647456</c:v>
                </c:pt>
                <c:pt idx="158">
                  <c:v>105.98269996281043</c:v>
                </c:pt>
                <c:pt idx="159">
                  <c:v>105.92760430297102</c:v>
                </c:pt>
                <c:pt idx="160">
                  <c:v>104.76026501012383</c:v>
                </c:pt>
                <c:pt idx="161">
                  <c:v>105.15282158647952</c:v>
                </c:pt>
                <c:pt idx="162">
                  <c:v>106.1948182531921</c:v>
                </c:pt>
                <c:pt idx="163">
                  <c:v>106.75954876654592</c:v>
                </c:pt>
                <c:pt idx="164">
                  <c:v>106.73682180686215</c:v>
                </c:pt>
                <c:pt idx="165">
                  <c:v>106.65142353411109</c:v>
                </c:pt>
                <c:pt idx="166">
                  <c:v>105.7650721064448</c:v>
                </c:pt>
                <c:pt idx="167">
                  <c:v>107.0522444594427</c:v>
                </c:pt>
                <c:pt idx="168">
                  <c:v>108.96544124736573</c:v>
                </c:pt>
                <c:pt idx="169">
                  <c:v>109.47301001363617</c:v>
                </c:pt>
                <c:pt idx="170">
                  <c:v>109.88553876668365</c:v>
                </c:pt>
                <c:pt idx="171">
                  <c:v>109.88071789644771</c:v>
                </c:pt>
                <c:pt idx="172">
                  <c:v>111.32697896723185</c:v>
                </c:pt>
                <c:pt idx="173">
                  <c:v>107.4544427762703</c:v>
                </c:pt>
                <c:pt idx="174">
                  <c:v>108.39657855952397</c:v>
                </c:pt>
                <c:pt idx="175">
                  <c:v>109.93925703502705</c:v>
                </c:pt>
                <c:pt idx="176">
                  <c:v>110.44682580129751</c:v>
                </c:pt>
                <c:pt idx="177">
                  <c:v>110.64517017671932</c:v>
                </c:pt>
                <c:pt idx="178">
                  <c:v>111.15549372598173</c:v>
                </c:pt>
                <c:pt idx="179">
                  <c:v>109.78361179598076</c:v>
                </c:pt>
                <c:pt idx="180">
                  <c:v>110.29049186650322</c:v>
                </c:pt>
                <c:pt idx="181">
                  <c:v>111.29805374581616</c:v>
                </c:pt>
                <c:pt idx="182">
                  <c:v>110.71335105577057</c:v>
                </c:pt>
                <c:pt idx="183">
                  <c:v>110.38966405421414</c:v>
                </c:pt>
                <c:pt idx="184">
                  <c:v>110.9309789121362</c:v>
                </c:pt>
                <c:pt idx="185">
                  <c:v>111.67270423272406</c:v>
                </c:pt>
                <c:pt idx="186">
                  <c:v>112.3255878018209</c:v>
                </c:pt>
                <c:pt idx="187">
                  <c:v>114.09829065715348</c:v>
                </c:pt>
                <c:pt idx="188">
                  <c:v>114.4336854864258</c:v>
                </c:pt>
                <c:pt idx="189">
                  <c:v>113.8593132326001</c:v>
                </c:pt>
                <c:pt idx="190">
                  <c:v>116.08586658585969</c:v>
                </c:pt>
                <c:pt idx="191">
                  <c:v>116.95775540281814</c:v>
                </c:pt>
                <c:pt idx="192">
                  <c:v>117.57827027175934</c:v>
                </c:pt>
                <c:pt idx="193">
                  <c:v>117.1705623889478</c:v>
                </c:pt>
                <c:pt idx="194">
                  <c:v>115.77251002052313</c:v>
                </c:pt>
                <c:pt idx="195">
                  <c:v>116.77731711684412</c:v>
                </c:pt>
                <c:pt idx="196">
                  <c:v>116.98117105824987</c:v>
                </c:pt>
                <c:pt idx="197">
                  <c:v>116.98048236250189</c:v>
                </c:pt>
                <c:pt idx="198">
                  <c:v>116.41919532788805</c:v>
                </c:pt>
                <c:pt idx="199">
                  <c:v>116.65472927370145</c:v>
                </c:pt>
                <c:pt idx="200">
                  <c:v>116.10721615404746</c:v>
                </c:pt>
                <c:pt idx="201">
                  <c:v>117.00045453919367</c:v>
                </c:pt>
                <c:pt idx="202">
                  <c:v>117.95774162890318</c:v>
                </c:pt>
                <c:pt idx="203">
                  <c:v>117.28213110012258</c:v>
                </c:pt>
                <c:pt idx="204">
                  <c:v>118.02592250795443</c:v>
                </c:pt>
                <c:pt idx="205">
                  <c:v>119.21598876048539</c:v>
                </c:pt>
                <c:pt idx="206">
                  <c:v>119.73251057147972</c:v>
                </c:pt>
                <c:pt idx="207">
                  <c:v>119.13816614096224</c:v>
                </c:pt>
                <c:pt idx="208">
                  <c:v>119.799314059035</c:v>
                </c:pt>
                <c:pt idx="209">
                  <c:v>120.07823583697193</c:v>
                </c:pt>
                <c:pt idx="210">
                  <c:v>120.25040977397005</c:v>
                </c:pt>
                <c:pt idx="211">
                  <c:v>121.58992300381537</c:v>
                </c:pt>
                <c:pt idx="212">
                  <c:v>122.07889698489001</c:v>
                </c:pt>
                <c:pt idx="213">
                  <c:v>120.57754025426647</c:v>
                </c:pt>
                <c:pt idx="214">
                  <c:v>121.59680996129529</c:v>
                </c:pt>
                <c:pt idx="215">
                  <c:v>122.24487266015619</c:v>
                </c:pt>
                <c:pt idx="216">
                  <c:v>123.67047285850057</c:v>
                </c:pt>
                <c:pt idx="217">
                  <c:v>122.83852839492569</c:v>
                </c:pt>
                <c:pt idx="218">
                  <c:v>122.33095962865525</c:v>
                </c:pt>
                <c:pt idx="219">
                  <c:v>122.23109874519633</c:v>
                </c:pt>
                <c:pt idx="220">
                  <c:v>120.31239239128938</c:v>
                </c:pt>
                <c:pt idx="221">
                  <c:v>119.05483395545515</c:v>
                </c:pt>
                <c:pt idx="222">
                  <c:v>121.0933733695128</c:v>
                </c:pt>
                <c:pt idx="223">
                  <c:v>122.30961006046748</c:v>
                </c:pt>
                <c:pt idx="224">
                  <c:v>122.82062230547788</c:v>
                </c:pt>
                <c:pt idx="225">
                  <c:v>123.56028153882177</c:v>
                </c:pt>
                <c:pt idx="226">
                  <c:v>124.39015991515268</c:v>
                </c:pt>
                <c:pt idx="227">
                  <c:v>123.6029806751973</c:v>
                </c:pt>
                <c:pt idx="228">
                  <c:v>125.03133565653366</c:v>
                </c:pt>
                <c:pt idx="229">
                  <c:v>124.43630253026816</c:v>
                </c:pt>
                <c:pt idx="230">
                  <c:v>125.73656010247792</c:v>
                </c:pt>
                <c:pt idx="231">
                  <c:v>126.56850456605279</c:v>
                </c:pt>
                <c:pt idx="232">
                  <c:v>126.80472720761422</c:v>
                </c:pt>
                <c:pt idx="233">
                  <c:v>125.66769052767867</c:v>
                </c:pt>
                <c:pt idx="234">
                  <c:v>125.65460530846681</c:v>
                </c:pt>
                <c:pt idx="235">
                  <c:v>125.03546783102161</c:v>
                </c:pt>
                <c:pt idx="236">
                  <c:v>121.89983609041197</c:v>
                </c:pt>
                <c:pt idx="237">
                  <c:v>116.96395366455006</c:v>
                </c:pt>
                <c:pt idx="238">
                  <c:v>119.54725141526976</c:v>
                </c:pt>
                <c:pt idx="239">
                  <c:v>122.39914050770651</c:v>
                </c:pt>
                <c:pt idx="240">
                  <c:v>123.58576328149749</c:v>
                </c:pt>
                <c:pt idx="241">
                  <c:v>123.46937370008676</c:v>
                </c:pt>
                <c:pt idx="242">
                  <c:v>121.73661519813777</c:v>
                </c:pt>
                <c:pt idx="243">
                  <c:v>121.22766904037134</c:v>
                </c:pt>
                <c:pt idx="244">
                  <c:v>122.1801352598449</c:v>
                </c:pt>
                <c:pt idx="245">
                  <c:v>123.16221539648213</c:v>
                </c:pt>
                <c:pt idx="246">
                  <c:v>124.50103993057947</c:v>
                </c:pt>
                <c:pt idx="247">
                  <c:v>125.49689398217654</c:v>
                </c:pt>
                <c:pt idx="248">
                  <c:v>125.64152008925495</c:v>
                </c:pt>
                <c:pt idx="249">
                  <c:v>126.86464373768955</c:v>
                </c:pt>
                <c:pt idx="250">
                  <c:v>128.47963526673186</c:v>
                </c:pt>
                <c:pt idx="251">
                  <c:v>129.84118676051293</c:v>
                </c:pt>
                <c:pt idx="252">
                  <c:v>130.20412941970494</c:v>
                </c:pt>
                <c:pt idx="253">
                  <c:v>130.19930854946901</c:v>
                </c:pt>
                <c:pt idx="254">
                  <c:v>129.5064806269886</c:v>
                </c:pt>
                <c:pt idx="255">
                  <c:v>128.93141967741491</c:v>
                </c:pt>
                <c:pt idx="256">
                  <c:v>127.55609426867399</c:v>
                </c:pt>
                <c:pt idx="257">
                  <c:v>129.21516232558781</c:v>
                </c:pt>
                <c:pt idx="258">
                  <c:v>131.02298866406798</c:v>
                </c:pt>
                <c:pt idx="259">
                  <c:v>132.13729838431976</c:v>
                </c:pt>
                <c:pt idx="260">
                  <c:v>132.68687759121775</c:v>
                </c:pt>
                <c:pt idx="261">
                  <c:v>133.24196636409965</c:v>
                </c:pt>
                <c:pt idx="262">
                  <c:v>132.86456109419981</c:v>
                </c:pt>
                <c:pt idx="263">
                  <c:v>132.27710362116224</c:v>
                </c:pt>
                <c:pt idx="264">
                  <c:v>131.96099227283369</c:v>
                </c:pt>
                <c:pt idx="265">
                  <c:v>130.46996597843005</c:v>
                </c:pt>
                <c:pt idx="266">
                  <c:v>131.17863390311427</c:v>
                </c:pt>
                <c:pt idx="267">
                  <c:v>132.87420283467168</c:v>
                </c:pt>
                <c:pt idx="268">
                  <c:v>133.1035385187532</c:v>
                </c:pt>
                <c:pt idx="269">
                  <c:v>131.87697139157862</c:v>
                </c:pt>
                <c:pt idx="270">
                  <c:v>132.69376454869766</c:v>
                </c:pt>
                <c:pt idx="271">
                  <c:v>133.4761229184171</c:v>
                </c:pt>
                <c:pt idx="272">
                  <c:v>133.87143427776476</c:v>
                </c:pt>
                <c:pt idx="273">
                  <c:v>134.62280133882453</c:v>
                </c:pt>
                <c:pt idx="274">
                  <c:v>134.76398396716297</c:v>
                </c:pt>
                <c:pt idx="275">
                  <c:v>134.59663090040081</c:v>
                </c:pt>
                <c:pt idx="276">
                  <c:v>131.79639398906352</c:v>
                </c:pt>
                <c:pt idx="277">
                  <c:v>126.64012892384402</c:v>
                </c:pt>
                <c:pt idx="278">
                  <c:v>125.99344361647911</c:v>
                </c:pt>
                <c:pt idx="279">
                  <c:v>126.56643847880882</c:v>
                </c:pt>
                <c:pt idx="280">
                  <c:v>130.09462679577416</c:v>
                </c:pt>
                <c:pt idx="281">
                  <c:v>129.74201457280202</c:v>
                </c:pt>
                <c:pt idx="282">
                  <c:v>128.19382653131498</c:v>
                </c:pt>
                <c:pt idx="283">
                  <c:v>128.5133813583835</c:v>
                </c:pt>
                <c:pt idx="284">
                  <c:v>126.99962810429608</c:v>
                </c:pt>
                <c:pt idx="285">
                  <c:v>124.23038250161842</c:v>
                </c:pt>
                <c:pt idx="286">
                  <c:v>125.18766959132793</c:v>
                </c:pt>
                <c:pt idx="287">
                  <c:v>125.57609399319568</c:v>
                </c:pt>
                <c:pt idx="288">
                  <c:v>121.06031597360916</c:v>
                </c:pt>
                <c:pt idx="289">
                  <c:v>121.32821861957824</c:v>
                </c:pt>
                <c:pt idx="290">
                  <c:v>120.35095935317695</c:v>
                </c:pt>
                <c:pt idx="291">
                  <c:v>114.19952893210838</c:v>
                </c:pt>
                <c:pt idx="292">
                  <c:v>114.75806118373025</c:v>
                </c:pt>
                <c:pt idx="293">
                  <c:v>112.31663475709699</c:v>
                </c:pt>
                <c:pt idx="294">
                  <c:v>115.61686478147683</c:v>
                </c:pt>
                <c:pt idx="295">
                  <c:v>115.36135865897162</c:v>
                </c:pt>
                <c:pt idx="296">
                  <c:v>116.25666313136182</c:v>
                </c:pt>
                <c:pt idx="297">
                  <c:v>117.52661809065991</c:v>
                </c:pt>
                <c:pt idx="298">
                  <c:v>115.01218991473947</c:v>
                </c:pt>
                <c:pt idx="299">
                  <c:v>115.81865263563863</c:v>
                </c:pt>
                <c:pt idx="300">
                  <c:v>114.94538642718419</c:v>
                </c:pt>
                <c:pt idx="301">
                  <c:v>116.09344223908761</c:v>
                </c:pt>
                <c:pt idx="302">
                  <c:v>117.10926846737648</c:v>
                </c:pt>
                <c:pt idx="303">
                  <c:v>117.50802330546411</c:v>
                </c:pt>
                <c:pt idx="304">
                  <c:v>118.92673654632856</c:v>
                </c:pt>
                <c:pt idx="305">
                  <c:v>119.3798983485076</c:v>
                </c:pt>
                <c:pt idx="306">
                  <c:v>118.77384609027423</c:v>
                </c:pt>
                <c:pt idx="307">
                  <c:v>117.20155369760747</c:v>
                </c:pt>
                <c:pt idx="308">
                  <c:v>117.53557113538382</c:v>
                </c:pt>
                <c:pt idx="309">
                  <c:v>119.07480613214693</c:v>
                </c:pt>
                <c:pt idx="310">
                  <c:v>115.23188385834906</c:v>
                </c:pt>
                <c:pt idx="311">
                  <c:v>115.89716395090976</c:v>
                </c:pt>
                <c:pt idx="312">
                  <c:v>116.64439883748157</c:v>
                </c:pt>
                <c:pt idx="313">
                  <c:v>117.51628765444001</c:v>
                </c:pt>
                <c:pt idx="314">
                  <c:v>119.49628792991831</c:v>
                </c:pt>
                <c:pt idx="315">
                  <c:v>120.26900455916584</c:v>
                </c:pt>
                <c:pt idx="316">
                  <c:v>121.38744645390558</c:v>
                </c:pt>
                <c:pt idx="317">
                  <c:v>121.06926901833307</c:v>
                </c:pt>
                <c:pt idx="318">
                  <c:v>122.62985358328396</c:v>
                </c:pt>
                <c:pt idx="319">
                  <c:v>124.66150603986169</c:v>
                </c:pt>
                <c:pt idx="320">
                  <c:v>123.89016680211016</c:v>
                </c:pt>
                <c:pt idx="321">
                  <c:v>124.30751642539359</c:v>
                </c:pt>
                <c:pt idx="322">
                  <c:v>124.31578077436949</c:v>
                </c:pt>
                <c:pt idx="323">
                  <c:v>125.35777744108208</c:v>
                </c:pt>
                <c:pt idx="324">
                  <c:v>125.64083139350697</c:v>
                </c:pt>
                <c:pt idx="325">
                  <c:v>126.90389939532513</c:v>
                </c:pt>
                <c:pt idx="326">
                  <c:v>128.39768047272074</c:v>
                </c:pt>
                <c:pt idx="327">
                  <c:v>128.04782303274058</c:v>
                </c:pt>
                <c:pt idx="328">
                  <c:v>127.06505420035536</c:v>
                </c:pt>
                <c:pt idx="329">
                  <c:v>128.28886654453794</c:v>
                </c:pt>
                <c:pt idx="330">
                  <c:v>129.83223371578904</c:v>
                </c:pt>
                <c:pt idx="331">
                  <c:v>129.65868238729493</c:v>
                </c:pt>
                <c:pt idx="332">
                  <c:v>128.98582664150632</c:v>
                </c:pt>
                <c:pt idx="333">
                  <c:v>127.3178055398686</c:v>
                </c:pt>
                <c:pt idx="334">
                  <c:v>127.63873775843307</c:v>
                </c:pt>
                <c:pt idx="335">
                  <c:v>128.17523174611921</c:v>
                </c:pt>
                <c:pt idx="336">
                  <c:v>128.63803528877011</c:v>
                </c:pt>
                <c:pt idx="337">
                  <c:v>130.45343728047823</c:v>
                </c:pt>
                <c:pt idx="338">
                  <c:v>130.92725995509701</c:v>
                </c:pt>
                <c:pt idx="339">
                  <c:v>132.7378410765692</c:v>
                </c:pt>
                <c:pt idx="340">
                  <c:v>133.80325339871351</c:v>
                </c:pt>
                <c:pt idx="341">
                  <c:v>133.82184818390931</c:v>
                </c:pt>
                <c:pt idx="342">
                  <c:v>135.07665183675155</c:v>
                </c:pt>
                <c:pt idx="343">
                  <c:v>135.64275974160134</c:v>
                </c:pt>
                <c:pt idx="344">
                  <c:v>134.7185300477955</c:v>
                </c:pt>
                <c:pt idx="345">
                  <c:v>134.12211953003401</c:v>
                </c:pt>
                <c:pt idx="346">
                  <c:v>134.77706918637483</c:v>
                </c:pt>
                <c:pt idx="347">
                  <c:v>135.89069021087863</c:v>
                </c:pt>
                <c:pt idx="348">
                  <c:v>136.76257902783706</c:v>
                </c:pt>
                <c:pt idx="349">
                  <c:v>135.45130232365943</c:v>
                </c:pt>
                <c:pt idx="350">
                  <c:v>135.80460324237959</c:v>
                </c:pt>
                <c:pt idx="351">
                  <c:v>137.08488863789754</c:v>
                </c:pt>
                <c:pt idx="352">
                  <c:v>136.37484332171732</c:v>
                </c:pt>
                <c:pt idx="353">
                  <c:v>136.96643296924285</c:v>
                </c:pt>
                <c:pt idx="354">
                  <c:v>135.00433878321235</c:v>
                </c:pt>
                <c:pt idx="355">
                  <c:v>134.67583091141995</c:v>
                </c:pt>
                <c:pt idx="356">
                  <c:v>133.96165342075179</c:v>
                </c:pt>
                <c:pt idx="357">
                  <c:v>133.57116293164006</c:v>
                </c:pt>
                <c:pt idx="358">
                  <c:v>132.70340628916958</c:v>
                </c:pt>
                <c:pt idx="359">
                  <c:v>132.30809492982189</c:v>
                </c:pt>
                <c:pt idx="360">
                  <c:v>134.4148152229308</c:v>
                </c:pt>
                <c:pt idx="361">
                  <c:v>134.84180658668615</c:v>
                </c:pt>
                <c:pt idx="362">
                  <c:v>134.81701353975839</c:v>
                </c:pt>
                <c:pt idx="363">
                  <c:v>136.42442941557277</c:v>
                </c:pt>
                <c:pt idx="364">
                  <c:v>138.37343838239141</c:v>
                </c:pt>
                <c:pt idx="365">
                  <c:v>139.31144199115712</c:v>
                </c:pt>
                <c:pt idx="366">
                  <c:v>139.2150245864382</c:v>
                </c:pt>
                <c:pt idx="367">
                  <c:v>139.49188027713117</c:v>
                </c:pt>
                <c:pt idx="368">
                  <c:v>140.54765085880359</c:v>
                </c:pt>
                <c:pt idx="369">
                  <c:v>140.76527871516922</c:v>
                </c:pt>
                <c:pt idx="370">
                  <c:v>141.41058663103814</c:v>
                </c:pt>
                <c:pt idx="371">
                  <c:v>143.1860442693627</c:v>
                </c:pt>
                <c:pt idx="372">
                  <c:v>144.069640914037</c:v>
                </c:pt>
                <c:pt idx="373">
                  <c:v>145.52829850828499</c:v>
                </c:pt>
                <c:pt idx="374">
                  <c:v>145.80308811173401</c:v>
                </c:pt>
                <c:pt idx="375">
                  <c:v>144.77624275147724</c:v>
                </c:pt>
                <c:pt idx="376">
                  <c:v>145.03243756973043</c:v>
                </c:pt>
                <c:pt idx="377">
                  <c:v>146.3237420972163</c:v>
                </c:pt>
                <c:pt idx="378">
                  <c:v>145.94220465282848</c:v>
                </c:pt>
                <c:pt idx="379">
                  <c:v>146.73695954601178</c:v>
                </c:pt>
                <c:pt idx="380">
                  <c:v>148.84643462211264</c:v>
                </c:pt>
                <c:pt idx="381">
                  <c:v>149.09229900414593</c:v>
                </c:pt>
                <c:pt idx="382">
                  <c:v>149.94008346992464</c:v>
                </c:pt>
                <c:pt idx="383">
                  <c:v>148.95593724604342</c:v>
                </c:pt>
                <c:pt idx="384">
                  <c:v>148.72660156196196</c:v>
                </c:pt>
                <c:pt idx="385">
                  <c:v>149.8271373672539</c:v>
                </c:pt>
                <c:pt idx="386">
                  <c:v>150.26996873321303</c:v>
                </c:pt>
                <c:pt idx="387">
                  <c:v>150.42561397225933</c:v>
                </c:pt>
                <c:pt idx="388">
                  <c:v>149.65358603875978</c:v>
                </c:pt>
                <c:pt idx="389">
                  <c:v>148.19286235726779</c:v>
                </c:pt>
                <c:pt idx="390">
                  <c:v>148.36365890276991</c:v>
                </c:pt>
                <c:pt idx="391">
                  <c:v>144.29277833638653</c:v>
                </c:pt>
                <c:pt idx="392">
                  <c:v>145.06067409539813</c:v>
                </c:pt>
                <c:pt idx="393">
                  <c:v>147.26036831448602</c:v>
                </c:pt>
                <c:pt idx="394">
                  <c:v>141.76939711574221</c:v>
                </c:pt>
                <c:pt idx="395">
                  <c:v>142.89610335945787</c:v>
                </c:pt>
                <c:pt idx="396">
                  <c:v>144.89676450737591</c:v>
                </c:pt>
                <c:pt idx="397">
                  <c:v>143.45807908981971</c:v>
                </c:pt>
                <c:pt idx="398">
                  <c:v>144.07308439277693</c:v>
                </c:pt>
                <c:pt idx="399">
                  <c:v>146.03724466605141</c:v>
                </c:pt>
                <c:pt idx="400">
                  <c:v>143.93052437294253</c:v>
                </c:pt>
                <c:pt idx="401">
                  <c:v>142.65505984766051</c:v>
                </c:pt>
                <c:pt idx="402">
                  <c:v>143.885070453575</c:v>
                </c:pt>
                <c:pt idx="403">
                  <c:v>143.87749480034711</c:v>
                </c:pt>
                <c:pt idx="404">
                  <c:v>139.16474979683474</c:v>
                </c:pt>
                <c:pt idx="405">
                  <c:v>137.3534799796146</c:v>
                </c:pt>
                <c:pt idx="406">
                  <c:v>139.38237765320036</c:v>
                </c:pt>
                <c:pt idx="407">
                  <c:v>134.60145177063677</c:v>
                </c:pt>
                <c:pt idx="408">
                  <c:v>135.14758749879476</c:v>
                </c:pt>
                <c:pt idx="409">
                  <c:v>133.8852081927246</c:v>
                </c:pt>
                <c:pt idx="410">
                  <c:v>136.03875979669701</c:v>
                </c:pt>
                <c:pt idx="411">
                  <c:v>139.8369168468754</c:v>
                </c:pt>
                <c:pt idx="412">
                  <c:v>141.08965441247366</c:v>
                </c:pt>
                <c:pt idx="413">
                  <c:v>142.18881282626961</c:v>
                </c:pt>
                <c:pt idx="414">
                  <c:v>142.77213812481921</c:v>
                </c:pt>
                <c:pt idx="415">
                  <c:v>145.05860800815415</c:v>
                </c:pt>
                <c:pt idx="416">
                  <c:v>147.00141871324084</c:v>
                </c:pt>
                <c:pt idx="417">
                  <c:v>147.84231622153962</c:v>
                </c:pt>
                <c:pt idx="418">
                  <c:v>148.17977713805593</c:v>
                </c:pt>
                <c:pt idx="419">
                  <c:v>149.51171471467336</c:v>
                </c:pt>
                <c:pt idx="420">
                  <c:v>149.68733213041142</c:v>
                </c:pt>
                <c:pt idx="421">
                  <c:v>149.67218082395559</c:v>
                </c:pt>
                <c:pt idx="422">
                  <c:v>149.75620170521066</c:v>
                </c:pt>
                <c:pt idx="423">
                  <c:v>150.01446261070782</c:v>
                </c:pt>
                <c:pt idx="424">
                  <c:v>151.1687166843432</c:v>
                </c:pt>
                <c:pt idx="425">
                  <c:v>149.89394085480913</c:v>
                </c:pt>
                <c:pt idx="426">
                  <c:v>150.68800705224444</c:v>
                </c:pt>
                <c:pt idx="427">
                  <c:v>152.99720389526317</c:v>
                </c:pt>
                <c:pt idx="428">
                  <c:v>156.07016432280548</c:v>
                </c:pt>
                <c:pt idx="429">
                  <c:v>156.99990358259527</c:v>
                </c:pt>
                <c:pt idx="430">
                  <c:v>158.21545157780196</c:v>
                </c:pt>
                <c:pt idx="431">
                  <c:v>160.58663103813996</c:v>
                </c:pt>
                <c:pt idx="432">
                  <c:v>160.92202586741229</c:v>
                </c:pt>
                <c:pt idx="433">
                  <c:v>161.74983815649921</c:v>
                </c:pt>
                <c:pt idx="434">
                  <c:v>161.48400159777415</c:v>
                </c:pt>
                <c:pt idx="435">
                  <c:v>164.97568904009586</c:v>
                </c:pt>
                <c:pt idx="436">
                  <c:v>167.04590845856117</c:v>
                </c:pt>
                <c:pt idx="437">
                  <c:v>167.65815897852644</c:v>
                </c:pt>
                <c:pt idx="438">
                  <c:v>168.43845126100192</c:v>
                </c:pt>
                <c:pt idx="439">
                  <c:v>166.94673627085024</c:v>
                </c:pt>
                <c:pt idx="440">
                  <c:v>160.77326758584593</c:v>
                </c:pt>
                <c:pt idx="441">
                  <c:v>165.6636960923403</c:v>
                </c:pt>
                <c:pt idx="442">
                  <c:v>167.75733116623738</c:v>
                </c:pt>
                <c:pt idx="443">
                  <c:v>170.34820457018498</c:v>
                </c:pt>
                <c:pt idx="444">
                  <c:v>168.37853473092656</c:v>
                </c:pt>
                <c:pt idx="445">
                  <c:v>172.71318576879105</c:v>
                </c:pt>
                <c:pt idx="446">
                  <c:v>174.49897384333551</c:v>
                </c:pt>
                <c:pt idx="447">
                  <c:v>170.22630542279029</c:v>
                </c:pt>
                <c:pt idx="448">
                  <c:v>166.62029448630184</c:v>
                </c:pt>
                <c:pt idx="449">
                  <c:v>161.75397033098716</c:v>
                </c:pt>
                <c:pt idx="450">
                  <c:v>162.46057216842743</c:v>
                </c:pt>
                <c:pt idx="451">
                  <c:v>169.39160617622346</c:v>
                </c:pt>
                <c:pt idx="452">
                  <c:v>172.06374567843417</c:v>
                </c:pt>
                <c:pt idx="453">
                  <c:v>173.47970413630665</c:v>
                </c:pt>
                <c:pt idx="454">
                  <c:v>178.21517609950274</c:v>
                </c:pt>
                <c:pt idx="455">
                  <c:v>182.24060274651865</c:v>
                </c:pt>
                <c:pt idx="456">
                  <c:v>181.60631396261758</c:v>
                </c:pt>
                <c:pt idx="457">
                  <c:v>182.63935758460627</c:v>
                </c:pt>
                <c:pt idx="458">
                  <c:v>179.00579881819809</c:v>
                </c:pt>
                <c:pt idx="459">
                  <c:v>180.50233467858567</c:v>
                </c:pt>
                <c:pt idx="460">
                  <c:v>183.35353507527444</c:v>
                </c:pt>
                <c:pt idx="461">
                  <c:v>181.94446357488187</c:v>
                </c:pt>
                <c:pt idx="462">
                  <c:v>181.02849823005192</c:v>
                </c:pt>
                <c:pt idx="463">
                  <c:v>179.49546149502072</c:v>
                </c:pt>
                <c:pt idx="464">
                  <c:v>180.67106513684385</c:v>
                </c:pt>
                <c:pt idx="465">
                  <c:v>178.62426137381027</c:v>
                </c:pt>
                <c:pt idx="466">
                  <c:v>183.27364636850731</c:v>
                </c:pt>
                <c:pt idx="467">
                  <c:v>188.82935496756244</c:v>
                </c:pt>
                <c:pt idx="468">
                  <c:v>192.26112587980882</c:v>
                </c:pt>
                <c:pt idx="469">
                  <c:v>194.8244514538367</c:v>
                </c:pt>
                <c:pt idx="470">
                  <c:v>200.42010440627539</c:v>
                </c:pt>
                <c:pt idx="471">
                  <c:v>196.84990564868252</c:v>
                </c:pt>
                <c:pt idx="472">
                  <c:v>187.00982080136637</c:v>
                </c:pt>
                <c:pt idx="473">
                  <c:v>183.41138551810582</c:v>
                </c:pt>
                <c:pt idx="474">
                  <c:v>187.71917742179858</c:v>
                </c:pt>
                <c:pt idx="475">
                  <c:v>190.62616217407472</c:v>
                </c:pt>
                <c:pt idx="476">
                  <c:v>191.49667359953719</c:v>
                </c:pt>
                <c:pt idx="477">
                  <c:v>190.24531342543492</c:v>
                </c:pt>
                <c:pt idx="478">
                  <c:v>189.53389071775871</c:v>
                </c:pt>
                <c:pt idx="479">
                  <c:v>195.77898376055427</c:v>
                </c:pt>
                <c:pt idx="480">
                  <c:v>201.47174281345985</c:v>
                </c:pt>
                <c:pt idx="481">
                  <c:v>204.56192063470201</c:v>
                </c:pt>
                <c:pt idx="482">
                  <c:v>208.16242200520654</c:v>
                </c:pt>
                <c:pt idx="483">
                  <c:v>207.82633848018619</c:v>
                </c:pt>
                <c:pt idx="484">
                  <c:v>207.67551411137586</c:v>
                </c:pt>
                <c:pt idx="485">
                  <c:v>209.35386564923348</c:v>
                </c:pt>
                <c:pt idx="486">
                  <c:v>211.56871117477721</c:v>
                </c:pt>
                <c:pt idx="487">
                  <c:v>215.74496219060342</c:v>
                </c:pt>
                <c:pt idx="488">
                  <c:v>216.50115012189914</c:v>
                </c:pt>
                <c:pt idx="489">
                  <c:v>218.18845470448065</c:v>
                </c:pt>
                <c:pt idx="490">
                  <c:v>208.74712469525213</c:v>
                </c:pt>
                <c:pt idx="491">
                  <c:v>208.70511425462459</c:v>
                </c:pt>
                <c:pt idx="492">
                  <c:v>208.33735072519661</c:v>
                </c:pt>
                <c:pt idx="493">
                  <c:v>206.55156265065219</c:v>
                </c:pt>
                <c:pt idx="494">
                  <c:v>211.5315216043856</c:v>
                </c:pt>
                <c:pt idx="495">
                  <c:v>216.59481274362611</c:v>
                </c:pt>
                <c:pt idx="496">
                  <c:v>217.13130673131224</c:v>
                </c:pt>
                <c:pt idx="497">
                  <c:v>221.80135259844903</c:v>
                </c:pt>
                <c:pt idx="498">
                  <c:v>226.03614275285466</c:v>
                </c:pt>
                <c:pt idx="499">
                  <c:v>230.24269638159254</c:v>
                </c:pt>
                <c:pt idx="500">
                  <c:v>234.60696133662069</c:v>
                </c:pt>
                <c:pt idx="501">
                  <c:v>234.78189005661076</c:v>
                </c:pt>
                <c:pt idx="502">
                  <c:v>236.32663461935786</c:v>
                </c:pt>
                <c:pt idx="503">
                  <c:v>238.10415834492639</c:v>
                </c:pt>
                <c:pt idx="504">
                  <c:v>232.9189680582912</c:v>
                </c:pt>
                <c:pt idx="505">
                  <c:v>230.52230685527746</c:v>
                </c:pt>
                <c:pt idx="506">
                  <c:v>221.6305560529469</c:v>
                </c:pt>
                <c:pt idx="507">
                  <c:v>220.77175245520033</c:v>
                </c:pt>
                <c:pt idx="508">
                  <c:v>223.83989201250668</c:v>
                </c:pt>
                <c:pt idx="509">
                  <c:v>221.50865690555224</c:v>
                </c:pt>
                <c:pt idx="510">
                  <c:v>217.56587374829547</c:v>
                </c:pt>
                <c:pt idx="511">
                  <c:v>218.01421468023855</c:v>
                </c:pt>
                <c:pt idx="512">
                  <c:v>206.36699219019019</c:v>
                </c:pt>
                <c:pt idx="513">
                  <c:v>180.09324940427817</c:v>
                </c:pt>
                <c:pt idx="514">
                  <c:v>164.41509070123001</c:v>
                </c:pt>
                <c:pt idx="515">
                  <c:v>178.63114833129021</c:v>
                </c:pt>
                <c:pt idx="516">
                  <c:v>172.0265561080426</c:v>
                </c:pt>
                <c:pt idx="517">
                  <c:v>184.01055081885923</c:v>
                </c:pt>
                <c:pt idx="518">
                  <c:v>183.58149336785993</c:v>
                </c:pt>
                <c:pt idx="519">
                  <c:v>184.2323108497128</c:v>
                </c:pt>
                <c:pt idx="520">
                  <c:v>178.9024944559992</c:v>
                </c:pt>
                <c:pt idx="521">
                  <c:v>176.1587305959973</c:v>
                </c:pt>
                <c:pt idx="522">
                  <c:v>177.13392377515461</c:v>
                </c:pt>
                <c:pt idx="523">
                  <c:v>183.06703764410958</c:v>
                </c:pt>
                <c:pt idx="524">
                  <c:v>185.06356661753969</c:v>
                </c:pt>
                <c:pt idx="525">
                  <c:v>183.00780980978223</c:v>
                </c:pt>
                <c:pt idx="526">
                  <c:v>177.92248040660596</c:v>
                </c:pt>
                <c:pt idx="527">
                  <c:v>174.0588972603683</c:v>
                </c:pt>
                <c:pt idx="528">
                  <c:v>163.60174102285094</c:v>
                </c:pt>
                <c:pt idx="529">
                  <c:v>159.82631093235631</c:v>
                </c:pt>
                <c:pt idx="530">
                  <c:v>160.55977190396825</c:v>
                </c:pt>
                <c:pt idx="531">
                  <c:v>169.70358535006406</c:v>
                </c:pt>
                <c:pt idx="532">
                  <c:v>173.84540157849065</c:v>
                </c:pt>
                <c:pt idx="533">
                  <c:v>174.1849285822509</c:v>
                </c:pt>
                <c:pt idx="534">
                  <c:v>174.89772868142313</c:v>
                </c:pt>
                <c:pt idx="535">
                  <c:v>171.89019434994009</c:v>
                </c:pt>
                <c:pt idx="536">
                  <c:v>173.54375284086996</c:v>
                </c:pt>
                <c:pt idx="537">
                  <c:v>171.73386041514581</c:v>
                </c:pt>
                <c:pt idx="538">
                  <c:v>171.61196126775113</c:v>
                </c:pt>
                <c:pt idx="539">
                  <c:v>173.9232241980138</c:v>
                </c:pt>
                <c:pt idx="540">
                  <c:v>174.55820167766282</c:v>
                </c:pt>
                <c:pt idx="541">
                  <c:v>174.3708764342089</c:v>
                </c:pt>
                <c:pt idx="542">
                  <c:v>174.56233385215077</c:v>
                </c:pt>
                <c:pt idx="543">
                  <c:v>167.13612760154817</c:v>
                </c:pt>
                <c:pt idx="544">
                  <c:v>162.66924698006912</c:v>
                </c:pt>
                <c:pt idx="545">
                  <c:v>160.65274582994724</c:v>
                </c:pt>
                <c:pt idx="546">
                  <c:v>153.21069957714082</c:v>
                </c:pt>
                <c:pt idx="547">
                  <c:v>152.98136389305932</c:v>
                </c:pt>
                <c:pt idx="548">
                  <c:v>159.73471439787332</c:v>
                </c:pt>
                <c:pt idx="549">
                  <c:v>158.04396633655182</c:v>
                </c:pt>
                <c:pt idx="550">
                  <c:v>147.91807275381882</c:v>
                </c:pt>
                <c:pt idx="551">
                  <c:v>149.28582250933181</c:v>
                </c:pt>
                <c:pt idx="552">
                  <c:v>137.9919009380036</c:v>
                </c:pt>
                <c:pt idx="553">
                  <c:v>135.93545543449815</c:v>
                </c:pt>
                <c:pt idx="554">
                  <c:v>134.8445613696781</c:v>
                </c:pt>
                <c:pt idx="555">
                  <c:v>132.02986184763293</c:v>
                </c:pt>
                <c:pt idx="556">
                  <c:v>139.76529248908417</c:v>
                </c:pt>
                <c:pt idx="557">
                  <c:v>141.95052409746421</c:v>
                </c:pt>
                <c:pt idx="558">
                  <c:v>141.42849272048596</c:v>
                </c:pt>
                <c:pt idx="559">
                  <c:v>147.00555088772882</c:v>
                </c:pt>
                <c:pt idx="560">
                  <c:v>144.6453905593587</c:v>
                </c:pt>
                <c:pt idx="561">
                  <c:v>143.75352956570845</c:v>
                </c:pt>
                <c:pt idx="562">
                  <c:v>144.57720968030742</c:v>
                </c:pt>
                <c:pt idx="563">
                  <c:v>144.24663572127105</c:v>
                </c:pt>
                <c:pt idx="564">
                  <c:v>141.73840580708256</c:v>
                </c:pt>
                <c:pt idx="565">
                  <c:v>143.28797124006556</c:v>
                </c:pt>
                <c:pt idx="566">
                  <c:v>143.72460434429277</c:v>
                </c:pt>
                <c:pt idx="567">
                  <c:v>145.34235065632706</c:v>
                </c:pt>
                <c:pt idx="568">
                  <c:v>145.98559248495198</c:v>
                </c:pt>
                <c:pt idx="569">
                  <c:v>147.06064654756821</c:v>
                </c:pt>
                <c:pt idx="570">
                  <c:v>149.01860855911076</c:v>
                </c:pt>
                <c:pt idx="571">
                  <c:v>151.09640363080396</c:v>
                </c:pt>
                <c:pt idx="572">
                  <c:v>154.46481453423507</c:v>
                </c:pt>
                <c:pt idx="573">
                  <c:v>157.81876282695831</c:v>
                </c:pt>
                <c:pt idx="574">
                  <c:v>159.36075260671339</c:v>
                </c:pt>
                <c:pt idx="575">
                  <c:v>159.89173702841558</c:v>
                </c:pt>
                <c:pt idx="576">
                  <c:v>158.07633503670749</c:v>
                </c:pt>
                <c:pt idx="577">
                  <c:v>159.49298219032795</c:v>
                </c:pt>
                <c:pt idx="578">
                  <c:v>160.20302750650816</c:v>
                </c:pt>
                <c:pt idx="579">
                  <c:v>162.09349733474747</c:v>
                </c:pt>
                <c:pt idx="580">
                  <c:v>162.19335821820636</c:v>
                </c:pt>
                <c:pt idx="581">
                  <c:v>164.51977245492486</c:v>
                </c:pt>
                <c:pt idx="582">
                  <c:v>165.98256222366081</c:v>
                </c:pt>
                <c:pt idx="583">
                  <c:v>163.83314279417638</c:v>
                </c:pt>
                <c:pt idx="584">
                  <c:v>163.0390765967411</c:v>
                </c:pt>
                <c:pt idx="585">
                  <c:v>161.8145755568105</c:v>
                </c:pt>
                <c:pt idx="586">
                  <c:v>157.87799066128565</c:v>
                </c:pt>
                <c:pt idx="587">
                  <c:v>156.76987920276579</c:v>
                </c:pt>
                <c:pt idx="588">
                  <c:v>157.06946185314251</c:v>
                </c:pt>
                <c:pt idx="589">
                  <c:v>158.25883940992546</c:v>
                </c:pt>
                <c:pt idx="590">
                  <c:v>160.25192490461563</c:v>
                </c:pt>
                <c:pt idx="591">
                  <c:v>161.36485723337145</c:v>
                </c:pt>
                <c:pt idx="592">
                  <c:v>160.46610928224129</c:v>
                </c:pt>
                <c:pt idx="593">
                  <c:v>161.96677731711682</c:v>
                </c:pt>
                <c:pt idx="594">
                  <c:v>159.14519083759177</c:v>
                </c:pt>
                <c:pt idx="595">
                  <c:v>156.6948113662346</c:v>
                </c:pt>
                <c:pt idx="596">
                  <c:v>152.67007341496674</c:v>
                </c:pt>
                <c:pt idx="597">
                  <c:v>151.21279321221471</c:v>
                </c:pt>
                <c:pt idx="598">
                  <c:v>152.87874822660845</c:v>
                </c:pt>
                <c:pt idx="599">
                  <c:v>152.43729425214528</c:v>
                </c:pt>
                <c:pt idx="600">
                  <c:v>152.51236208867647</c:v>
                </c:pt>
                <c:pt idx="601">
                  <c:v>148.44285891378905</c:v>
                </c:pt>
                <c:pt idx="602">
                  <c:v>147.65085880359774</c:v>
                </c:pt>
                <c:pt idx="603">
                  <c:v>143.44361647911185</c:v>
                </c:pt>
                <c:pt idx="604">
                  <c:v>143.18328948637071</c:v>
                </c:pt>
                <c:pt idx="605">
                  <c:v>142.29005110122449</c:v>
                </c:pt>
                <c:pt idx="606">
                  <c:v>137.83143482872137</c:v>
                </c:pt>
                <c:pt idx="607">
                  <c:v>136.29770939794216</c:v>
                </c:pt>
                <c:pt idx="608">
                  <c:v>137.86931309486096</c:v>
                </c:pt>
                <c:pt idx="609">
                  <c:v>138.68817233922397</c:v>
                </c:pt>
                <c:pt idx="610">
                  <c:v>138.45401578490655</c:v>
                </c:pt>
                <c:pt idx="611">
                  <c:v>140.01046817536948</c:v>
                </c:pt>
                <c:pt idx="612">
                  <c:v>142.59238853459317</c:v>
                </c:pt>
                <c:pt idx="613">
                  <c:v>141.58344926378425</c:v>
                </c:pt>
                <c:pt idx="614">
                  <c:v>138.22743488381701</c:v>
                </c:pt>
                <c:pt idx="615">
                  <c:v>133.75504469635405</c:v>
                </c:pt>
                <c:pt idx="616">
                  <c:v>128.79643531080839</c:v>
                </c:pt>
                <c:pt idx="617">
                  <c:v>126.28820539661987</c:v>
                </c:pt>
                <c:pt idx="618">
                  <c:v>126.94453244445668</c:v>
                </c:pt>
                <c:pt idx="619">
                  <c:v>126.28820539661987</c:v>
                </c:pt>
                <c:pt idx="620">
                  <c:v>122.49349182518148</c:v>
                </c:pt>
                <c:pt idx="621">
                  <c:v>118.39988429911433</c:v>
                </c:pt>
                <c:pt idx="622">
                  <c:v>112.59693392652994</c:v>
                </c:pt>
                <c:pt idx="623">
                  <c:v>117.37785980909352</c:v>
                </c:pt>
                <c:pt idx="624">
                  <c:v>113.90821063070756</c:v>
                </c:pt>
                <c:pt idx="625">
                  <c:v>116.49977273040315</c:v>
                </c:pt>
                <c:pt idx="626">
                  <c:v>117.95498684591121</c:v>
                </c:pt>
                <c:pt idx="627">
                  <c:v>118.05829120811008</c:v>
                </c:pt>
                <c:pt idx="628">
                  <c:v>121.93702566080356</c:v>
                </c:pt>
                <c:pt idx="629">
                  <c:v>122.03137697827853</c:v>
                </c:pt>
                <c:pt idx="630">
                  <c:v>119.43568270409499</c:v>
                </c:pt>
                <c:pt idx="631">
                  <c:v>119.14849657718213</c:v>
                </c:pt>
                <c:pt idx="632">
                  <c:v>115.15612732606988</c:v>
                </c:pt>
                <c:pt idx="633">
                  <c:v>113.21813749121912</c:v>
                </c:pt>
                <c:pt idx="634">
                  <c:v>114.70847508987478</c:v>
                </c:pt>
                <c:pt idx="635">
                  <c:v>116.82896929794356</c:v>
                </c:pt>
                <c:pt idx="636">
                  <c:v>117.47840938830043</c:v>
                </c:pt>
                <c:pt idx="637">
                  <c:v>119.67879230313632</c:v>
                </c:pt>
                <c:pt idx="638">
                  <c:v>126.70348893265933</c:v>
                </c:pt>
                <c:pt idx="639">
                  <c:v>126.72759328383906</c:v>
                </c:pt>
                <c:pt idx="640">
                  <c:v>126.26203495819615</c:v>
                </c:pt>
                <c:pt idx="641">
                  <c:v>127.54369774521012</c:v>
                </c:pt>
                <c:pt idx="642">
                  <c:v>123.96041376840539</c:v>
                </c:pt>
                <c:pt idx="643">
                  <c:v>126.80817068635417</c:v>
                </c:pt>
                <c:pt idx="644">
                  <c:v>126.37566975661491</c:v>
                </c:pt>
                <c:pt idx="645">
                  <c:v>128.6139309375904</c:v>
                </c:pt>
                <c:pt idx="646">
                  <c:v>131.04640431949971</c:v>
                </c:pt>
                <c:pt idx="647">
                  <c:v>132.88866544537953</c:v>
                </c:pt>
                <c:pt idx="648">
                  <c:v>132.78398369168468</c:v>
                </c:pt>
                <c:pt idx="649">
                  <c:v>133.39003594991803</c:v>
                </c:pt>
                <c:pt idx="650">
                  <c:v>133.89209515020454</c:v>
                </c:pt>
                <c:pt idx="651">
                  <c:v>136.57731987162711</c:v>
                </c:pt>
                <c:pt idx="652">
                  <c:v>135.0070935662043</c:v>
                </c:pt>
                <c:pt idx="653">
                  <c:v>134.81288136527044</c:v>
                </c:pt>
                <c:pt idx="654">
                  <c:v>131.93413313866199</c:v>
                </c:pt>
                <c:pt idx="655">
                  <c:v>130.68483905180369</c:v>
                </c:pt>
                <c:pt idx="656">
                  <c:v>130.10977810223</c:v>
                </c:pt>
                <c:pt idx="657">
                  <c:v>131.51402873238661</c:v>
                </c:pt>
                <c:pt idx="658">
                  <c:v>128.56434484373492</c:v>
                </c:pt>
                <c:pt idx="659">
                  <c:v>128.46172917728404</c:v>
                </c:pt>
                <c:pt idx="660">
                  <c:v>129.02645969063786</c:v>
                </c:pt>
                <c:pt idx="661">
                  <c:v>128.87770140907148</c:v>
                </c:pt>
                <c:pt idx="662">
                  <c:v>127.60912384126941</c:v>
                </c:pt>
                <c:pt idx="663">
                  <c:v>125.87980881806035</c:v>
                </c:pt>
                <c:pt idx="664">
                  <c:v>129.32535364526657</c:v>
                </c:pt>
                <c:pt idx="665">
                  <c:v>129.4878858417928</c:v>
                </c:pt>
                <c:pt idx="666">
                  <c:v>132.06085315629261</c:v>
                </c:pt>
                <c:pt idx="667">
                  <c:v>131.50163220892273</c:v>
                </c:pt>
                <c:pt idx="668">
                  <c:v>129.7241084833542</c:v>
                </c:pt>
                <c:pt idx="669">
                  <c:v>131.23786173744162</c:v>
                </c:pt>
                <c:pt idx="670">
                  <c:v>130.48649467638188</c:v>
                </c:pt>
                <c:pt idx="671">
                  <c:v>129.11736752937287</c:v>
                </c:pt>
                <c:pt idx="672">
                  <c:v>127.45898816820704</c:v>
                </c:pt>
                <c:pt idx="673">
                  <c:v>124.95489042850649</c:v>
                </c:pt>
                <c:pt idx="674">
                  <c:v>119.3055192077244</c:v>
                </c:pt>
                <c:pt idx="675">
                  <c:v>117.59617636120714</c:v>
                </c:pt>
                <c:pt idx="676">
                  <c:v>115.96741091720499</c:v>
                </c:pt>
                <c:pt idx="677">
                  <c:v>114.56798115728432</c:v>
                </c:pt>
                <c:pt idx="678">
                  <c:v>118.25525819203591</c:v>
                </c:pt>
                <c:pt idx="679">
                  <c:v>117.77799203867716</c:v>
                </c:pt>
                <c:pt idx="680">
                  <c:v>115.36273605046762</c:v>
                </c:pt>
                <c:pt idx="681">
                  <c:v>115.75253784383135</c:v>
                </c:pt>
                <c:pt idx="682">
                  <c:v>114.73257944105453</c:v>
                </c:pt>
                <c:pt idx="683">
                  <c:v>111.07904849795457</c:v>
                </c:pt>
                <c:pt idx="684">
                  <c:v>106.65693310009505</c:v>
                </c:pt>
                <c:pt idx="685">
                  <c:v>108.3483698571645</c:v>
                </c:pt>
                <c:pt idx="686">
                  <c:v>108.76089861021198</c:v>
                </c:pt>
                <c:pt idx="687">
                  <c:v>105.85666864092781</c:v>
                </c:pt>
                <c:pt idx="688">
                  <c:v>98.979352901475181</c:v>
                </c:pt>
                <c:pt idx="689">
                  <c:v>96.699769975620157</c:v>
                </c:pt>
                <c:pt idx="690">
                  <c:v>91.237035302544044</c:v>
                </c:pt>
                <c:pt idx="691">
                  <c:v>84.401041307970956</c:v>
                </c:pt>
                <c:pt idx="692">
                  <c:v>88.289417501136342</c:v>
                </c:pt>
                <c:pt idx="693">
                  <c:v>89.286648944229412</c:v>
                </c:pt>
                <c:pt idx="694">
                  <c:v>85.467831021611275</c:v>
                </c:pt>
                <c:pt idx="695">
                  <c:v>84.662745692208091</c:v>
                </c:pt>
                <c:pt idx="696">
                  <c:v>82.038814892356854</c:v>
                </c:pt>
                <c:pt idx="697">
                  <c:v>81.618021790333458</c:v>
                </c:pt>
                <c:pt idx="698">
                  <c:v>83.671712510846959</c:v>
                </c:pt>
                <c:pt idx="699">
                  <c:v>81.034696491783862</c:v>
                </c:pt>
                <c:pt idx="700">
                  <c:v>78.469993526259969</c:v>
                </c:pt>
                <c:pt idx="701">
                  <c:v>72.043084805994397</c:v>
                </c:pt>
                <c:pt idx="702">
                  <c:v>69.257310505364941</c:v>
                </c:pt>
                <c:pt idx="703">
                  <c:v>73.239349320257304</c:v>
                </c:pt>
                <c:pt idx="704">
                  <c:v>71.713888238454004</c:v>
                </c:pt>
                <c:pt idx="705">
                  <c:v>74.434925138772186</c:v>
                </c:pt>
                <c:pt idx="706">
                  <c:v>78.145617828955523</c:v>
                </c:pt>
                <c:pt idx="707">
                  <c:v>80.667621658103883</c:v>
                </c:pt>
                <c:pt idx="708">
                  <c:v>79.889395462872415</c:v>
                </c:pt>
                <c:pt idx="709">
                  <c:v>78.000991721877099</c:v>
                </c:pt>
                <c:pt idx="710">
                  <c:v>79.156623187008435</c:v>
                </c:pt>
                <c:pt idx="711">
                  <c:v>82.200658393135072</c:v>
                </c:pt>
                <c:pt idx="712">
                  <c:v>79.325353645266588</c:v>
                </c:pt>
                <c:pt idx="713">
                  <c:v>77.660087326620854</c:v>
                </c:pt>
                <c:pt idx="714">
                  <c:v>76.097436674425978</c:v>
                </c:pt>
                <c:pt idx="715">
                  <c:v>74.066472913596229</c:v>
                </c:pt>
                <c:pt idx="716">
                  <c:v>72.543766614784914</c:v>
                </c:pt>
                <c:pt idx="717">
                  <c:v>71.10714728447266</c:v>
                </c:pt>
                <c:pt idx="718">
                  <c:v>68.67536259831131</c:v>
                </c:pt>
                <c:pt idx="719">
                  <c:v>69.252489635128981</c:v>
                </c:pt>
                <c:pt idx="720">
                  <c:v>69.182931364581748</c:v>
                </c:pt>
                <c:pt idx="721">
                  <c:v>68.521094750761009</c:v>
                </c:pt>
                <c:pt idx="722">
                  <c:v>68.669853032327381</c:v>
                </c:pt>
                <c:pt idx="723">
                  <c:v>69.018333080811558</c:v>
                </c:pt>
                <c:pt idx="724">
                  <c:v>68.085150342281779</c:v>
                </c:pt>
                <c:pt idx="725">
                  <c:v>67.271111968154699</c:v>
                </c:pt>
                <c:pt idx="726">
                  <c:v>67.906778143551733</c:v>
                </c:pt>
                <c:pt idx="727">
                  <c:v>70.647787220561696</c:v>
                </c:pt>
                <c:pt idx="728">
                  <c:v>69.650555777468625</c:v>
                </c:pt>
                <c:pt idx="729">
                  <c:v>69.434305312598994</c:v>
                </c:pt>
                <c:pt idx="730">
                  <c:v>71.173950772027936</c:v>
                </c:pt>
                <c:pt idx="731">
                  <c:v>72.608504015096202</c:v>
                </c:pt>
                <c:pt idx="732">
                  <c:v>73.569923279293675</c:v>
                </c:pt>
                <c:pt idx="733">
                  <c:v>76.537513257393144</c:v>
                </c:pt>
                <c:pt idx="734">
                  <c:v>78.167656092891278</c:v>
                </c:pt>
                <c:pt idx="735">
                  <c:v>75.822647070976984</c:v>
                </c:pt>
                <c:pt idx="736">
                  <c:v>77.879092574482442</c:v>
                </c:pt>
                <c:pt idx="737">
                  <c:v>79.866668503188663</c:v>
                </c:pt>
                <c:pt idx="738">
                  <c:v>79.657993691546949</c:v>
                </c:pt>
                <c:pt idx="739">
                  <c:v>77.661464718116832</c:v>
                </c:pt>
                <c:pt idx="740">
                  <c:v>77.124282034682707</c:v>
                </c:pt>
                <c:pt idx="741">
                  <c:v>76.29578104984779</c:v>
                </c:pt>
                <c:pt idx="742">
                  <c:v>77.260643792785217</c:v>
                </c:pt>
                <c:pt idx="743">
                  <c:v>78.894230107023319</c:v>
                </c:pt>
                <c:pt idx="744">
                  <c:v>79.23788928527155</c:v>
                </c:pt>
                <c:pt idx="745">
                  <c:v>81.238550433189616</c:v>
                </c:pt>
                <c:pt idx="746">
                  <c:v>83.024338507734043</c:v>
                </c:pt>
                <c:pt idx="747">
                  <c:v>84.388644784507093</c:v>
                </c:pt>
                <c:pt idx="748">
                  <c:v>83.903802977920407</c:v>
                </c:pt>
                <c:pt idx="749">
                  <c:v>78.133221305491659</c:v>
                </c:pt>
                <c:pt idx="750">
                  <c:v>76.102946240409906</c:v>
                </c:pt>
                <c:pt idx="751">
                  <c:v>74.726243440172993</c:v>
                </c:pt>
                <c:pt idx="752">
                  <c:v>73.828184184790842</c:v>
                </c:pt>
                <c:pt idx="753">
                  <c:v>75.189735678571921</c:v>
                </c:pt>
                <c:pt idx="754">
                  <c:v>73.994159860057025</c:v>
                </c:pt>
                <c:pt idx="755">
                  <c:v>74.702139088993263</c:v>
                </c:pt>
                <c:pt idx="756">
                  <c:v>75.22003829148359</c:v>
                </c:pt>
                <c:pt idx="757">
                  <c:v>74.77996170851641</c:v>
                </c:pt>
                <c:pt idx="758">
                  <c:v>73.63810415834493</c:v>
                </c:pt>
                <c:pt idx="759">
                  <c:v>72.197352653544712</c:v>
                </c:pt>
                <c:pt idx="760">
                  <c:v>71.151223812344185</c:v>
                </c:pt>
                <c:pt idx="761">
                  <c:v>71.538270822715944</c:v>
                </c:pt>
                <c:pt idx="762">
                  <c:v>72.539634440296965</c:v>
                </c:pt>
                <c:pt idx="763">
                  <c:v>72.361262241566919</c:v>
                </c:pt>
                <c:pt idx="764">
                  <c:v>73.056156251291299</c:v>
                </c:pt>
                <c:pt idx="765">
                  <c:v>72.142256993705317</c:v>
                </c:pt>
                <c:pt idx="766">
                  <c:v>71.722152587429932</c:v>
                </c:pt>
                <c:pt idx="767">
                  <c:v>71.699425627746166</c:v>
                </c:pt>
                <c:pt idx="768">
                  <c:v>71.233867302103263</c:v>
                </c:pt>
                <c:pt idx="769">
                  <c:v>72.472830952741688</c:v>
                </c:pt>
                <c:pt idx="770">
                  <c:v>73.460420655362881</c:v>
                </c:pt>
                <c:pt idx="771">
                  <c:v>74.426660789796287</c:v>
                </c:pt>
                <c:pt idx="772">
                  <c:v>74.543739066954998</c:v>
                </c:pt>
                <c:pt idx="773">
                  <c:v>74.895662594179143</c:v>
                </c:pt>
                <c:pt idx="774">
                  <c:v>76.167683640721208</c:v>
                </c:pt>
                <c:pt idx="775">
                  <c:v>73.934932025729665</c:v>
                </c:pt>
                <c:pt idx="776">
                  <c:v>72.274486577319877</c:v>
                </c:pt>
                <c:pt idx="777">
                  <c:v>72.034131761270501</c:v>
                </c:pt>
                <c:pt idx="778">
                  <c:v>71.928072616079675</c:v>
                </c:pt>
                <c:pt idx="779">
                  <c:v>70.883321166375111</c:v>
                </c:pt>
                <c:pt idx="780">
                  <c:v>69.526590542829979</c:v>
                </c:pt>
                <c:pt idx="781">
                  <c:v>69.990082781228907</c:v>
                </c:pt>
                <c:pt idx="782">
                  <c:v>69.647112298728658</c:v>
                </c:pt>
                <c:pt idx="783">
                  <c:v>69.682924477624269</c:v>
                </c:pt>
                <c:pt idx="784">
                  <c:v>68.335146898803046</c:v>
                </c:pt>
                <c:pt idx="785">
                  <c:v>67.275932838390659</c:v>
                </c:pt>
                <c:pt idx="786">
                  <c:v>66.988746711477802</c:v>
                </c:pt>
                <c:pt idx="787">
                  <c:v>65.870993512486052</c:v>
                </c:pt>
                <c:pt idx="788">
                  <c:v>65.441936061486757</c:v>
                </c:pt>
                <c:pt idx="789">
                  <c:v>64.552829850828502</c:v>
                </c:pt>
                <c:pt idx="790">
                  <c:v>64.91714990151651</c:v>
                </c:pt>
                <c:pt idx="791">
                  <c:v>66.875111913059044</c:v>
                </c:pt>
                <c:pt idx="792">
                  <c:v>69.028663517031433</c:v>
                </c:pt>
                <c:pt idx="793">
                  <c:v>69.251112243633003</c:v>
                </c:pt>
                <c:pt idx="794">
                  <c:v>71.408796022093355</c:v>
                </c:pt>
                <c:pt idx="795">
                  <c:v>71.88399608820815</c:v>
                </c:pt>
                <c:pt idx="796">
                  <c:v>70.534152422142952</c:v>
                </c:pt>
                <c:pt idx="797">
                  <c:v>72.440462252586045</c:v>
                </c:pt>
                <c:pt idx="798">
                  <c:v>72.187022217324838</c:v>
                </c:pt>
                <c:pt idx="799">
                  <c:v>72.578201402184533</c:v>
                </c:pt>
                <c:pt idx="800">
                  <c:v>72.614013581080144</c:v>
                </c:pt>
                <c:pt idx="801">
                  <c:v>74.00311290478092</c:v>
                </c:pt>
                <c:pt idx="802">
                  <c:v>72.849547526893559</c:v>
                </c:pt>
                <c:pt idx="803">
                  <c:v>74.459718185699927</c:v>
                </c:pt>
                <c:pt idx="804">
                  <c:v>75.573339210203713</c:v>
                </c:pt>
                <c:pt idx="805">
                  <c:v>78.477569179487887</c:v>
                </c:pt>
                <c:pt idx="806">
                  <c:v>80.181402460021204</c:v>
                </c:pt>
                <c:pt idx="807">
                  <c:v>82.760568036252948</c:v>
                </c:pt>
                <c:pt idx="808">
                  <c:v>84.090439525626365</c:v>
                </c:pt>
                <c:pt idx="809">
                  <c:v>86.724700761697491</c:v>
                </c:pt>
                <c:pt idx="810">
                  <c:v>89.912673379154555</c:v>
                </c:pt>
                <c:pt idx="811">
                  <c:v>85.655844960813212</c:v>
                </c:pt>
                <c:pt idx="812">
                  <c:v>86.50431812233991</c:v>
                </c:pt>
                <c:pt idx="813">
                  <c:v>87.915455709976442</c:v>
                </c:pt>
                <c:pt idx="814">
                  <c:v>87.865869616120975</c:v>
                </c:pt>
                <c:pt idx="815">
                  <c:v>86.737097285161369</c:v>
                </c:pt>
                <c:pt idx="816">
                  <c:v>87.89272875029269</c:v>
                </c:pt>
                <c:pt idx="817">
                  <c:v>89.284582856985438</c:v>
                </c:pt>
                <c:pt idx="818">
                  <c:v>88.869988016693981</c:v>
                </c:pt>
                <c:pt idx="819">
                  <c:v>85.535323204914533</c:v>
                </c:pt>
                <c:pt idx="820">
                  <c:v>87.155824299940761</c:v>
                </c:pt>
                <c:pt idx="821">
                  <c:v>90.418864753929014</c:v>
                </c:pt>
                <c:pt idx="822">
                  <c:v>91.742537981570493</c:v>
                </c:pt>
                <c:pt idx="823">
                  <c:v>90.699852619109933</c:v>
                </c:pt>
                <c:pt idx="824">
                  <c:v>93.196374705582571</c:v>
                </c:pt>
                <c:pt idx="825">
                  <c:v>93.511108662415111</c:v>
                </c:pt>
                <c:pt idx="826">
                  <c:v>91.999421495571681</c:v>
                </c:pt>
                <c:pt idx="827">
                  <c:v>92.957397281029188</c:v>
                </c:pt>
                <c:pt idx="828">
                  <c:v>92.914009448905659</c:v>
                </c:pt>
                <c:pt idx="829">
                  <c:v>93.487693006983378</c:v>
                </c:pt>
                <c:pt idx="830">
                  <c:v>94.678447955262314</c:v>
                </c:pt>
                <c:pt idx="831">
                  <c:v>105.79744080660046</c:v>
                </c:pt>
                <c:pt idx="832">
                  <c:v>109.02948995192904</c:v>
                </c:pt>
                <c:pt idx="833">
                  <c:v>115.87030481673806</c:v>
                </c:pt>
                <c:pt idx="834">
                  <c:v>116.35652401482072</c:v>
                </c:pt>
                <c:pt idx="835">
                  <c:v>118.064489469842</c:v>
                </c:pt>
                <c:pt idx="836">
                  <c:v>122.11746394677759</c:v>
                </c:pt>
                <c:pt idx="837">
                  <c:v>118.23666340684012</c:v>
                </c:pt>
                <c:pt idx="838">
                  <c:v>122.69114750485529</c:v>
                </c:pt>
                <c:pt idx="839">
                  <c:v>123.56234762606576</c:v>
                </c:pt>
                <c:pt idx="840">
                  <c:v>126.80059503312627</c:v>
                </c:pt>
                <c:pt idx="841">
                  <c:v>130.31707552237572</c:v>
                </c:pt>
                <c:pt idx="842">
                  <c:v>131.12698172201485</c:v>
                </c:pt>
                <c:pt idx="843">
                  <c:v>133.18687070426029</c:v>
                </c:pt>
                <c:pt idx="844">
                  <c:v>136.76808859382103</c:v>
                </c:pt>
                <c:pt idx="845">
                  <c:v>136.11107285023621</c:v>
                </c:pt>
                <c:pt idx="846">
                  <c:v>128.87976749631545</c:v>
                </c:pt>
                <c:pt idx="847">
                  <c:v>132.28330188289416</c:v>
                </c:pt>
                <c:pt idx="848">
                  <c:v>133.99333342515942</c:v>
                </c:pt>
                <c:pt idx="849">
                  <c:v>133.67240120659494</c:v>
                </c:pt>
                <c:pt idx="850">
                  <c:v>130.63387556645225</c:v>
                </c:pt>
                <c:pt idx="851">
                  <c:v>127.56780209638985</c:v>
                </c:pt>
                <c:pt idx="852">
                  <c:v>130.26060247104036</c:v>
                </c:pt>
                <c:pt idx="853">
                  <c:v>125.47003484800484</c:v>
                </c:pt>
                <c:pt idx="854">
                  <c:v>121.95837522899133</c:v>
                </c:pt>
                <c:pt idx="855">
                  <c:v>123.87432679990634</c:v>
                </c:pt>
                <c:pt idx="856">
                  <c:v>123.18356496466991</c:v>
                </c:pt>
                <c:pt idx="857">
                  <c:v>123.74691808652773</c:v>
                </c:pt>
                <c:pt idx="858">
                  <c:v>126.72070632635914</c:v>
                </c:pt>
                <c:pt idx="859">
                  <c:v>126.03201057836668</c:v>
                </c:pt>
                <c:pt idx="860">
                  <c:v>129.00579881819809</c:v>
                </c:pt>
                <c:pt idx="861">
                  <c:v>130.63043208771228</c:v>
                </c:pt>
                <c:pt idx="862">
                  <c:v>126.89770113359319</c:v>
                </c:pt>
                <c:pt idx="863">
                  <c:v>128.15525956942741</c:v>
                </c:pt>
                <c:pt idx="864">
                  <c:v>128.96447707331853</c:v>
                </c:pt>
                <c:pt idx="865">
                  <c:v>129.84738502224488</c:v>
                </c:pt>
                <c:pt idx="866">
                  <c:v>122.80202752028208</c:v>
                </c:pt>
                <c:pt idx="867">
                  <c:v>123.97418768336524</c:v>
                </c:pt>
                <c:pt idx="868">
                  <c:v>119.73526535447169</c:v>
                </c:pt>
                <c:pt idx="869">
                  <c:v>120.63607939284583</c:v>
                </c:pt>
                <c:pt idx="870">
                  <c:v>118.14300078511314</c:v>
                </c:pt>
                <c:pt idx="871">
                  <c:v>114.19195327888045</c:v>
                </c:pt>
                <c:pt idx="872">
                  <c:v>119.09959917907466</c:v>
                </c:pt>
                <c:pt idx="873">
                  <c:v>123.93286593848569</c:v>
                </c:pt>
                <c:pt idx="874">
                  <c:v>124.2427790250823</c:v>
                </c:pt>
                <c:pt idx="875">
                  <c:v>127.28888031845291</c:v>
                </c:pt>
                <c:pt idx="876">
                  <c:v>130.66004600487597</c:v>
                </c:pt>
                <c:pt idx="877">
                  <c:v>130.35701987575928</c:v>
                </c:pt>
                <c:pt idx="878">
                  <c:v>129.23513450227958</c:v>
                </c:pt>
                <c:pt idx="879">
                  <c:v>131.60631396261761</c:v>
                </c:pt>
                <c:pt idx="880">
                  <c:v>133.98093690169557</c:v>
                </c:pt>
                <c:pt idx="881">
                  <c:v>136.31492679164197</c:v>
                </c:pt>
                <c:pt idx="882">
                  <c:v>137.87000179060894</c:v>
                </c:pt>
                <c:pt idx="883">
                  <c:v>136.5966033525709</c:v>
                </c:pt>
                <c:pt idx="884">
                  <c:v>137.21642952576411</c:v>
                </c:pt>
                <c:pt idx="885">
                  <c:v>138.85277062299417</c:v>
                </c:pt>
                <c:pt idx="886">
                  <c:v>141.80796407762978</c:v>
                </c:pt>
                <c:pt idx="887">
                  <c:v>141.96292062092809</c:v>
                </c:pt>
                <c:pt idx="888">
                  <c:v>142.0338562829713</c:v>
                </c:pt>
                <c:pt idx="889">
                  <c:v>138.61585928568476</c:v>
                </c:pt>
                <c:pt idx="890">
                  <c:v>135.65791104805717</c:v>
                </c:pt>
                <c:pt idx="891">
                  <c:v>133.57804988911997</c:v>
                </c:pt>
                <c:pt idx="892">
                  <c:v>134.71990743929146</c:v>
                </c:pt>
                <c:pt idx="893">
                  <c:v>135.1090205369072</c:v>
                </c:pt>
                <c:pt idx="894">
                  <c:v>139.86308728529909</c:v>
                </c:pt>
                <c:pt idx="895">
                  <c:v>140.09311166512859</c:v>
                </c:pt>
                <c:pt idx="896">
                  <c:v>134.64621699425626</c:v>
                </c:pt>
                <c:pt idx="897">
                  <c:v>137.31284693048303</c:v>
                </c:pt>
                <c:pt idx="898">
                  <c:v>136.05253371165685</c:v>
                </c:pt>
                <c:pt idx="899">
                  <c:v>137.03943471853003</c:v>
                </c:pt>
                <c:pt idx="900">
                  <c:v>139.18334458203054</c:v>
                </c:pt>
                <c:pt idx="901">
                  <c:v>142.74321290340353</c:v>
                </c:pt>
                <c:pt idx="902">
                  <c:v>143.38438864478448</c:v>
                </c:pt>
                <c:pt idx="903">
                  <c:v>145.00971061004671</c:v>
                </c:pt>
                <c:pt idx="904">
                  <c:v>145.53174198702499</c:v>
                </c:pt>
                <c:pt idx="905">
                  <c:v>146.54894560680981</c:v>
                </c:pt>
                <c:pt idx="906">
                  <c:v>146.95665348962135</c:v>
                </c:pt>
                <c:pt idx="907">
                  <c:v>144.98698365036293</c:v>
                </c:pt>
                <c:pt idx="908">
                  <c:v>144.06550873954905</c:v>
                </c:pt>
                <c:pt idx="909">
                  <c:v>144.57514359306347</c:v>
                </c:pt>
                <c:pt idx="910">
                  <c:v>145.93394030385255</c:v>
                </c:pt>
                <c:pt idx="911">
                  <c:v>149.19078249610888</c:v>
                </c:pt>
                <c:pt idx="912">
                  <c:v>148.84367983912065</c:v>
                </c:pt>
                <c:pt idx="913">
                  <c:v>148.48073717992864</c:v>
                </c:pt>
                <c:pt idx="914">
                  <c:v>148.18322061679592</c:v>
                </c:pt>
                <c:pt idx="915">
                  <c:v>148.40291456040552</c:v>
                </c:pt>
                <c:pt idx="916">
                  <c:v>148.79478244101321</c:v>
                </c:pt>
                <c:pt idx="917">
                  <c:v>151.46692194322392</c:v>
                </c:pt>
                <c:pt idx="918">
                  <c:v>153.30573959036377</c:v>
                </c:pt>
                <c:pt idx="919">
                  <c:v>154.27886668227708</c:v>
                </c:pt>
                <c:pt idx="920">
                  <c:v>155.38628944504896</c:v>
                </c:pt>
                <c:pt idx="921">
                  <c:v>156.70789658544646</c:v>
                </c:pt>
                <c:pt idx="922">
                  <c:v>154.74304761642401</c:v>
                </c:pt>
                <c:pt idx="923">
                  <c:v>155.74509992975302</c:v>
                </c:pt>
                <c:pt idx="924">
                  <c:v>156.90279748212836</c:v>
                </c:pt>
                <c:pt idx="925">
                  <c:v>157.96407762978473</c:v>
                </c:pt>
                <c:pt idx="926">
                  <c:v>159.67204308480598</c:v>
                </c:pt>
                <c:pt idx="927">
                  <c:v>158.84423079571906</c:v>
                </c:pt>
                <c:pt idx="928">
                  <c:v>155.88559386234348</c:v>
                </c:pt>
                <c:pt idx="929">
                  <c:v>155.61080425889449</c:v>
                </c:pt>
                <c:pt idx="930">
                  <c:v>157.42689494635059</c:v>
                </c:pt>
                <c:pt idx="931">
                  <c:v>158.48266552802301</c:v>
                </c:pt>
                <c:pt idx="932">
                  <c:v>157.53088800429745</c:v>
                </c:pt>
                <c:pt idx="933">
                  <c:v>159.46750044765224</c:v>
                </c:pt>
                <c:pt idx="934">
                  <c:v>162.09143124750346</c:v>
                </c:pt>
                <c:pt idx="935">
                  <c:v>163.16924009311165</c:v>
                </c:pt>
                <c:pt idx="936">
                  <c:v>164.86825250340905</c:v>
                </c:pt>
                <c:pt idx="937">
                  <c:v>166.04798831972013</c:v>
                </c:pt>
                <c:pt idx="938">
                  <c:v>166.2690596548257</c:v>
                </c:pt>
                <c:pt idx="939">
                  <c:v>164.59001942122009</c:v>
                </c:pt>
                <c:pt idx="940">
                  <c:v>161.24571286896875</c:v>
                </c:pt>
                <c:pt idx="941">
                  <c:v>163.14306965468793</c:v>
                </c:pt>
                <c:pt idx="942">
                  <c:v>160.51431798460075</c:v>
                </c:pt>
                <c:pt idx="943">
                  <c:v>154.32569799314061</c:v>
                </c:pt>
                <c:pt idx="944">
                  <c:v>154.46688062147902</c:v>
                </c:pt>
                <c:pt idx="945">
                  <c:v>151.2658227848101</c:v>
                </c:pt>
                <c:pt idx="946">
                  <c:v>150.66528009256069</c:v>
                </c:pt>
                <c:pt idx="947">
                  <c:v>145.41122023112629</c:v>
                </c:pt>
                <c:pt idx="948">
                  <c:v>149.88980868032118</c:v>
                </c:pt>
                <c:pt idx="949">
                  <c:v>152.70657428961033</c:v>
                </c:pt>
                <c:pt idx="950">
                  <c:v>156.23131912783572</c:v>
                </c:pt>
                <c:pt idx="951">
                  <c:v>159.56667263536315</c:v>
                </c:pt>
                <c:pt idx="952">
                  <c:v>159.75193179157313</c:v>
                </c:pt>
                <c:pt idx="953">
                  <c:v>163.07557747138469</c:v>
                </c:pt>
                <c:pt idx="954">
                  <c:v>161.66581727524414</c:v>
                </c:pt>
                <c:pt idx="955">
                  <c:v>162.01085384498833</c:v>
                </c:pt>
                <c:pt idx="956">
                  <c:v>163.6313549400146</c:v>
                </c:pt>
                <c:pt idx="957">
                  <c:v>163.51427666285591</c:v>
                </c:pt>
                <c:pt idx="958">
                  <c:v>164.34415503918677</c:v>
                </c:pt>
                <c:pt idx="959">
                  <c:v>161.73537554579136</c:v>
                </c:pt>
                <c:pt idx="960">
                  <c:v>163.64581755072243</c:v>
                </c:pt>
                <c:pt idx="961">
                  <c:v>164.39993939477415</c:v>
                </c:pt>
                <c:pt idx="962">
                  <c:v>164.82348727978953</c:v>
                </c:pt>
                <c:pt idx="963">
                  <c:v>164.69607856641093</c:v>
                </c:pt>
                <c:pt idx="964">
                  <c:v>162.10176168372337</c:v>
                </c:pt>
                <c:pt idx="965">
                  <c:v>159.96749356069478</c:v>
                </c:pt>
                <c:pt idx="966">
                  <c:v>162.74018264211236</c:v>
                </c:pt>
                <c:pt idx="967">
                  <c:v>165.64579000289251</c:v>
                </c:pt>
                <c:pt idx="968">
                  <c:v>166.97084062202998</c:v>
                </c:pt>
                <c:pt idx="969">
                  <c:v>167.46119199460063</c:v>
                </c:pt>
                <c:pt idx="970">
                  <c:v>167.09411716092063</c:v>
                </c:pt>
                <c:pt idx="971">
                  <c:v>165.88683351468987</c:v>
                </c:pt>
                <c:pt idx="972">
                  <c:v>167.74011377253754</c:v>
                </c:pt>
                <c:pt idx="973">
                  <c:v>166.52594316882684</c:v>
                </c:pt>
                <c:pt idx="974">
                  <c:v>167.0892962906847</c:v>
                </c:pt>
                <c:pt idx="975">
                  <c:v>166.24013443341002</c:v>
                </c:pt>
                <c:pt idx="976">
                  <c:v>164.78492031790196</c:v>
                </c:pt>
                <c:pt idx="977">
                  <c:v>162.37723998292034</c:v>
                </c:pt>
                <c:pt idx="978">
                  <c:v>162.89858266415064</c:v>
                </c:pt>
                <c:pt idx="979">
                  <c:v>164.22845415352407</c:v>
                </c:pt>
                <c:pt idx="980">
                  <c:v>162.94265919202215</c:v>
                </c:pt>
                <c:pt idx="981">
                  <c:v>162.26016170576165</c:v>
                </c:pt>
                <c:pt idx="982">
                  <c:v>163.80421757276068</c:v>
                </c:pt>
                <c:pt idx="983">
                  <c:v>166.31382487844519</c:v>
                </c:pt>
                <c:pt idx="984">
                  <c:v>167.49769286924422</c:v>
                </c:pt>
                <c:pt idx="985">
                  <c:v>168.5768791063484</c:v>
                </c:pt>
                <c:pt idx="986">
                  <c:v>169.06654178317103</c:v>
                </c:pt>
                <c:pt idx="987">
                  <c:v>169.46598531700664</c:v>
                </c:pt>
                <c:pt idx="988">
                  <c:v>172.28550570928775</c:v>
                </c:pt>
                <c:pt idx="989">
                  <c:v>174.63533560143799</c:v>
                </c:pt>
                <c:pt idx="990">
                  <c:v>175.75033401743775</c:v>
                </c:pt>
                <c:pt idx="991">
                  <c:v>176.11534276387377</c:v>
                </c:pt>
                <c:pt idx="992">
                  <c:v>175.95005578435558</c:v>
                </c:pt>
                <c:pt idx="993">
                  <c:v>177.79713778047133</c:v>
                </c:pt>
                <c:pt idx="994">
                  <c:v>176.00859492293492</c:v>
                </c:pt>
                <c:pt idx="995">
                  <c:v>176.98309940634425</c:v>
                </c:pt>
                <c:pt idx="996">
                  <c:v>178.92522141568298</c:v>
                </c:pt>
                <c:pt idx="997">
                  <c:v>180.18828941750112</c:v>
                </c:pt>
                <c:pt idx="998">
                  <c:v>181.58634178592581</c:v>
                </c:pt>
                <c:pt idx="999">
                  <c:v>180.81775733116623</c:v>
                </c:pt>
                <c:pt idx="1000">
                  <c:v>180.50440076582967</c:v>
                </c:pt>
                <c:pt idx="1001">
                  <c:v>176.3026680073277</c:v>
                </c:pt>
                <c:pt idx="1002">
                  <c:v>174.69731821875729</c:v>
                </c:pt>
                <c:pt idx="1003">
                  <c:v>172.4996900869134</c:v>
                </c:pt>
                <c:pt idx="1004">
                  <c:v>165.56039173014145</c:v>
                </c:pt>
                <c:pt idx="1005">
                  <c:v>165.92884395531743</c:v>
                </c:pt>
                <c:pt idx="1006">
                  <c:v>167.82000247930469</c:v>
                </c:pt>
                <c:pt idx="1007">
                  <c:v>170.9315298687346</c:v>
                </c:pt>
                <c:pt idx="1008">
                  <c:v>169.1051087450586</c:v>
                </c:pt>
                <c:pt idx="1009">
                  <c:v>171.57477169735955</c:v>
                </c:pt>
                <c:pt idx="1010">
                  <c:v>168.05209294637814</c:v>
                </c:pt>
                <c:pt idx="1011">
                  <c:v>163.52667318631975</c:v>
                </c:pt>
                <c:pt idx="1012">
                  <c:v>165.89923003815372</c:v>
                </c:pt>
                <c:pt idx="1013">
                  <c:v>165.94330656602526</c:v>
                </c:pt>
                <c:pt idx="1014">
                  <c:v>167.10169281414855</c:v>
                </c:pt>
                <c:pt idx="1015">
                  <c:v>167.10375890139255</c:v>
                </c:pt>
                <c:pt idx="1016">
                  <c:v>168.25112601754796</c:v>
                </c:pt>
                <c:pt idx="1017">
                  <c:v>167.22841283177917</c:v>
                </c:pt>
                <c:pt idx="1018">
                  <c:v>168.32275037533918</c:v>
                </c:pt>
                <c:pt idx="1019">
                  <c:v>169.91708103194171</c:v>
                </c:pt>
                <c:pt idx="1020">
                  <c:v>169.03417308301536</c:v>
                </c:pt>
                <c:pt idx="1021">
                  <c:v>166.84480930014738</c:v>
                </c:pt>
                <c:pt idx="1022">
                  <c:v>165.62512913045273</c:v>
                </c:pt>
                <c:pt idx="1023">
                  <c:v>164.21536893431221</c:v>
                </c:pt>
                <c:pt idx="1024">
                  <c:v>163.05904877343286</c:v>
                </c:pt>
                <c:pt idx="1025">
                  <c:v>161.94336166168509</c:v>
                </c:pt>
                <c:pt idx="1026">
                  <c:v>164.86549772041707</c:v>
                </c:pt>
                <c:pt idx="1027">
                  <c:v>168.71117477720691</c:v>
                </c:pt>
                <c:pt idx="1028">
                  <c:v>171.20631947218357</c:v>
                </c:pt>
                <c:pt idx="1029">
                  <c:v>172.82268839272186</c:v>
                </c:pt>
                <c:pt idx="1030">
                  <c:v>174.00724507926887</c:v>
                </c:pt>
                <c:pt idx="1031">
                  <c:v>175.02307130755773</c:v>
                </c:pt>
                <c:pt idx="1032">
                  <c:v>173.85435462321456</c:v>
                </c:pt>
                <c:pt idx="1033">
                  <c:v>173.38604151457969</c:v>
                </c:pt>
                <c:pt idx="1034">
                  <c:v>173.05822233853527</c:v>
                </c:pt>
                <c:pt idx="1035">
                  <c:v>172.68081706863543</c:v>
                </c:pt>
                <c:pt idx="1036">
                  <c:v>171.38331427941762</c:v>
                </c:pt>
                <c:pt idx="1037">
                  <c:v>173.16910235396205</c:v>
                </c:pt>
                <c:pt idx="1038">
                  <c:v>173.93424332998168</c:v>
                </c:pt>
                <c:pt idx="1039">
                  <c:v>174.60021211829039</c:v>
                </c:pt>
                <c:pt idx="1040">
                  <c:v>174.79786779796422</c:v>
                </c:pt>
                <c:pt idx="1041">
                  <c:v>172.87847274830924</c:v>
                </c:pt>
                <c:pt idx="1042">
                  <c:v>173.46317543835482</c:v>
                </c:pt>
                <c:pt idx="1043">
                  <c:v>173.72694590983596</c:v>
                </c:pt>
                <c:pt idx="1044">
                  <c:v>174.90392694315503</c:v>
                </c:pt>
                <c:pt idx="1045">
                  <c:v>175.01480695858183</c:v>
                </c:pt>
                <c:pt idx="1046">
                  <c:v>175.28546438754285</c:v>
                </c:pt>
                <c:pt idx="1047">
                  <c:v>175.55336703351193</c:v>
                </c:pt>
                <c:pt idx="1048">
                  <c:v>177.46587512568698</c:v>
                </c:pt>
                <c:pt idx="1049">
                  <c:v>180.200685940965</c:v>
                </c:pt>
                <c:pt idx="1050">
                  <c:v>181.57394526246193</c:v>
                </c:pt>
                <c:pt idx="1051">
                  <c:v>182.73026542334128</c:v>
                </c:pt>
                <c:pt idx="1052">
                  <c:v>181.89212269803446</c:v>
                </c:pt>
                <c:pt idx="1053">
                  <c:v>183.26951419401937</c:v>
                </c:pt>
                <c:pt idx="1054">
                  <c:v>182.9561576286828</c:v>
                </c:pt>
                <c:pt idx="1055">
                  <c:v>182.54156278839133</c:v>
                </c:pt>
                <c:pt idx="1056">
                  <c:v>182.30258536383798</c:v>
                </c:pt>
                <c:pt idx="1057">
                  <c:v>181.44033828735141</c:v>
                </c:pt>
                <c:pt idx="1058">
                  <c:v>179.69793804493051</c:v>
                </c:pt>
                <c:pt idx="1059">
                  <c:v>181.84460269142298</c:v>
                </c:pt>
                <c:pt idx="1060">
                  <c:v>183.12075591245298</c:v>
                </c:pt>
                <c:pt idx="1061">
                  <c:v>183.09320808253329</c:v>
                </c:pt>
                <c:pt idx="1062">
                  <c:v>183.49540639936089</c:v>
                </c:pt>
                <c:pt idx="1063">
                  <c:v>184.6799630859079</c:v>
                </c:pt>
                <c:pt idx="1064">
                  <c:v>184.38451261001916</c:v>
                </c:pt>
                <c:pt idx="1065">
                  <c:v>181.42794176388753</c:v>
                </c:pt>
                <c:pt idx="1066">
                  <c:v>183.31634550488283</c:v>
                </c:pt>
                <c:pt idx="1067">
                  <c:v>185.23160838004983</c:v>
                </c:pt>
                <c:pt idx="1068">
                  <c:v>184.20889519428107</c:v>
                </c:pt>
                <c:pt idx="1069">
                  <c:v>181.3391000123965</c:v>
                </c:pt>
                <c:pt idx="1070">
                  <c:v>181.89487748102644</c:v>
                </c:pt>
                <c:pt idx="1071">
                  <c:v>181.36733653806419</c:v>
                </c:pt>
                <c:pt idx="1072">
                  <c:v>176.81299155659013</c:v>
                </c:pt>
                <c:pt idx="1073">
                  <c:v>180.77505819479069</c:v>
                </c:pt>
                <c:pt idx="1074">
                  <c:v>179.32810842825856</c:v>
                </c:pt>
                <c:pt idx="1075">
                  <c:v>179.54435889312819</c:v>
                </c:pt>
                <c:pt idx="1076">
                  <c:v>181.97614357928953</c:v>
                </c:pt>
                <c:pt idx="1077">
                  <c:v>180.13870332364567</c:v>
                </c:pt>
                <c:pt idx="1078">
                  <c:v>179.64077629784714</c:v>
                </c:pt>
                <c:pt idx="1079">
                  <c:v>180.68621644329966</c:v>
                </c:pt>
                <c:pt idx="1080">
                  <c:v>175.64083139350697</c:v>
                </c:pt>
                <c:pt idx="1081">
                  <c:v>175.26549221085108</c:v>
                </c:pt>
                <c:pt idx="1082">
                  <c:v>172.91359623145684</c:v>
                </c:pt>
                <c:pt idx="1083">
                  <c:v>173.4032589082795</c:v>
                </c:pt>
                <c:pt idx="1084">
                  <c:v>168.50594344430516</c:v>
                </c:pt>
                <c:pt idx="1085">
                  <c:v>170.71596809961295</c:v>
                </c:pt>
                <c:pt idx="1086">
                  <c:v>172.44321703557802</c:v>
                </c:pt>
                <c:pt idx="1087">
                  <c:v>175.38876874974173</c:v>
                </c:pt>
                <c:pt idx="1088">
                  <c:v>177.4348838170273</c:v>
                </c:pt>
                <c:pt idx="1089">
                  <c:v>175.32058787069047</c:v>
                </c:pt>
                <c:pt idx="1090">
                  <c:v>176.68351675596753</c:v>
                </c:pt>
                <c:pt idx="1091">
                  <c:v>178.70897095081332</c:v>
                </c:pt>
                <c:pt idx="1092">
                  <c:v>179.30124929408683</c:v>
                </c:pt>
                <c:pt idx="1093">
                  <c:v>177.00444897453201</c:v>
                </c:pt>
                <c:pt idx="1094">
                  <c:v>176.31093235630362</c:v>
                </c:pt>
                <c:pt idx="1095">
                  <c:v>177.43006294679137</c:v>
                </c:pt>
                <c:pt idx="1096">
                  <c:v>179.41901626699354</c:v>
                </c:pt>
                <c:pt idx="1097">
                  <c:v>179.98719025908733</c:v>
                </c:pt>
                <c:pt idx="1098">
                  <c:v>181.46444263853115</c:v>
                </c:pt>
                <c:pt idx="1099">
                  <c:v>182.29294362336606</c:v>
                </c:pt>
                <c:pt idx="1100">
                  <c:v>182.59734714397871</c:v>
                </c:pt>
                <c:pt idx="1101">
                  <c:v>183.21648462142394</c:v>
                </c:pt>
                <c:pt idx="1102">
                  <c:v>182.49266539028386</c:v>
                </c:pt>
                <c:pt idx="1103">
                  <c:v>184.58354568118895</c:v>
                </c:pt>
                <c:pt idx="1104">
                  <c:v>184.50227958292587</c:v>
                </c:pt>
                <c:pt idx="1105">
                  <c:v>185.76259280175202</c:v>
                </c:pt>
                <c:pt idx="1106">
                  <c:v>185.58215451577803</c:v>
                </c:pt>
                <c:pt idx="1107">
                  <c:v>184.42032478891477</c:v>
                </c:pt>
                <c:pt idx="1108">
                  <c:v>186.65583118689827</c:v>
                </c:pt>
                <c:pt idx="1109">
                  <c:v>185.53945537940248</c:v>
                </c:pt>
                <c:pt idx="1110">
                  <c:v>186.49398768611999</c:v>
                </c:pt>
                <c:pt idx="1111">
                  <c:v>185.83008498505529</c:v>
                </c:pt>
                <c:pt idx="1112">
                  <c:v>185.65928843955317</c:v>
                </c:pt>
                <c:pt idx="1113">
                  <c:v>186.19647112298728</c:v>
                </c:pt>
                <c:pt idx="1114">
                  <c:v>187.40375476921804</c:v>
                </c:pt>
                <c:pt idx="1115">
                  <c:v>187.39617911599015</c:v>
                </c:pt>
                <c:pt idx="1116">
                  <c:v>189.27425242076555</c:v>
                </c:pt>
                <c:pt idx="1117">
                  <c:v>190.6550873954904</c:v>
                </c:pt>
                <c:pt idx="1118">
                  <c:v>190.91059351799561</c:v>
                </c:pt>
                <c:pt idx="1119">
                  <c:v>192.16264238784586</c:v>
                </c:pt>
                <c:pt idx="1120">
                  <c:v>191.74460406881448</c:v>
                </c:pt>
                <c:pt idx="1121">
                  <c:v>191.91264583132462</c:v>
                </c:pt>
                <c:pt idx="1122">
                  <c:v>192.79624247599895</c:v>
                </c:pt>
                <c:pt idx="1123">
                  <c:v>193.2025729673145</c:v>
                </c:pt>
                <c:pt idx="1124">
                  <c:v>192.701202462776</c:v>
                </c:pt>
                <c:pt idx="1125">
                  <c:v>193.71427390807287</c:v>
                </c:pt>
                <c:pt idx="1126">
                  <c:v>194.77693144722522</c:v>
                </c:pt>
                <c:pt idx="1127">
                  <c:v>194.36233660693378</c:v>
                </c:pt>
                <c:pt idx="1128">
                  <c:v>192.41263894436713</c:v>
                </c:pt>
                <c:pt idx="1129">
                  <c:v>192.99527554716875</c:v>
                </c:pt>
                <c:pt idx="1130">
                  <c:v>192.61993636451288</c:v>
                </c:pt>
                <c:pt idx="1131">
                  <c:v>192.91883031914159</c:v>
                </c:pt>
                <c:pt idx="1132">
                  <c:v>193.99044090301788</c:v>
                </c:pt>
                <c:pt idx="1133">
                  <c:v>195.68669853032327</c:v>
                </c:pt>
                <c:pt idx="1134">
                  <c:v>196.32787427170422</c:v>
                </c:pt>
                <c:pt idx="1135">
                  <c:v>196.67084475420447</c:v>
                </c:pt>
                <c:pt idx="1136">
                  <c:v>197.3065109296015</c:v>
                </c:pt>
                <c:pt idx="1137">
                  <c:v>197.80581534689603</c:v>
                </c:pt>
                <c:pt idx="1138">
                  <c:v>200.12396523463863</c:v>
                </c:pt>
                <c:pt idx="1139">
                  <c:v>199.06819465296621</c:v>
                </c:pt>
                <c:pt idx="1140">
                  <c:v>198.39671629867357</c:v>
                </c:pt>
                <c:pt idx="1141">
                  <c:v>198.7858293962893</c:v>
                </c:pt>
                <c:pt idx="1142">
                  <c:v>200.60674095398133</c:v>
                </c:pt>
                <c:pt idx="1143">
                  <c:v>200.6659687883087</c:v>
                </c:pt>
                <c:pt idx="1144">
                  <c:v>201.92834809437886</c:v>
                </c:pt>
                <c:pt idx="1145">
                  <c:v>203.59843528326056</c:v>
                </c:pt>
                <c:pt idx="1146">
                  <c:v>205.40626162174073</c:v>
                </c:pt>
                <c:pt idx="1147">
                  <c:v>205.47926337102794</c:v>
                </c:pt>
                <c:pt idx="1148">
                  <c:v>206.85527747551686</c:v>
                </c:pt>
                <c:pt idx="1149">
                  <c:v>205.29262682332197</c:v>
                </c:pt>
                <c:pt idx="1150">
                  <c:v>202.52269252489634</c:v>
                </c:pt>
                <c:pt idx="1151">
                  <c:v>202.38564207104582</c:v>
                </c:pt>
                <c:pt idx="1152">
                  <c:v>200.52685224721421</c:v>
                </c:pt>
                <c:pt idx="1153">
                  <c:v>200.35605570171208</c:v>
                </c:pt>
                <c:pt idx="1154">
                  <c:v>199.49725210396548</c:v>
                </c:pt>
                <c:pt idx="1155">
                  <c:v>202.5440420930841</c:v>
                </c:pt>
                <c:pt idx="1156">
                  <c:v>204.44690844478725</c:v>
                </c:pt>
                <c:pt idx="1157">
                  <c:v>206.76161485378987</c:v>
                </c:pt>
                <c:pt idx="1158">
                  <c:v>208.98403603256151</c:v>
                </c:pt>
                <c:pt idx="1159">
                  <c:v>209.23472128483078</c:v>
                </c:pt>
                <c:pt idx="1160">
                  <c:v>209.58044655032299</c:v>
                </c:pt>
                <c:pt idx="1161">
                  <c:v>210.9027423864685</c:v>
                </c:pt>
                <c:pt idx="1162">
                  <c:v>212.55148000716241</c:v>
                </c:pt>
                <c:pt idx="1163">
                  <c:v>211.79529207586671</c:v>
                </c:pt>
                <c:pt idx="1164">
                  <c:v>211.70645032437568</c:v>
                </c:pt>
                <c:pt idx="1165">
                  <c:v>209.71543091692951</c:v>
                </c:pt>
                <c:pt idx="1166">
                  <c:v>213.32419663640997</c:v>
                </c:pt>
                <c:pt idx="1167">
                  <c:v>214.52803680390076</c:v>
                </c:pt>
                <c:pt idx="1168">
                  <c:v>212.18509386923043</c:v>
                </c:pt>
                <c:pt idx="1169">
                  <c:v>211.31389374802001</c:v>
                </c:pt>
                <c:pt idx="1170">
                  <c:v>210.89378934174459</c:v>
                </c:pt>
                <c:pt idx="1171">
                  <c:v>212.84555309155519</c:v>
                </c:pt>
                <c:pt idx="1172">
                  <c:v>213.22158096995909</c:v>
                </c:pt>
                <c:pt idx="1173">
                  <c:v>213.61620363355877</c:v>
                </c:pt>
                <c:pt idx="1174">
                  <c:v>212.27393562072149</c:v>
                </c:pt>
                <c:pt idx="1175">
                  <c:v>211.48537898927012</c:v>
                </c:pt>
                <c:pt idx="1176">
                  <c:v>214.75599509648629</c:v>
                </c:pt>
                <c:pt idx="1177">
                  <c:v>216.38544923623641</c:v>
                </c:pt>
                <c:pt idx="1178">
                  <c:v>218.19465296621257</c:v>
                </c:pt>
                <c:pt idx="1179">
                  <c:v>220.64503243756971</c:v>
                </c:pt>
                <c:pt idx="1180">
                  <c:v>219.42466357212712</c:v>
                </c:pt>
                <c:pt idx="1181">
                  <c:v>218.28211732620761</c:v>
                </c:pt>
                <c:pt idx="1182">
                  <c:v>220.02589496012453</c:v>
                </c:pt>
                <c:pt idx="1183">
                  <c:v>218.76971391578627</c:v>
                </c:pt>
                <c:pt idx="1184">
                  <c:v>220.97009683062217</c:v>
                </c:pt>
                <c:pt idx="1185">
                  <c:v>220.28484456136965</c:v>
                </c:pt>
                <c:pt idx="1186">
                  <c:v>217.0424649798212</c:v>
                </c:pt>
                <c:pt idx="1187">
                  <c:v>216.25390834836986</c:v>
                </c:pt>
                <c:pt idx="1188">
                  <c:v>216.76147711464029</c:v>
                </c:pt>
                <c:pt idx="1189">
                  <c:v>216.64990840346553</c:v>
                </c:pt>
                <c:pt idx="1190">
                  <c:v>219.73457665872371</c:v>
                </c:pt>
                <c:pt idx="1191">
                  <c:v>220.28966543160561</c:v>
                </c:pt>
                <c:pt idx="1192">
                  <c:v>221.73661519813774</c:v>
                </c:pt>
                <c:pt idx="1193">
                  <c:v>221.13262902714837</c:v>
                </c:pt>
                <c:pt idx="1194">
                  <c:v>220.57960634151044</c:v>
                </c:pt>
                <c:pt idx="1195">
                  <c:v>218.37509125218659</c:v>
                </c:pt>
                <c:pt idx="1196">
                  <c:v>217.19879891461548</c:v>
                </c:pt>
                <c:pt idx="1197">
                  <c:v>221.34819079627002</c:v>
                </c:pt>
                <c:pt idx="1198">
                  <c:v>222.11953003402155</c:v>
                </c:pt>
                <c:pt idx="1199">
                  <c:v>223.32612498450433</c:v>
                </c:pt>
                <c:pt idx="1200">
                  <c:v>225.52650789934023</c:v>
                </c:pt>
                <c:pt idx="1201">
                  <c:v>226.88392721863335</c:v>
                </c:pt>
                <c:pt idx="1202">
                  <c:v>226.91285244004905</c:v>
                </c:pt>
                <c:pt idx="1203">
                  <c:v>227.75650473133979</c:v>
                </c:pt>
                <c:pt idx="1204">
                  <c:v>228.41903004090852</c:v>
                </c:pt>
                <c:pt idx="1205">
                  <c:v>225.64978443823088</c:v>
                </c:pt>
                <c:pt idx="1206">
                  <c:v>220.17603063318685</c:v>
                </c:pt>
                <c:pt idx="1207">
                  <c:v>220.81514028732389</c:v>
                </c:pt>
                <c:pt idx="1208">
                  <c:v>216.46533794300353</c:v>
                </c:pt>
                <c:pt idx="1209">
                  <c:v>215.48807867660224</c:v>
                </c:pt>
                <c:pt idx="1210">
                  <c:v>211.36347984187543</c:v>
                </c:pt>
                <c:pt idx="1211">
                  <c:v>214.21399154281619</c:v>
                </c:pt>
                <c:pt idx="1212">
                  <c:v>212.31319127835704</c:v>
                </c:pt>
                <c:pt idx="1213">
                  <c:v>208.88417514910262</c:v>
                </c:pt>
                <c:pt idx="1214">
                  <c:v>203.91799011032904</c:v>
                </c:pt>
                <c:pt idx="1215">
                  <c:v>199.15497031721324</c:v>
                </c:pt>
                <c:pt idx="1216">
                  <c:v>201.06196884340434</c:v>
                </c:pt>
                <c:pt idx="1217">
                  <c:v>203.76303356703073</c:v>
                </c:pt>
                <c:pt idx="1218">
                  <c:v>209.92892659880718</c:v>
                </c:pt>
                <c:pt idx="1219">
                  <c:v>211.70851641161968</c:v>
                </c:pt>
                <c:pt idx="1220">
                  <c:v>206.93654357377997</c:v>
                </c:pt>
                <c:pt idx="1221">
                  <c:v>206.03986170989378</c:v>
                </c:pt>
                <c:pt idx="1222">
                  <c:v>203.76923182876268</c:v>
                </c:pt>
                <c:pt idx="1223">
                  <c:v>199.91666781449291</c:v>
                </c:pt>
                <c:pt idx="1224">
                  <c:v>191.26871530695169</c:v>
                </c:pt>
                <c:pt idx="1225">
                  <c:v>194.97596451839507</c:v>
                </c:pt>
                <c:pt idx="1226">
                  <c:v>198.59230589110342</c:v>
                </c:pt>
                <c:pt idx="1227">
                  <c:v>201.17904712056307</c:v>
                </c:pt>
                <c:pt idx="1228">
                  <c:v>198.08611451632896</c:v>
                </c:pt>
                <c:pt idx="1229">
                  <c:v>198.09782234404486</c:v>
                </c:pt>
                <c:pt idx="1230">
                  <c:v>197.37469180865278</c:v>
                </c:pt>
                <c:pt idx="1231">
                  <c:v>199.01654247186679</c:v>
                </c:pt>
                <c:pt idx="1232">
                  <c:v>199.14463988099337</c:v>
                </c:pt>
                <c:pt idx="1233">
                  <c:v>198.61021198055124</c:v>
                </c:pt>
                <c:pt idx="1234">
                  <c:v>199.25345380917616</c:v>
                </c:pt>
                <c:pt idx="1235">
                  <c:v>198.56957893141967</c:v>
                </c:pt>
                <c:pt idx="1236">
                  <c:v>198.42495282434126</c:v>
                </c:pt>
                <c:pt idx="1237">
                  <c:v>199.5888486384485</c:v>
                </c:pt>
                <c:pt idx="1238">
                  <c:v>201.01376014104488</c:v>
                </c:pt>
                <c:pt idx="1239">
                  <c:v>203.48135700610186</c:v>
                </c:pt>
                <c:pt idx="1240">
                  <c:v>205.28780595308604</c:v>
                </c:pt>
                <c:pt idx="1241">
                  <c:v>204.7795484910676</c:v>
                </c:pt>
                <c:pt idx="1242">
                  <c:v>201.87669591327943</c:v>
                </c:pt>
                <c:pt idx="1243">
                  <c:v>199.33678599468325</c:v>
                </c:pt>
                <c:pt idx="1244">
                  <c:v>194.26867398520682</c:v>
                </c:pt>
                <c:pt idx="1245">
                  <c:v>189.59587333507801</c:v>
                </c:pt>
                <c:pt idx="1246">
                  <c:v>188.86034627622209</c:v>
                </c:pt>
                <c:pt idx="1247">
                  <c:v>192.37682676547155</c:v>
                </c:pt>
                <c:pt idx="1248">
                  <c:v>190.39544909849727</c:v>
                </c:pt>
                <c:pt idx="1249">
                  <c:v>187.8913513587967</c:v>
                </c:pt>
                <c:pt idx="1250">
                  <c:v>185.33629013374471</c:v>
                </c:pt>
                <c:pt idx="1251">
                  <c:v>186.10418589275628</c:v>
                </c:pt>
                <c:pt idx="1252">
                  <c:v>186.7426068511453</c:v>
                </c:pt>
                <c:pt idx="1253">
                  <c:v>187.34934780512663</c:v>
                </c:pt>
                <c:pt idx="1254">
                  <c:v>187.63377914904754</c:v>
                </c:pt>
                <c:pt idx="1255">
                  <c:v>189.32039503588103</c:v>
                </c:pt>
                <c:pt idx="1256">
                  <c:v>188.4753653530943</c:v>
                </c:pt>
                <c:pt idx="1257">
                  <c:v>184.32115260120383</c:v>
                </c:pt>
                <c:pt idx="1258">
                  <c:v>179.78609110067356</c:v>
                </c:pt>
                <c:pt idx="1259">
                  <c:v>180.01267200176306</c:v>
                </c:pt>
                <c:pt idx="1260">
                  <c:v>176.64977066431589</c:v>
                </c:pt>
                <c:pt idx="1261">
                  <c:v>176.76133937549071</c:v>
                </c:pt>
                <c:pt idx="1262">
                  <c:v>178.43831352185231</c:v>
                </c:pt>
                <c:pt idx="1263">
                  <c:v>176.1118992851338</c:v>
                </c:pt>
                <c:pt idx="1264">
                  <c:v>175.12775306125258</c:v>
                </c:pt>
                <c:pt idx="1265">
                  <c:v>171.02725857770554</c:v>
                </c:pt>
                <c:pt idx="1266">
                  <c:v>165.36549083345957</c:v>
                </c:pt>
                <c:pt idx="1267">
                  <c:v>165.67333783281222</c:v>
                </c:pt>
                <c:pt idx="1268">
                  <c:v>170.41087588325229</c:v>
                </c:pt>
                <c:pt idx="1269">
                  <c:v>175.85983664136856</c:v>
                </c:pt>
                <c:pt idx="1270">
                  <c:v>176.49205933802563</c:v>
                </c:pt>
                <c:pt idx="1271">
                  <c:v>177.16698117105824</c:v>
                </c:pt>
                <c:pt idx="1272">
                  <c:v>178.99960055646616</c:v>
                </c:pt>
                <c:pt idx="1273">
                  <c:v>175.22072698723156</c:v>
                </c:pt>
                <c:pt idx="1274">
                  <c:v>175.77168358562551</c:v>
                </c:pt>
                <c:pt idx="1275">
                  <c:v>174.03685899643256</c:v>
                </c:pt>
                <c:pt idx="1276">
                  <c:v>172.63742923651188</c:v>
                </c:pt>
                <c:pt idx="1277">
                  <c:v>167.13199542706022</c:v>
                </c:pt>
                <c:pt idx="1278">
                  <c:v>167.43708764342088</c:v>
                </c:pt>
                <c:pt idx="1279">
                  <c:v>167.92743901599152</c:v>
                </c:pt>
                <c:pt idx="1280">
                  <c:v>173.83713722951475</c:v>
                </c:pt>
                <c:pt idx="1281">
                  <c:v>174.80957562568008</c:v>
                </c:pt>
                <c:pt idx="1282">
                  <c:v>175.11604523353671</c:v>
                </c:pt>
                <c:pt idx="1283">
                  <c:v>172.68632663461935</c:v>
                </c:pt>
                <c:pt idx="1284">
                  <c:v>174.37982947893281</c:v>
                </c:pt>
                <c:pt idx="1285">
                  <c:v>175.49620528642853</c:v>
                </c:pt>
                <c:pt idx="1286">
                  <c:v>175.1725182848721</c:v>
                </c:pt>
                <c:pt idx="1287">
                  <c:v>173.52378066417816</c:v>
                </c:pt>
                <c:pt idx="1288">
                  <c:v>174.66977038883761</c:v>
                </c:pt>
                <c:pt idx="1289">
                  <c:v>172.28275092629576</c:v>
                </c:pt>
                <c:pt idx="1290">
                  <c:v>174.81370780016803</c:v>
                </c:pt>
                <c:pt idx="1291">
                  <c:v>174.52583297750721</c:v>
                </c:pt>
                <c:pt idx="1292">
                  <c:v>173.45009021914299</c:v>
                </c:pt>
                <c:pt idx="1293">
                  <c:v>173.0361840745995</c:v>
                </c:pt>
                <c:pt idx="1294">
                  <c:v>174.77720692552444</c:v>
                </c:pt>
                <c:pt idx="1295">
                  <c:v>176.46588889960194</c:v>
                </c:pt>
                <c:pt idx="1296">
                  <c:v>178.02578476880481</c:v>
                </c:pt>
                <c:pt idx="1297">
                  <c:v>179.67934325973471</c:v>
                </c:pt>
                <c:pt idx="1298">
                  <c:v>180.4555033677222</c:v>
                </c:pt>
                <c:pt idx="1299">
                  <c:v>180.87836255698954</c:v>
                </c:pt>
                <c:pt idx="1300">
                  <c:v>183.63314554895936</c:v>
                </c:pt>
                <c:pt idx="1301">
                  <c:v>183.88245340973265</c:v>
                </c:pt>
                <c:pt idx="1302">
                  <c:v>186.42718419856476</c:v>
                </c:pt>
                <c:pt idx="1303">
                  <c:v>189.13513587967108</c:v>
                </c:pt>
                <c:pt idx="1304">
                  <c:v>190.60412391013898</c:v>
                </c:pt>
                <c:pt idx="1305">
                  <c:v>191.23634660679605</c:v>
                </c:pt>
                <c:pt idx="1306">
                  <c:v>192.92227379788156</c:v>
                </c:pt>
                <c:pt idx="1307">
                  <c:v>190.38167518353742</c:v>
                </c:pt>
                <c:pt idx="1308">
                  <c:v>189.26185589730167</c:v>
                </c:pt>
                <c:pt idx="1309">
                  <c:v>191.77284059448215</c:v>
                </c:pt>
                <c:pt idx="1310">
                  <c:v>191.35273618820676</c:v>
                </c:pt>
                <c:pt idx="1311">
                  <c:v>188.69988016693983</c:v>
                </c:pt>
                <c:pt idx="1312">
                  <c:v>189.66198812688529</c:v>
                </c:pt>
                <c:pt idx="1313">
                  <c:v>191.86512582471315</c:v>
                </c:pt>
                <c:pt idx="1314">
                  <c:v>192.0979049875346</c:v>
                </c:pt>
                <c:pt idx="1315">
                  <c:v>192.31277806090824</c:v>
                </c:pt>
                <c:pt idx="1316">
                  <c:v>191.82036060109365</c:v>
                </c:pt>
                <c:pt idx="1317">
                  <c:v>191.72394319637468</c:v>
                </c:pt>
                <c:pt idx="1318">
                  <c:v>190.04077078828112</c:v>
                </c:pt>
                <c:pt idx="1319">
                  <c:v>187.79906612856573</c:v>
                </c:pt>
                <c:pt idx="1320">
                  <c:v>186.37966419195328</c:v>
                </c:pt>
                <c:pt idx="1321">
                  <c:v>182.6090549716946</c:v>
                </c:pt>
                <c:pt idx="1322">
                  <c:v>181.87972617457058</c:v>
                </c:pt>
                <c:pt idx="1323">
                  <c:v>180.04641809341467</c:v>
                </c:pt>
                <c:pt idx="1324">
                  <c:v>182.37834189611712</c:v>
                </c:pt>
                <c:pt idx="1325">
                  <c:v>182.2178757868349</c:v>
                </c:pt>
                <c:pt idx="1326">
                  <c:v>182.32875580226167</c:v>
                </c:pt>
                <c:pt idx="1327">
                  <c:v>183.51882205479262</c:v>
                </c:pt>
                <c:pt idx="1328">
                  <c:v>181.74611919946005</c:v>
                </c:pt>
                <c:pt idx="1329">
                  <c:v>183.6014655445517</c:v>
                </c:pt>
                <c:pt idx="1330">
                  <c:v>181.9713227090536</c:v>
                </c:pt>
                <c:pt idx="1331">
                  <c:v>180.53608077023733</c:v>
                </c:pt>
                <c:pt idx="1332">
                  <c:v>179.46653627360504</c:v>
                </c:pt>
                <c:pt idx="1333">
                  <c:v>178.37288742579304</c:v>
                </c:pt>
                <c:pt idx="1334">
                  <c:v>179.73925978981003</c:v>
                </c:pt>
                <c:pt idx="1335">
                  <c:v>176.83227503753389</c:v>
                </c:pt>
                <c:pt idx="1336">
                  <c:v>177.16422638806628</c:v>
                </c:pt>
                <c:pt idx="1337">
                  <c:v>176.18283494717704</c:v>
                </c:pt>
                <c:pt idx="1338">
                  <c:v>176.58572195975262</c:v>
                </c:pt>
                <c:pt idx="1339">
                  <c:v>179.68691891296262</c:v>
                </c:pt>
                <c:pt idx="1340">
                  <c:v>181.25370173964546</c:v>
                </c:pt>
                <c:pt idx="1341">
                  <c:v>184.12280822578199</c:v>
                </c:pt>
                <c:pt idx="1342">
                  <c:v>185.35763970193247</c:v>
                </c:pt>
                <c:pt idx="1343">
                  <c:v>184.16412997066155</c:v>
                </c:pt>
                <c:pt idx="1344">
                  <c:v>183.80049861572155</c:v>
                </c:pt>
                <c:pt idx="1345">
                  <c:v>183.76606382832193</c:v>
                </c:pt>
                <c:pt idx="1346">
                  <c:v>185.19304141816227</c:v>
                </c:pt>
                <c:pt idx="1347">
                  <c:v>185.10557705816723</c:v>
                </c:pt>
                <c:pt idx="1348">
                  <c:v>184.74470048621922</c:v>
                </c:pt>
                <c:pt idx="1349">
                  <c:v>183.98851255492349</c:v>
                </c:pt>
                <c:pt idx="1350">
                  <c:v>184.67927439015989</c:v>
                </c:pt>
                <c:pt idx="1351">
                  <c:v>185.68201539923692</c:v>
                </c:pt>
                <c:pt idx="1352">
                  <c:v>184.52225175961763</c:v>
                </c:pt>
                <c:pt idx="1353">
                  <c:v>183.40243247338191</c:v>
                </c:pt>
                <c:pt idx="1354">
                  <c:v>182.01057836668915</c:v>
                </c:pt>
                <c:pt idx="1355">
                  <c:v>176.61740196416025</c:v>
                </c:pt>
                <c:pt idx="1356">
                  <c:v>176.10019145741796</c:v>
                </c:pt>
                <c:pt idx="1357">
                  <c:v>174.79649040646822</c:v>
                </c:pt>
                <c:pt idx="1358">
                  <c:v>174.75241387859671</c:v>
                </c:pt>
                <c:pt idx="1359">
                  <c:v>179.013374471426</c:v>
                </c:pt>
                <c:pt idx="1360">
                  <c:v>181.10494345807908</c:v>
                </c:pt>
                <c:pt idx="1361">
                  <c:v>182.48095756256799</c:v>
                </c:pt>
                <c:pt idx="1362">
                  <c:v>183.92584124185615</c:v>
                </c:pt>
                <c:pt idx="1363">
                  <c:v>184.32597347143977</c:v>
                </c:pt>
                <c:pt idx="1364">
                  <c:v>185.66961887577307</c:v>
                </c:pt>
                <c:pt idx="1365">
                  <c:v>187.44163303535763</c:v>
                </c:pt>
                <c:pt idx="1366">
                  <c:v>187.10417211884132</c:v>
                </c:pt>
                <c:pt idx="1367">
                  <c:v>187.24810953017177</c:v>
                </c:pt>
                <c:pt idx="1368">
                  <c:v>189.4980785388631</c:v>
                </c:pt>
                <c:pt idx="1369">
                  <c:v>188.2942383713723</c:v>
                </c:pt>
                <c:pt idx="1370">
                  <c:v>187.77427308163797</c:v>
                </c:pt>
                <c:pt idx="1371">
                  <c:v>185.4664536301153</c:v>
                </c:pt>
                <c:pt idx="1372">
                  <c:v>187.62207132133165</c:v>
                </c:pt>
                <c:pt idx="1373">
                  <c:v>188.54010275340559</c:v>
                </c:pt>
                <c:pt idx="1374">
                  <c:v>188.22950097106101</c:v>
                </c:pt>
                <c:pt idx="1375">
                  <c:v>188.68128538174406</c:v>
                </c:pt>
                <c:pt idx="1376">
                  <c:v>189.56143854767839</c:v>
                </c:pt>
                <c:pt idx="1377">
                  <c:v>187.49190782496109</c:v>
                </c:pt>
                <c:pt idx="1378">
                  <c:v>186.72814424043744</c:v>
                </c:pt>
                <c:pt idx="1379">
                  <c:v>189.36653765099652</c:v>
                </c:pt>
                <c:pt idx="1380">
                  <c:v>190.74806132146938</c:v>
                </c:pt>
                <c:pt idx="1381">
                  <c:v>188.50015840002203</c:v>
                </c:pt>
                <c:pt idx="1382">
                  <c:v>188.75497582677926</c:v>
                </c:pt>
                <c:pt idx="1383">
                  <c:v>187.00499993113041</c:v>
                </c:pt>
                <c:pt idx="1384">
                  <c:v>185.93476673875014</c:v>
                </c:pt>
                <c:pt idx="1385">
                  <c:v>185.84936846599911</c:v>
                </c:pt>
                <c:pt idx="1386">
                  <c:v>183.09596286552528</c:v>
                </c:pt>
                <c:pt idx="1387">
                  <c:v>182.48922191154392</c:v>
                </c:pt>
                <c:pt idx="1388">
                  <c:v>180.93345821682897</c:v>
                </c:pt>
                <c:pt idx="1389">
                  <c:v>177.89424388093826</c:v>
                </c:pt>
                <c:pt idx="1390">
                  <c:v>175.51617746312036</c:v>
                </c:pt>
                <c:pt idx="1391">
                  <c:v>173.0375614660955</c:v>
                </c:pt>
                <c:pt idx="1392">
                  <c:v>176.83847329926584</c:v>
                </c:pt>
                <c:pt idx="1393">
                  <c:v>176.60431674494839</c:v>
                </c:pt>
                <c:pt idx="1394">
                  <c:v>175.37912700926984</c:v>
                </c:pt>
                <c:pt idx="1395">
                  <c:v>172.45767964628584</c:v>
                </c:pt>
                <c:pt idx="1396">
                  <c:v>170.39779066404043</c:v>
                </c:pt>
                <c:pt idx="1397">
                  <c:v>166.98805801572979</c:v>
                </c:pt>
                <c:pt idx="1398">
                  <c:v>164.60930290216388</c:v>
                </c:pt>
                <c:pt idx="1399">
                  <c:v>166.59825622236608</c:v>
                </c:pt>
                <c:pt idx="1400">
                  <c:v>168.40952603958624</c:v>
                </c:pt>
                <c:pt idx="1401">
                  <c:v>167.18364760815965</c:v>
                </c:pt>
                <c:pt idx="1402">
                  <c:v>164.92885772923239</c:v>
                </c:pt>
                <c:pt idx="1403">
                  <c:v>161.32560157573587</c:v>
                </c:pt>
                <c:pt idx="1404">
                  <c:v>165.5562595556535</c:v>
                </c:pt>
                <c:pt idx="1405">
                  <c:v>168.3571851627388</c:v>
                </c:pt>
                <c:pt idx="1406">
                  <c:v>169.6636409966805</c:v>
                </c:pt>
                <c:pt idx="1407">
                  <c:v>170.41363066624427</c:v>
                </c:pt>
                <c:pt idx="1408">
                  <c:v>171.03070205644551</c:v>
                </c:pt>
                <c:pt idx="1409">
                  <c:v>173.54926240685387</c:v>
                </c:pt>
                <c:pt idx="1410">
                  <c:v>173.90738419580998</c:v>
                </c:pt>
                <c:pt idx="1411">
                  <c:v>172.14501177669729</c:v>
                </c:pt>
                <c:pt idx="1412">
                  <c:v>167.81862508780873</c:v>
                </c:pt>
                <c:pt idx="1413">
                  <c:v>167.7449346427735</c:v>
                </c:pt>
                <c:pt idx="1414">
                  <c:v>168.18638861723667</c:v>
                </c:pt>
                <c:pt idx="1415">
                  <c:v>169.51557141086212</c:v>
                </c:pt>
                <c:pt idx="1416">
                  <c:v>169.95220451508931</c:v>
                </c:pt>
                <c:pt idx="1417">
                  <c:v>169.82686188895471</c:v>
                </c:pt>
                <c:pt idx="1418">
                  <c:v>171.20080990619962</c:v>
                </c:pt>
                <c:pt idx="1419">
                  <c:v>172.16980482362501</c:v>
                </c:pt>
                <c:pt idx="1420">
                  <c:v>166.62787013952973</c:v>
                </c:pt>
                <c:pt idx="1421">
                  <c:v>165.05213426812304</c:v>
                </c:pt>
                <c:pt idx="1422">
                  <c:v>162.80629743391964</c:v>
                </c:pt>
                <c:pt idx="1423">
                  <c:v>165.2745829947246</c:v>
                </c:pt>
                <c:pt idx="1424">
                  <c:v>164.22363328328811</c:v>
                </c:pt>
                <c:pt idx="1425">
                  <c:v>164.30489938155119</c:v>
                </c:pt>
                <c:pt idx="1426">
                  <c:v>163.63066624426659</c:v>
                </c:pt>
                <c:pt idx="1427">
                  <c:v>160.17547967658848</c:v>
                </c:pt>
                <c:pt idx="1428">
                  <c:v>157.93033153813306</c:v>
                </c:pt>
                <c:pt idx="1429">
                  <c:v>156.18173303398024</c:v>
                </c:pt>
                <c:pt idx="1430">
                  <c:v>158.37454029558822</c:v>
                </c:pt>
                <c:pt idx="1431">
                  <c:v>160.95990413355187</c:v>
                </c:pt>
                <c:pt idx="1432">
                  <c:v>161.69680858390379</c:v>
                </c:pt>
                <c:pt idx="1433">
                  <c:v>164.34415503918677</c:v>
                </c:pt>
                <c:pt idx="1434">
                  <c:v>164.72844726656655</c:v>
                </c:pt>
                <c:pt idx="1435">
                  <c:v>165.25392212228482</c:v>
                </c:pt>
                <c:pt idx="1436">
                  <c:v>165.66231870084431</c:v>
                </c:pt>
                <c:pt idx="1437">
                  <c:v>163.25601575735871</c:v>
                </c:pt>
                <c:pt idx="1438">
                  <c:v>165.61135521549289</c:v>
                </c:pt>
                <c:pt idx="1439">
                  <c:v>164.12790457431717</c:v>
                </c:pt>
                <c:pt idx="1440">
                  <c:v>162.90753570887452</c:v>
                </c:pt>
                <c:pt idx="1441">
                  <c:v>162.50189391330696</c:v>
                </c:pt>
                <c:pt idx="1442">
                  <c:v>163.51427666285591</c:v>
                </c:pt>
                <c:pt idx="1443">
                  <c:v>165.13064558339417</c:v>
                </c:pt>
                <c:pt idx="1444">
                  <c:v>168.45497995895371</c:v>
                </c:pt>
                <c:pt idx="1445">
                  <c:v>169.09408961309074</c:v>
                </c:pt>
                <c:pt idx="1446">
                  <c:v>168.05553642511811</c:v>
                </c:pt>
                <c:pt idx="1447">
                  <c:v>168.31104254762329</c:v>
                </c:pt>
                <c:pt idx="1448">
                  <c:v>168.61957824272392</c:v>
                </c:pt>
                <c:pt idx="1449">
                  <c:v>170.12300106059143</c:v>
                </c:pt>
                <c:pt idx="1450">
                  <c:v>170.34476109144501</c:v>
                </c:pt>
                <c:pt idx="1451">
                  <c:v>167.99493119929477</c:v>
                </c:pt>
                <c:pt idx="1452">
                  <c:v>166.07278136664783</c:v>
                </c:pt>
                <c:pt idx="1453">
                  <c:v>163.50876709687194</c:v>
                </c:pt>
                <c:pt idx="1454">
                  <c:v>159.27259955097037</c:v>
                </c:pt>
                <c:pt idx="1455">
                  <c:v>157.76366716711891</c:v>
                </c:pt>
                <c:pt idx="1456">
                  <c:v>155.70377818487347</c:v>
                </c:pt>
                <c:pt idx="1457">
                  <c:v>154.0936075260671</c:v>
                </c:pt>
                <c:pt idx="1458">
                  <c:v>151.58262282888666</c:v>
                </c:pt>
                <c:pt idx="1459">
                  <c:v>152.36704728585005</c:v>
                </c:pt>
                <c:pt idx="1460">
                  <c:v>149.53719645734907</c:v>
                </c:pt>
                <c:pt idx="1461">
                  <c:v>151.9620941860305</c:v>
                </c:pt>
                <c:pt idx="1462">
                  <c:v>152.11705072932878</c:v>
                </c:pt>
                <c:pt idx="1463">
                  <c:v>154.77403892508366</c:v>
                </c:pt>
                <c:pt idx="1464">
                  <c:v>154.02749273425988</c:v>
                </c:pt>
                <c:pt idx="1465">
                  <c:v>153.45931874216609</c:v>
                </c:pt>
                <c:pt idx="1466">
                  <c:v>155.12802853955176</c:v>
                </c:pt>
                <c:pt idx="1467">
                  <c:v>157.83322543766613</c:v>
                </c:pt>
                <c:pt idx="1468">
                  <c:v>157.8841889230176</c:v>
                </c:pt>
                <c:pt idx="1469">
                  <c:v>157.91655762317322</c:v>
                </c:pt>
                <c:pt idx="1470">
                  <c:v>155.09772592664012</c:v>
                </c:pt>
                <c:pt idx="1471">
                  <c:v>153.75614660955083</c:v>
                </c:pt>
                <c:pt idx="1472">
                  <c:v>150.68456357350448</c:v>
                </c:pt>
                <c:pt idx="1473">
                  <c:v>150.00275478299199</c:v>
                </c:pt>
                <c:pt idx="1474">
                  <c:v>148.74657373865372</c:v>
                </c:pt>
                <c:pt idx="1475">
                  <c:v>147.43874051321609</c:v>
                </c:pt>
                <c:pt idx="1476">
                  <c:v>145.03863583146236</c:v>
                </c:pt>
                <c:pt idx="1477">
                  <c:v>141.99046845084777</c:v>
                </c:pt>
                <c:pt idx="1478">
                  <c:v>139.00634977479649</c:v>
                </c:pt>
                <c:pt idx="1479">
                  <c:v>140.85343177091224</c:v>
                </c:pt>
                <c:pt idx="1480">
                  <c:v>142.52214156829794</c:v>
                </c:pt>
                <c:pt idx="1481">
                  <c:v>142.28454153524055</c:v>
                </c:pt>
                <c:pt idx="1482">
                  <c:v>143.54347736257077</c:v>
                </c:pt>
                <c:pt idx="1483">
                  <c:v>142.3726945909836</c:v>
                </c:pt>
                <c:pt idx="1484">
                  <c:v>140.85343177091224</c:v>
                </c:pt>
                <c:pt idx="1485">
                  <c:v>140.08553601190064</c:v>
                </c:pt>
                <c:pt idx="1486">
                  <c:v>140.37547692180547</c:v>
                </c:pt>
                <c:pt idx="1487">
                  <c:v>139.90509772592665</c:v>
                </c:pt>
                <c:pt idx="1488">
                  <c:v>143.95531741987025</c:v>
                </c:pt>
                <c:pt idx="1489">
                  <c:v>144.29002355339458</c:v>
                </c:pt>
                <c:pt idx="1490">
                  <c:v>144.51522706298809</c:v>
                </c:pt>
                <c:pt idx="1491">
                  <c:v>144.15641657828402</c:v>
                </c:pt>
                <c:pt idx="1492">
                  <c:v>144.98078538863101</c:v>
                </c:pt>
                <c:pt idx="1493">
                  <c:v>145.96286552526823</c:v>
                </c:pt>
                <c:pt idx="1494">
                  <c:v>149.44697731436204</c:v>
                </c:pt>
                <c:pt idx="1495">
                  <c:v>151.15081059489538</c:v>
                </c:pt>
                <c:pt idx="1496">
                  <c:v>152.24652552995138</c:v>
                </c:pt>
                <c:pt idx="1497">
                  <c:v>153.2954091541439</c:v>
                </c:pt>
                <c:pt idx="1498">
                  <c:v>153.30642828611175</c:v>
                </c:pt>
                <c:pt idx="1499">
                  <c:v>155.36631726835716</c:v>
                </c:pt>
                <c:pt idx="1500">
                  <c:v>153.36152394595115</c:v>
                </c:pt>
                <c:pt idx="1501">
                  <c:v>155.3008911722979</c:v>
                </c:pt>
                <c:pt idx="1502">
                  <c:v>156.09977823996914</c:v>
                </c:pt>
                <c:pt idx="1503">
                  <c:v>156.39729480310189</c:v>
                </c:pt>
                <c:pt idx="1504">
                  <c:v>159.05910386909272</c:v>
                </c:pt>
                <c:pt idx="1505">
                  <c:v>161.54391812784948</c:v>
                </c:pt>
                <c:pt idx="1506">
                  <c:v>162.10313907521933</c:v>
                </c:pt>
                <c:pt idx="1507">
                  <c:v>158.63762207132132</c:v>
                </c:pt>
                <c:pt idx="1508">
                  <c:v>162.22848170135399</c:v>
                </c:pt>
                <c:pt idx="1509">
                  <c:v>164.31454112202312</c:v>
                </c:pt>
                <c:pt idx="1510">
                  <c:v>165.60928912824892</c:v>
                </c:pt>
                <c:pt idx="1511">
                  <c:v>167.71325463836587</c:v>
                </c:pt>
                <c:pt idx="1512">
                  <c:v>169.72149143951185</c:v>
                </c:pt>
                <c:pt idx="1513">
                  <c:v>167.91504249252765</c:v>
                </c:pt>
                <c:pt idx="1514">
                  <c:v>169.83581493367859</c:v>
                </c:pt>
                <c:pt idx="1515">
                  <c:v>171.91980826710375</c:v>
                </c:pt>
                <c:pt idx="1516">
                  <c:v>172.23247613669233</c:v>
                </c:pt>
                <c:pt idx="1517">
                  <c:v>172.86538752909738</c:v>
                </c:pt>
                <c:pt idx="1518">
                  <c:v>174.37569730444483</c:v>
                </c:pt>
                <c:pt idx="1519">
                  <c:v>178.62081789507033</c:v>
                </c:pt>
                <c:pt idx="1520">
                  <c:v>179.87011198192863</c:v>
                </c:pt>
                <c:pt idx="1521">
                  <c:v>180.381812922687</c:v>
                </c:pt>
                <c:pt idx="1522">
                  <c:v>181.94790705362186</c:v>
                </c:pt>
                <c:pt idx="1523">
                  <c:v>175.38325918375779</c:v>
                </c:pt>
                <c:pt idx="1524">
                  <c:v>174.49484166884753</c:v>
                </c:pt>
                <c:pt idx="1525">
                  <c:v>172.88604840153718</c:v>
                </c:pt>
                <c:pt idx="1526">
                  <c:v>167.55416592057961</c:v>
                </c:pt>
                <c:pt idx="1527">
                  <c:v>173.7035302544042</c:v>
                </c:pt>
                <c:pt idx="1528">
                  <c:v>176.24412886874836</c:v>
                </c:pt>
                <c:pt idx="1529">
                  <c:v>174.97899477968622</c:v>
                </c:pt>
                <c:pt idx="1530">
                  <c:v>174.70076169749728</c:v>
                </c:pt>
                <c:pt idx="1531">
                  <c:v>174.86673737276345</c:v>
                </c:pt>
                <c:pt idx="1532">
                  <c:v>172.11815264252559</c:v>
                </c:pt>
                <c:pt idx="1533">
                  <c:v>170.42258371096818</c:v>
                </c:pt>
                <c:pt idx="1534">
                  <c:v>170.41776284073222</c:v>
                </c:pt>
                <c:pt idx="1535">
                  <c:v>174.85365215355159</c:v>
                </c:pt>
                <c:pt idx="1536">
                  <c:v>176.83709590776985</c:v>
                </c:pt>
                <c:pt idx="1537">
                  <c:v>178.84533270891583</c:v>
                </c:pt>
                <c:pt idx="1538">
                  <c:v>179.68278673847468</c:v>
                </c:pt>
                <c:pt idx="1539">
                  <c:v>176.68007327722756</c:v>
                </c:pt>
                <c:pt idx="1540">
                  <c:v>175.06439305243728</c:v>
                </c:pt>
                <c:pt idx="1541">
                  <c:v>173.01552320215973</c:v>
                </c:pt>
                <c:pt idx="1542">
                  <c:v>174.52307819451522</c:v>
                </c:pt>
                <c:pt idx="1543">
                  <c:v>178.27233784658614</c:v>
                </c:pt>
                <c:pt idx="1544">
                  <c:v>174.06165204336025</c:v>
                </c:pt>
                <c:pt idx="1545">
                  <c:v>175.36948526879794</c:v>
                </c:pt>
                <c:pt idx="1546">
                  <c:v>172.2710430985799</c:v>
                </c:pt>
                <c:pt idx="1547">
                  <c:v>172.34748832660708</c:v>
                </c:pt>
                <c:pt idx="1548">
                  <c:v>170.64021156733378</c:v>
                </c:pt>
                <c:pt idx="1549">
                  <c:v>171.00039944353384</c:v>
                </c:pt>
                <c:pt idx="1550">
                  <c:v>175.41011831792949</c:v>
                </c:pt>
                <c:pt idx="1551">
                  <c:v>177.10086637925096</c:v>
                </c:pt>
                <c:pt idx="1552">
                  <c:v>178.72205617002518</c:v>
                </c:pt>
                <c:pt idx="1553">
                  <c:v>178.96929794355449</c:v>
                </c:pt>
                <c:pt idx="1554">
                  <c:v>176.2944036583518</c:v>
                </c:pt>
                <c:pt idx="1555">
                  <c:v>175.75722097491771</c:v>
                </c:pt>
                <c:pt idx="1556">
                  <c:v>174.64359995041391</c:v>
                </c:pt>
                <c:pt idx="1557">
                  <c:v>176.18421233867301</c:v>
                </c:pt>
                <c:pt idx="1558">
                  <c:v>174.49966253908349</c:v>
                </c:pt>
                <c:pt idx="1559">
                  <c:v>175.81300533050509</c:v>
                </c:pt>
                <c:pt idx="1560">
                  <c:v>177.03199680445172</c:v>
                </c:pt>
                <c:pt idx="1561">
                  <c:v>177.98308563242929</c:v>
                </c:pt>
                <c:pt idx="1562">
                  <c:v>178.34878307461329</c:v>
                </c:pt>
                <c:pt idx="1563">
                  <c:v>176.55404195534496</c:v>
                </c:pt>
                <c:pt idx="1564">
                  <c:v>173.48245891929864</c:v>
                </c:pt>
                <c:pt idx="1565">
                  <c:v>173.34403107395212</c:v>
                </c:pt>
                <c:pt idx="1566">
                  <c:v>172.27517527306784</c:v>
                </c:pt>
                <c:pt idx="1567">
                  <c:v>171.58441343783144</c:v>
                </c:pt>
                <c:pt idx="1568">
                  <c:v>171.31719948761037</c:v>
                </c:pt>
                <c:pt idx="1569">
                  <c:v>172.20286221952867</c:v>
                </c:pt>
                <c:pt idx="1570">
                  <c:v>173.35022933568408</c:v>
                </c:pt>
                <c:pt idx="1571">
                  <c:v>172.87640666106526</c:v>
                </c:pt>
                <c:pt idx="1572">
                  <c:v>170.96389856889022</c:v>
                </c:pt>
                <c:pt idx="1573">
                  <c:v>167.52730678640791</c:v>
                </c:pt>
                <c:pt idx="1574">
                  <c:v>168.15952948306497</c:v>
                </c:pt>
                <c:pt idx="1575">
                  <c:v>165.69193261800802</c:v>
                </c:pt>
                <c:pt idx="1576">
                  <c:v>164.16440544896074</c:v>
                </c:pt>
                <c:pt idx="1577">
                  <c:v>164.33106981997491</c:v>
                </c:pt>
                <c:pt idx="1578">
                  <c:v>163.05973746918085</c:v>
                </c:pt>
                <c:pt idx="1579">
                  <c:v>161.94336166168509</c:v>
                </c:pt>
                <c:pt idx="1580">
                  <c:v>162.78632525722787</c:v>
                </c:pt>
                <c:pt idx="1581">
                  <c:v>161.23744851999282</c:v>
                </c:pt>
                <c:pt idx="1582">
                  <c:v>161.07629371496262</c:v>
                </c:pt>
                <c:pt idx="1583">
                  <c:v>160.67271800663903</c:v>
                </c:pt>
                <c:pt idx="1584">
                  <c:v>161.57422074076115</c:v>
                </c:pt>
                <c:pt idx="1585">
                  <c:v>160.44131623531354</c:v>
                </c:pt>
                <c:pt idx="1586">
                  <c:v>159.82149006212035</c:v>
                </c:pt>
                <c:pt idx="1587">
                  <c:v>161.22367460503298</c:v>
                </c:pt>
                <c:pt idx="1588">
                  <c:v>162.11966777317119</c:v>
                </c:pt>
                <c:pt idx="1589">
                  <c:v>164.34690982217876</c:v>
                </c:pt>
                <c:pt idx="1590">
                  <c:v>163.98052368424678</c:v>
                </c:pt>
                <c:pt idx="1591">
                  <c:v>161.73950772027931</c:v>
                </c:pt>
                <c:pt idx="1592">
                  <c:v>162.54114957094254</c:v>
                </c:pt>
                <c:pt idx="1593">
                  <c:v>160.11694053800909</c:v>
                </c:pt>
                <c:pt idx="1594">
                  <c:v>159.73471439787332</c:v>
                </c:pt>
                <c:pt idx="1595">
                  <c:v>160.24985881737166</c:v>
                </c:pt>
                <c:pt idx="1596">
                  <c:v>163.21607140397512</c:v>
                </c:pt>
                <c:pt idx="1597">
                  <c:v>164.35173069241469</c:v>
                </c:pt>
                <c:pt idx="1598">
                  <c:v>164.93298990372034</c:v>
                </c:pt>
                <c:pt idx="1599">
                  <c:v>164.48533766752524</c:v>
                </c:pt>
                <c:pt idx="1600">
                  <c:v>165.77388741201912</c:v>
                </c:pt>
                <c:pt idx="1601">
                  <c:v>165.39648214211925</c:v>
                </c:pt>
                <c:pt idx="1602">
                  <c:v>163.09348356083248</c:v>
                </c:pt>
                <c:pt idx="1603">
                  <c:v>164.30283329430725</c:v>
                </c:pt>
                <c:pt idx="1604">
                  <c:v>162.49638434732304</c:v>
                </c:pt>
                <c:pt idx="1605">
                  <c:v>162.73811655486836</c:v>
                </c:pt>
                <c:pt idx="1606">
                  <c:v>164.32624894973898</c:v>
                </c:pt>
                <c:pt idx="1607">
                  <c:v>165.91713612760154</c:v>
                </c:pt>
                <c:pt idx="1608">
                  <c:v>166.00735527058856</c:v>
                </c:pt>
                <c:pt idx="1609">
                  <c:v>166.05556397294802</c:v>
                </c:pt>
                <c:pt idx="1610">
                  <c:v>167.01973802013745</c:v>
                </c:pt>
                <c:pt idx="1611">
                  <c:v>167.65747028277846</c:v>
                </c:pt>
                <c:pt idx="1612">
                  <c:v>167.63956419333064</c:v>
                </c:pt>
                <c:pt idx="1613">
                  <c:v>170.70288288040109</c:v>
                </c:pt>
                <c:pt idx="1614">
                  <c:v>172.18702221732482</c:v>
                </c:pt>
                <c:pt idx="1615">
                  <c:v>173.1484414815223</c:v>
                </c:pt>
                <c:pt idx="1616">
                  <c:v>174.43148166003223</c:v>
                </c:pt>
                <c:pt idx="1617">
                  <c:v>175.82884533270891</c:v>
                </c:pt>
                <c:pt idx="1618">
                  <c:v>174.77582953402847</c:v>
                </c:pt>
                <c:pt idx="1619">
                  <c:v>172.54514400628088</c:v>
                </c:pt>
                <c:pt idx="1620">
                  <c:v>174.50310601782346</c:v>
                </c:pt>
                <c:pt idx="1621">
                  <c:v>174.30613903389761</c:v>
                </c:pt>
                <c:pt idx="1622">
                  <c:v>173.36606933788789</c:v>
                </c:pt>
                <c:pt idx="1623">
                  <c:v>172.73729011997079</c:v>
                </c:pt>
                <c:pt idx="1624">
                  <c:v>171.90052478615999</c:v>
                </c:pt>
                <c:pt idx="1625">
                  <c:v>170.75591245299651</c:v>
                </c:pt>
                <c:pt idx="1626">
                  <c:v>171.51623255878016</c:v>
                </c:pt>
                <c:pt idx="1627">
                  <c:v>171.84336303907656</c:v>
                </c:pt>
                <c:pt idx="1628">
                  <c:v>171.61540474649107</c:v>
                </c:pt>
                <c:pt idx="1629">
                  <c:v>168.94533133152436</c:v>
                </c:pt>
                <c:pt idx="1630">
                  <c:v>169.65950882219252</c:v>
                </c:pt>
                <c:pt idx="1631">
                  <c:v>168.68500433878322</c:v>
                </c:pt>
                <c:pt idx="1632">
                  <c:v>165.75942480131127</c:v>
                </c:pt>
                <c:pt idx="1633">
                  <c:v>164.89373424608476</c:v>
                </c:pt>
                <c:pt idx="1634">
                  <c:v>167.67468767647827</c:v>
                </c:pt>
                <c:pt idx="1635">
                  <c:v>168.59409650004821</c:v>
                </c:pt>
                <c:pt idx="1636">
                  <c:v>170.02382887288056</c:v>
                </c:pt>
                <c:pt idx="1637">
                  <c:v>170.34269500420103</c:v>
                </c:pt>
                <c:pt idx="1638">
                  <c:v>170.24765499097811</c:v>
                </c:pt>
                <c:pt idx="1639">
                  <c:v>171.10301510998468</c:v>
                </c:pt>
                <c:pt idx="1640">
                  <c:v>171.94460131403147</c:v>
                </c:pt>
                <c:pt idx="1641">
                  <c:v>171.29102904918662</c:v>
                </c:pt>
                <c:pt idx="1642">
                  <c:v>171.00108813928182</c:v>
                </c:pt>
                <c:pt idx="1643">
                  <c:v>170.96734204763018</c:v>
                </c:pt>
                <c:pt idx="1644">
                  <c:v>172.22145700472444</c:v>
                </c:pt>
                <c:pt idx="1645">
                  <c:v>172.50657704439331</c:v>
                </c:pt>
                <c:pt idx="1646">
                  <c:v>172.57269183620059</c:v>
                </c:pt>
                <c:pt idx="1647">
                  <c:v>172.51139791462927</c:v>
                </c:pt>
                <c:pt idx="1648">
                  <c:v>172.89224666326908</c:v>
                </c:pt>
                <c:pt idx="1649">
                  <c:v>172.2462500516522</c:v>
                </c:pt>
                <c:pt idx="1650">
                  <c:v>172.08853872536193</c:v>
                </c:pt>
                <c:pt idx="1651">
                  <c:v>170.93635073897053</c:v>
                </c:pt>
                <c:pt idx="1652">
                  <c:v>169.43568270409497</c:v>
                </c:pt>
                <c:pt idx="1653">
                  <c:v>167.94190162669938</c:v>
                </c:pt>
                <c:pt idx="1654">
                  <c:v>167.09273976942464</c:v>
                </c:pt>
                <c:pt idx="1655">
                  <c:v>167.92537292874752</c:v>
                </c:pt>
                <c:pt idx="1656">
                  <c:v>167.60099723144307</c:v>
                </c:pt>
                <c:pt idx="1657">
                  <c:v>167.83377639426453</c:v>
                </c:pt>
                <c:pt idx="1658">
                  <c:v>168.78693130948611</c:v>
                </c:pt>
                <c:pt idx="1659">
                  <c:v>168.1003016487376</c:v>
                </c:pt>
                <c:pt idx="1660">
                  <c:v>168.50112257406923</c:v>
                </c:pt>
                <c:pt idx="1661">
                  <c:v>170.76968636795635</c:v>
                </c:pt>
                <c:pt idx="1662">
                  <c:v>171.41706037106928</c:v>
                </c:pt>
                <c:pt idx="1663">
                  <c:v>171.75452128758556</c:v>
                </c:pt>
                <c:pt idx="1664">
                  <c:v>171.77862563876531</c:v>
                </c:pt>
                <c:pt idx="1665">
                  <c:v>172.4742083442377</c:v>
                </c:pt>
                <c:pt idx="1666">
                  <c:v>172.51208661037725</c:v>
                </c:pt>
                <c:pt idx="1667">
                  <c:v>174.21660858665857</c:v>
                </c:pt>
                <c:pt idx="1668">
                  <c:v>176.88117243564136</c:v>
                </c:pt>
                <c:pt idx="1669">
                  <c:v>178.10222999683199</c:v>
                </c:pt>
                <c:pt idx="1670">
                  <c:v>176.79715155438632</c:v>
                </c:pt>
                <c:pt idx="1671">
                  <c:v>180.32396247985565</c:v>
                </c:pt>
                <c:pt idx="1672">
                  <c:v>181.1297365050068</c:v>
                </c:pt>
                <c:pt idx="1673">
                  <c:v>182.11663751187999</c:v>
                </c:pt>
                <c:pt idx="1674">
                  <c:v>182.73164281483727</c:v>
                </c:pt>
                <c:pt idx="1675">
                  <c:v>183.84595253508905</c:v>
                </c:pt>
                <c:pt idx="1676">
                  <c:v>185.71576149088855</c:v>
                </c:pt>
                <c:pt idx="1677">
                  <c:v>187.12070081679317</c:v>
                </c:pt>
                <c:pt idx="1678">
                  <c:v>188.2033305326373</c:v>
                </c:pt>
                <c:pt idx="1679">
                  <c:v>188.96709411716091</c:v>
                </c:pt>
                <c:pt idx="1680">
                  <c:v>187.69645046211483</c:v>
                </c:pt>
                <c:pt idx="1681">
                  <c:v>186.27360504676244</c:v>
                </c:pt>
                <c:pt idx="1682">
                  <c:v>187.38791476701422</c:v>
                </c:pt>
                <c:pt idx="1683">
                  <c:v>185.34111100398067</c:v>
                </c:pt>
                <c:pt idx="1684">
                  <c:v>187.85416178840509</c:v>
                </c:pt>
                <c:pt idx="1685">
                  <c:v>187.94920180162808</c:v>
                </c:pt>
                <c:pt idx="1686">
                  <c:v>187.81903830525749</c:v>
                </c:pt>
                <c:pt idx="1687">
                  <c:v>186.79012685775677</c:v>
                </c:pt>
                <c:pt idx="1688">
                  <c:v>186.87070426027191</c:v>
                </c:pt>
                <c:pt idx="1689">
                  <c:v>188.68266277324003</c:v>
                </c:pt>
                <c:pt idx="1690">
                  <c:v>187.91201223123647</c:v>
                </c:pt>
                <c:pt idx="1691">
                  <c:v>188.25360532224073</c:v>
                </c:pt>
                <c:pt idx="1692">
                  <c:v>187.57799479346014</c:v>
                </c:pt>
                <c:pt idx="1693">
                  <c:v>187.35898954559852</c:v>
                </c:pt>
                <c:pt idx="1694">
                  <c:v>185.59937190947784</c:v>
                </c:pt>
                <c:pt idx="1695">
                  <c:v>184.21784823900498</c:v>
                </c:pt>
                <c:pt idx="1696">
                  <c:v>182.48371234555995</c:v>
                </c:pt>
                <c:pt idx="1697">
                  <c:v>184.49401523394994</c:v>
                </c:pt>
                <c:pt idx="1698">
                  <c:v>185.947851957962</c:v>
                </c:pt>
                <c:pt idx="1699">
                  <c:v>186.73778598090934</c:v>
                </c:pt>
                <c:pt idx="1700">
                  <c:v>186.59040509083897</c:v>
                </c:pt>
                <c:pt idx="1701">
                  <c:v>187.3348851944188</c:v>
                </c:pt>
                <c:pt idx="1702">
                  <c:v>189.24188372060991</c:v>
                </c:pt>
                <c:pt idx="1703">
                  <c:v>189.75014118262834</c:v>
                </c:pt>
                <c:pt idx="1704">
                  <c:v>188.13721574083002</c:v>
                </c:pt>
                <c:pt idx="1705">
                  <c:v>191.24323356427595</c:v>
                </c:pt>
                <c:pt idx="1706">
                  <c:v>192.3692511122436</c:v>
                </c:pt>
                <c:pt idx="1707">
                  <c:v>192.34859023980385</c:v>
                </c:pt>
                <c:pt idx="1708">
                  <c:v>190.44916736684067</c:v>
                </c:pt>
                <c:pt idx="1709">
                  <c:v>188.45194969766257</c:v>
                </c:pt>
                <c:pt idx="1710">
                  <c:v>187.39480172449416</c:v>
                </c:pt>
                <c:pt idx="1711">
                  <c:v>188.19713227090534</c:v>
                </c:pt>
                <c:pt idx="1712">
                  <c:v>189.35414112753267</c:v>
                </c:pt>
                <c:pt idx="1713">
                  <c:v>189.73981074640844</c:v>
                </c:pt>
                <c:pt idx="1714">
                  <c:v>192.75905290560735</c:v>
                </c:pt>
                <c:pt idx="1715">
                  <c:v>195.29827412845552</c:v>
                </c:pt>
                <c:pt idx="1716">
                  <c:v>197.0634013305602</c:v>
                </c:pt>
                <c:pt idx="1717">
                  <c:v>198.4036032561535</c:v>
                </c:pt>
                <c:pt idx="1718">
                  <c:v>200.77547141223951</c:v>
                </c:pt>
                <c:pt idx="1719">
                  <c:v>201.40011845566863</c:v>
                </c:pt>
                <c:pt idx="1720">
                  <c:v>202.45451164584509</c:v>
                </c:pt>
                <c:pt idx="1721">
                  <c:v>203.52543353397334</c:v>
                </c:pt>
                <c:pt idx="1722">
                  <c:v>203.51992396798943</c:v>
                </c:pt>
                <c:pt idx="1723">
                  <c:v>204.82569110618311</c:v>
                </c:pt>
                <c:pt idx="1724">
                  <c:v>203.28232393493201</c:v>
                </c:pt>
                <c:pt idx="1725">
                  <c:v>203.16386826627732</c:v>
                </c:pt>
                <c:pt idx="1726">
                  <c:v>200.96004187270148</c:v>
                </c:pt>
                <c:pt idx="1727">
                  <c:v>202.45037947135714</c:v>
                </c:pt>
                <c:pt idx="1728">
                  <c:v>202.93246649495185</c:v>
                </c:pt>
                <c:pt idx="1729">
                  <c:v>204.12804231346675</c:v>
                </c:pt>
                <c:pt idx="1730">
                  <c:v>205.49510337323176</c:v>
                </c:pt>
                <c:pt idx="1731">
                  <c:v>205.15695376096747</c:v>
                </c:pt>
                <c:pt idx="1732">
                  <c:v>202.2169116127877</c:v>
                </c:pt>
                <c:pt idx="1733">
                  <c:v>202.85120039668874</c:v>
                </c:pt>
                <c:pt idx="1734">
                  <c:v>204.30228233770885</c:v>
                </c:pt>
                <c:pt idx="1735">
                  <c:v>203.46000743791407</c:v>
                </c:pt>
                <c:pt idx="1736">
                  <c:v>205.12733984380378</c:v>
                </c:pt>
                <c:pt idx="1737">
                  <c:v>205.91383038801118</c:v>
                </c:pt>
                <c:pt idx="1738">
                  <c:v>208.36627594661229</c:v>
                </c:pt>
                <c:pt idx="1739">
                  <c:v>209.37039434718528</c:v>
                </c:pt>
                <c:pt idx="1740">
                  <c:v>210.6658310491591</c:v>
                </c:pt>
                <c:pt idx="1741">
                  <c:v>211.51430421068579</c:v>
                </c:pt>
                <c:pt idx="1742">
                  <c:v>211.51568160218179</c:v>
                </c:pt>
                <c:pt idx="1743">
                  <c:v>211.68234597319596</c:v>
                </c:pt>
                <c:pt idx="1744">
                  <c:v>210.81527802647346</c:v>
                </c:pt>
                <c:pt idx="1745">
                  <c:v>209.82699962810429</c:v>
                </c:pt>
                <c:pt idx="1746">
                  <c:v>206.68241484277075</c:v>
                </c:pt>
                <c:pt idx="1747">
                  <c:v>208.87108992989076</c:v>
                </c:pt>
                <c:pt idx="1748">
                  <c:v>209.14312475034779</c:v>
                </c:pt>
                <c:pt idx="1749">
                  <c:v>206.61836613820745</c:v>
                </c:pt>
                <c:pt idx="1750">
                  <c:v>206.84976790953291</c:v>
                </c:pt>
                <c:pt idx="1751">
                  <c:v>206.53778873569232</c:v>
                </c:pt>
                <c:pt idx="1752">
                  <c:v>206.36630349444221</c:v>
                </c:pt>
                <c:pt idx="1753">
                  <c:v>204.468946708723</c:v>
                </c:pt>
                <c:pt idx="1754">
                  <c:v>202.92282475447996</c:v>
                </c:pt>
                <c:pt idx="1755">
                  <c:v>198.30167628545061</c:v>
                </c:pt>
                <c:pt idx="1756">
                  <c:v>201.90286635170315</c:v>
                </c:pt>
                <c:pt idx="1757">
                  <c:v>202.10396551011695</c:v>
                </c:pt>
                <c:pt idx="1758">
                  <c:v>200.97106100466934</c:v>
                </c:pt>
                <c:pt idx="1759">
                  <c:v>200.78649054420737</c:v>
                </c:pt>
                <c:pt idx="1760">
                  <c:v>202.0344072395697</c:v>
                </c:pt>
                <c:pt idx="1761">
                  <c:v>202.45451164584509</c:v>
                </c:pt>
                <c:pt idx="1762">
                  <c:v>200.96141926419745</c:v>
                </c:pt>
                <c:pt idx="1763">
                  <c:v>199.6239721215961</c:v>
                </c:pt>
                <c:pt idx="1764">
                  <c:v>199.80027823308217</c:v>
                </c:pt>
                <c:pt idx="1765">
                  <c:v>198.51792675032024</c:v>
                </c:pt>
                <c:pt idx="1766">
                  <c:v>197.32097354030935</c:v>
                </c:pt>
                <c:pt idx="1767">
                  <c:v>197.25899092299002</c:v>
                </c:pt>
                <c:pt idx="1768">
                  <c:v>196.96698392584125</c:v>
                </c:pt>
                <c:pt idx="1769">
                  <c:v>196.01314031487169</c:v>
                </c:pt>
                <c:pt idx="1770">
                  <c:v>193.57791214997039</c:v>
                </c:pt>
                <c:pt idx="1771">
                  <c:v>194.18120962521178</c:v>
                </c:pt>
                <c:pt idx="1772">
                  <c:v>195.01108800154267</c:v>
                </c:pt>
                <c:pt idx="1773">
                  <c:v>197.33337006377323</c:v>
                </c:pt>
                <c:pt idx="1774">
                  <c:v>197.27207614220188</c:v>
                </c:pt>
                <c:pt idx="1775">
                  <c:v>194.32583573229019</c:v>
                </c:pt>
                <c:pt idx="1776">
                  <c:v>194.37335573890167</c:v>
                </c:pt>
                <c:pt idx="1777">
                  <c:v>192.78246856103908</c:v>
                </c:pt>
                <c:pt idx="1778">
                  <c:v>189.65165769066542</c:v>
                </c:pt>
                <c:pt idx="1779">
                  <c:v>190.61101086761889</c:v>
                </c:pt>
                <c:pt idx="1780">
                  <c:v>186.44853376675252</c:v>
                </c:pt>
                <c:pt idx="1781">
                  <c:v>187.6516852384953</c:v>
                </c:pt>
                <c:pt idx="1782">
                  <c:v>185.08009531549152</c:v>
                </c:pt>
                <c:pt idx="1783">
                  <c:v>188.25291662649272</c:v>
                </c:pt>
                <c:pt idx="1784">
                  <c:v>190.05178992024904</c:v>
                </c:pt>
                <c:pt idx="1785">
                  <c:v>191.10687180617344</c:v>
                </c:pt>
                <c:pt idx="1786">
                  <c:v>192.67640941584824</c:v>
                </c:pt>
                <c:pt idx="1787">
                  <c:v>193.36785994683265</c:v>
                </c:pt>
                <c:pt idx="1788">
                  <c:v>192.2080963072134</c:v>
                </c:pt>
                <c:pt idx="1789">
                  <c:v>190.46500736904451</c:v>
                </c:pt>
                <c:pt idx="1790">
                  <c:v>191.53661795292075</c:v>
                </c:pt>
                <c:pt idx="1791">
                  <c:v>190.48497954573628</c:v>
                </c:pt>
                <c:pt idx="1792">
                  <c:v>190.12410297378821</c:v>
                </c:pt>
                <c:pt idx="1793">
                  <c:v>187.44438781834961</c:v>
                </c:pt>
                <c:pt idx="1794">
                  <c:v>183.77777165603777</c:v>
                </c:pt>
                <c:pt idx="1795">
                  <c:v>182.26952796793432</c:v>
                </c:pt>
                <c:pt idx="1796">
                  <c:v>181.57532265395795</c:v>
                </c:pt>
                <c:pt idx="1797">
                  <c:v>181.20411564578998</c:v>
                </c:pt>
                <c:pt idx="1798">
                  <c:v>180.65591383038799</c:v>
                </c:pt>
                <c:pt idx="1799">
                  <c:v>183.25918375779946</c:v>
                </c:pt>
                <c:pt idx="1800">
                  <c:v>185.14070054131486</c:v>
                </c:pt>
                <c:pt idx="1801">
                  <c:v>187.57455131472017</c:v>
                </c:pt>
                <c:pt idx="1802">
                  <c:v>186.09592154378038</c:v>
                </c:pt>
                <c:pt idx="1803">
                  <c:v>182.54844974587127</c:v>
                </c:pt>
                <c:pt idx="1804">
                  <c:v>182.57875235878294</c:v>
                </c:pt>
                <c:pt idx="1805">
                  <c:v>182.14349664605172</c:v>
                </c:pt>
                <c:pt idx="1806">
                  <c:v>180.39145466315892</c:v>
                </c:pt>
                <c:pt idx="1807">
                  <c:v>181.19447390531809</c:v>
                </c:pt>
                <c:pt idx="1808">
                  <c:v>181.24405999917354</c:v>
                </c:pt>
                <c:pt idx="1809">
                  <c:v>181.05053649398766</c:v>
                </c:pt>
                <c:pt idx="1810">
                  <c:v>181.02092257682401</c:v>
                </c:pt>
                <c:pt idx="1811">
                  <c:v>182.8018897811325</c:v>
                </c:pt>
                <c:pt idx="1812">
                  <c:v>182.80120108538449</c:v>
                </c:pt>
                <c:pt idx="1813">
                  <c:v>184.37418217379926</c:v>
                </c:pt>
                <c:pt idx="1814">
                  <c:v>187.25224170465972</c:v>
                </c:pt>
                <c:pt idx="1815">
                  <c:v>186.58145204611506</c:v>
                </c:pt>
                <c:pt idx="1816">
                  <c:v>187.57524001046818</c:v>
                </c:pt>
                <c:pt idx="1817">
                  <c:v>186.68957727854988</c:v>
                </c:pt>
                <c:pt idx="1818">
                  <c:v>187.92509745044833</c:v>
                </c:pt>
                <c:pt idx="1819">
                  <c:v>188.37481577388738</c:v>
                </c:pt>
                <c:pt idx="1820">
                  <c:v>190.10137601410449</c:v>
                </c:pt>
                <c:pt idx="1821">
                  <c:v>189.20193936722634</c:v>
                </c:pt>
                <c:pt idx="1822">
                  <c:v>191.14681615955701</c:v>
                </c:pt>
                <c:pt idx="1823">
                  <c:v>193.07723034117987</c:v>
                </c:pt>
                <c:pt idx="1824">
                  <c:v>193.84650349168743</c:v>
                </c:pt>
                <c:pt idx="1825">
                  <c:v>192.8272337846586</c:v>
                </c:pt>
                <c:pt idx="1826">
                  <c:v>194.01592264569359</c:v>
                </c:pt>
                <c:pt idx="1827">
                  <c:v>194.44566879244087</c:v>
                </c:pt>
                <c:pt idx="1828">
                  <c:v>191.50562664426107</c:v>
                </c:pt>
                <c:pt idx="1829">
                  <c:v>192.31002327791629</c:v>
                </c:pt>
                <c:pt idx="1830">
                  <c:v>195.65226374292362</c:v>
                </c:pt>
                <c:pt idx="1831">
                  <c:v>196.45734907232682</c:v>
                </c:pt>
                <c:pt idx="1832">
                  <c:v>197.02345697717664</c:v>
                </c:pt>
                <c:pt idx="1833">
                  <c:v>196.20941860304953</c:v>
                </c:pt>
                <c:pt idx="1834">
                  <c:v>195.15158193413313</c:v>
                </c:pt>
                <c:pt idx="1835">
                  <c:v>193.48975909422737</c:v>
                </c:pt>
                <c:pt idx="1836">
                  <c:v>189.80248205947575</c:v>
                </c:pt>
                <c:pt idx="1837">
                  <c:v>190.13512210575612</c:v>
                </c:pt>
                <c:pt idx="1838">
                  <c:v>192.2804093607526</c:v>
                </c:pt>
                <c:pt idx="1839">
                  <c:v>193.66813129295738</c:v>
                </c:pt>
                <c:pt idx="1840">
                  <c:v>193.00767207063265</c:v>
                </c:pt>
                <c:pt idx="1841">
                  <c:v>192.73908072891558</c:v>
                </c:pt>
                <c:pt idx="1842">
                  <c:v>190.81211002603271</c:v>
                </c:pt>
                <c:pt idx="1843">
                  <c:v>191.04282310161017</c:v>
                </c:pt>
                <c:pt idx="1844">
                  <c:v>191.239101389788</c:v>
                </c:pt>
                <c:pt idx="1845">
                  <c:v>191.44295533119379</c:v>
                </c:pt>
                <c:pt idx="1846">
                  <c:v>191.37477445214253</c:v>
                </c:pt>
                <c:pt idx="1847">
                  <c:v>190.52905607360779</c:v>
                </c:pt>
                <c:pt idx="1848">
                  <c:v>188.57729232379717</c:v>
                </c:pt>
                <c:pt idx="1849">
                  <c:v>185.46025536838334</c:v>
                </c:pt>
                <c:pt idx="1850">
                  <c:v>184.71026569881957</c:v>
                </c:pt>
                <c:pt idx="1851">
                  <c:v>182.15658186526355</c:v>
                </c:pt>
                <c:pt idx="1852">
                  <c:v>184.60833872811671</c:v>
                </c:pt>
                <c:pt idx="1853">
                  <c:v>185.1999283756422</c:v>
                </c:pt>
                <c:pt idx="1854">
                  <c:v>185.63862756711342</c:v>
                </c:pt>
                <c:pt idx="1855">
                  <c:v>186.5297998650156</c:v>
                </c:pt>
                <c:pt idx="1856">
                  <c:v>182.93274197325104</c:v>
                </c:pt>
                <c:pt idx="1857">
                  <c:v>180.37699205245107</c:v>
                </c:pt>
                <c:pt idx="1858">
                  <c:v>175.61328356358729</c:v>
                </c:pt>
                <c:pt idx="1859">
                  <c:v>174.76136692332062</c:v>
                </c:pt>
                <c:pt idx="1860">
                  <c:v>174.18148510351097</c:v>
                </c:pt>
                <c:pt idx="1861">
                  <c:v>175.05406261621741</c:v>
                </c:pt>
                <c:pt idx="1862">
                  <c:v>179.29160755361494</c:v>
                </c:pt>
                <c:pt idx="1863">
                  <c:v>182.32118014903375</c:v>
                </c:pt>
                <c:pt idx="1864">
                  <c:v>181.67931571190479</c:v>
                </c:pt>
                <c:pt idx="1865">
                  <c:v>178.6573187697139</c:v>
                </c:pt>
                <c:pt idx="1866">
                  <c:v>180.14972245561356</c:v>
                </c:pt>
                <c:pt idx="1867">
                  <c:v>180.62629991322433</c:v>
                </c:pt>
                <c:pt idx="1868">
                  <c:v>180.15041115136157</c:v>
                </c:pt>
                <c:pt idx="1869">
                  <c:v>181.51953829837052</c:v>
                </c:pt>
                <c:pt idx="1870">
                  <c:v>180.80742689494636</c:v>
                </c:pt>
                <c:pt idx="1871">
                  <c:v>182.2516218784865</c:v>
                </c:pt>
                <c:pt idx="1872">
                  <c:v>182.38109667910911</c:v>
                </c:pt>
                <c:pt idx="1873">
                  <c:v>184.35352130135948</c:v>
                </c:pt>
                <c:pt idx="1874">
                  <c:v>181.77228963788377</c:v>
                </c:pt>
                <c:pt idx="1875">
                  <c:v>180.57877990661285</c:v>
                </c:pt>
                <c:pt idx="1876">
                  <c:v>181.9058966129943</c:v>
                </c:pt>
                <c:pt idx="1877">
                  <c:v>180.96376082974064</c:v>
                </c:pt>
                <c:pt idx="1878">
                  <c:v>181.50851916640266</c:v>
                </c:pt>
                <c:pt idx="1879">
                  <c:v>181.85768791063484</c:v>
                </c:pt>
                <c:pt idx="1880">
                  <c:v>179.00442142670209</c:v>
                </c:pt>
                <c:pt idx="1881">
                  <c:v>177.03337419594772</c:v>
                </c:pt>
                <c:pt idx="1882">
                  <c:v>175.78201402184541</c:v>
                </c:pt>
                <c:pt idx="1883">
                  <c:v>173.90600680431399</c:v>
                </c:pt>
                <c:pt idx="1884">
                  <c:v>170.59062547347833</c:v>
                </c:pt>
                <c:pt idx="1885">
                  <c:v>169.85509841462238</c:v>
                </c:pt>
                <c:pt idx="1886">
                  <c:v>167.54590157160371</c:v>
                </c:pt>
                <c:pt idx="1887">
                  <c:v>166.93433974738639</c:v>
                </c:pt>
                <c:pt idx="1888">
                  <c:v>167.31863197476619</c:v>
                </c:pt>
                <c:pt idx="1889">
                  <c:v>162.89582788115868</c:v>
                </c:pt>
                <c:pt idx="1890">
                  <c:v>163.59278797812703</c:v>
                </c:pt>
                <c:pt idx="1891">
                  <c:v>165.80419002493079</c:v>
                </c:pt>
                <c:pt idx="1892">
                  <c:v>168.47495213564551</c:v>
                </c:pt>
                <c:pt idx="1893">
                  <c:v>170.97491770085813</c:v>
                </c:pt>
                <c:pt idx="1894">
                  <c:v>172.1457004724453</c:v>
                </c:pt>
                <c:pt idx="1895">
                  <c:v>167.9935538077988</c:v>
                </c:pt>
                <c:pt idx="1896">
                  <c:v>165.1272021046542</c:v>
                </c:pt>
                <c:pt idx="1897">
                  <c:v>163.79801931102878</c:v>
                </c:pt>
                <c:pt idx="1898">
                  <c:v>161.87311469538986</c:v>
                </c:pt>
                <c:pt idx="1899">
                  <c:v>162.98122615390972</c:v>
                </c:pt>
                <c:pt idx="1900">
                  <c:v>165.20364733268136</c:v>
                </c:pt>
                <c:pt idx="1901">
                  <c:v>166.47153620473546</c:v>
                </c:pt>
                <c:pt idx="1902">
                  <c:v>162.51291304527484</c:v>
                </c:pt>
                <c:pt idx="1903">
                  <c:v>160.77877715182984</c:v>
                </c:pt>
                <c:pt idx="1904">
                  <c:v>162.97502789217776</c:v>
                </c:pt>
                <c:pt idx="1905">
                  <c:v>163.45986969876446</c:v>
                </c:pt>
                <c:pt idx="1906">
                  <c:v>165.49152215534218</c:v>
                </c:pt>
                <c:pt idx="1907">
                  <c:v>162.16581038828664</c:v>
                </c:pt>
                <c:pt idx="1908">
                  <c:v>163.83934105590831</c:v>
                </c:pt>
                <c:pt idx="1909">
                  <c:v>166.46809272599552</c:v>
                </c:pt>
                <c:pt idx="1910">
                  <c:v>167.71876420434978</c:v>
                </c:pt>
                <c:pt idx="1911">
                  <c:v>170.31652456577734</c:v>
                </c:pt>
                <c:pt idx="1912">
                  <c:v>172.51553008911722</c:v>
                </c:pt>
                <c:pt idx="1913">
                  <c:v>172.1422569937053</c:v>
                </c:pt>
                <c:pt idx="1914">
                  <c:v>172.7276483794989</c:v>
                </c:pt>
                <c:pt idx="1915">
                  <c:v>172.19322047905678</c:v>
                </c:pt>
                <c:pt idx="1916">
                  <c:v>171.57201691436757</c:v>
                </c:pt>
                <c:pt idx="1917">
                  <c:v>172.54652139777687</c:v>
                </c:pt>
                <c:pt idx="1918">
                  <c:v>176.44798281015412</c:v>
                </c:pt>
                <c:pt idx="1919">
                  <c:v>174.80957562568008</c:v>
                </c:pt>
                <c:pt idx="1920">
                  <c:v>172.98039971901213</c:v>
                </c:pt>
                <c:pt idx="1921">
                  <c:v>173.52033718543822</c:v>
                </c:pt>
                <c:pt idx="1922">
                  <c:v>174.09539813501192</c:v>
                </c:pt>
                <c:pt idx="1923">
                  <c:v>174.30062946791367</c:v>
                </c:pt>
                <c:pt idx="1924">
                  <c:v>174.11054944146773</c:v>
                </c:pt>
                <c:pt idx="1925">
                  <c:v>173.60435806669329</c:v>
                </c:pt>
                <c:pt idx="1926">
                  <c:v>174.45283122821999</c:v>
                </c:pt>
                <c:pt idx="1927">
                  <c:v>176.86257765044559</c:v>
                </c:pt>
                <c:pt idx="1928">
                  <c:v>177.25100205231331</c:v>
                </c:pt>
                <c:pt idx="1929">
                  <c:v>178.11393782454786</c:v>
                </c:pt>
                <c:pt idx="1930">
                  <c:v>178.18418479084309</c:v>
                </c:pt>
                <c:pt idx="1931">
                  <c:v>179.85840415421274</c:v>
                </c:pt>
                <c:pt idx="1932">
                  <c:v>180.65729122188398</c:v>
                </c:pt>
                <c:pt idx="1933">
                  <c:v>180.99750692139224</c:v>
                </c:pt>
                <c:pt idx="1934">
                  <c:v>182.117326207628</c:v>
                </c:pt>
                <c:pt idx="1935">
                  <c:v>180.06156939987054</c:v>
                </c:pt>
                <c:pt idx="1936">
                  <c:v>179.92176416302806</c:v>
                </c:pt>
                <c:pt idx="1937">
                  <c:v>182.07531576700043</c:v>
                </c:pt>
                <c:pt idx="1938">
                  <c:v>183.80187600721754</c:v>
                </c:pt>
                <c:pt idx="1939">
                  <c:v>185.01122574069228</c:v>
                </c:pt>
                <c:pt idx="1940">
                  <c:v>184.57046046197709</c:v>
                </c:pt>
                <c:pt idx="1941">
                  <c:v>184.73092657125935</c:v>
                </c:pt>
                <c:pt idx="1942">
                  <c:v>183.74540295588216</c:v>
                </c:pt>
                <c:pt idx="1943">
                  <c:v>182.13798708006775</c:v>
                </c:pt>
                <c:pt idx="1944">
                  <c:v>184.81219266952246</c:v>
                </c:pt>
                <c:pt idx="1945">
                  <c:v>185.33009187201279</c:v>
                </c:pt>
                <c:pt idx="1946">
                  <c:v>188.06972355752674</c:v>
                </c:pt>
                <c:pt idx="1947">
                  <c:v>190.61169956336687</c:v>
                </c:pt>
                <c:pt idx="1948">
                  <c:v>192.19294500075753</c:v>
                </c:pt>
                <c:pt idx="1949">
                  <c:v>194.00008264348975</c:v>
                </c:pt>
                <c:pt idx="1950">
                  <c:v>193.29210341455351</c:v>
                </c:pt>
                <c:pt idx="1951">
                  <c:v>191.40163358631423</c:v>
                </c:pt>
                <c:pt idx="1952">
                  <c:v>191.17298659798072</c:v>
                </c:pt>
                <c:pt idx="1953">
                  <c:v>189.67782812908911</c:v>
                </c:pt>
                <c:pt idx="1954">
                  <c:v>188.01531659343533</c:v>
                </c:pt>
                <c:pt idx="1955">
                  <c:v>187.01877384609028</c:v>
                </c:pt>
                <c:pt idx="1956">
                  <c:v>188.79354278866683</c:v>
                </c:pt>
                <c:pt idx="1957">
                  <c:v>190.89750829878375</c:v>
                </c:pt>
                <c:pt idx="1958">
                  <c:v>191.4567292461536</c:v>
                </c:pt>
                <c:pt idx="1959">
                  <c:v>190.80040219831682</c:v>
                </c:pt>
                <c:pt idx="1960">
                  <c:v>188.49533752978607</c:v>
                </c:pt>
                <c:pt idx="1961">
                  <c:v>188.55387666836546</c:v>
                </c:pt>
                <c:pt idx="1962">
                  <c:v>190.65577609123841</c:v>
                </c:pt>
                <c:pt idx="1963">
                  <c:v>189.72190465696065</c:v>
                </c:pt>
                <c:pt idx="1964">
                  <c:v>190.17162298039972</c:v>
                </c:pt>
                <c:pt idx="1965">
                  <c:v>191.94501453148027</c:v>
                </c:pt>
                <c:pt idx="1966">
                  <c:v>193.63782868004571</c:v>
                </c:pt>
                <c:pt idx="1967">
                  <c:v>195.13918541066926</c:v>
                </c:pt>
                <c:pt idx="1968">
                  <c:v>195.74592636465061</c:v>
                </c:pt>
                <c:pt idx="1969">
                  <c:v>194.15710527403201</c:v>
                </c:pt>
                <c:pt idx="1970">
                  <c:v>194.75007231305352</c:v>
                </c:pt>
                <c:pt idx="1971">
                  <c:v>195.91741160590075</c:v>
                </c:pt>
                <c:pt idx="1972">
                  <c:v>197.25761353149403</c:v>
                </c:pt>
                <c:pt idx="1973">
                  <c:v>196.57167256649359</c:v>
                </c:pt>
                <c:pt idx="1974">
                  <c:v>196.23558904147325</c:v>
                </c:pt>
                <c:pt idx="1975">
                  <c:v>195.65501852591561</c:v>
                </c:pt>
                <c:pt idx="1976">
                  <c:v>193.14541122023113</c:v>
                </c:pt>
                <c:pt idx="1977">
                  <c:v>193.51937301139102</c:v>
                </c:pt>
                <c:pt idx="1978">
                  <c:v>193.24871558243001</c:v>
                </c:pt>
                <c:pt idx="1979">
                  <c:v>195.87746725251716</c:v>
                </c:pt>
                <c:pt idx="1980">
                  <c:v>193.88024958333907</c:v>
                </c:pt>
                <c:pt idx="1981">
                  <c:v>197.14535612457129</c:v>
                </c:pt>
                <c:pt idx="1982">
                  <c:v>199.18320684288094</c:v>
                </c:pt>
                <c:pt idx="1983">
                  <c:v>200.46142615115491</c:v>
                </c:pt>
                <c:pt idx="1984">
                  <c:v>201.08125232434813</c:v>
                </c:pt>
                <c:pt idx="1985">
                  <c:v>202.03991680555362</c:v>
                </c:pt>
                <c:pt idx="1986">
                  <c:v>201.75135328714478</c:v>
                </c:pt>
                <c:pt idx="1987">
                  <c:v>203.283701326428</c:v>
                </c:pt>
                <c:pt idx="1988">
                  <c:v>204.39456756793982</c:v>
                </c:pt>
                <c:pt idx="1989">
                  <c:v>200.45729397666696</c:v>
                </c:pt>
                <c:pt idx="1990">
                  <c:v>201.33744714260135</c:v>
                </c:pt>
                <c:pt idx="1991">
                  <c:v>202.2320629192435</c:v>
                </c:pt>
                <c:pt idx="1992">
                  <c:v>201.29750278921779</c:v>
                </c:pt>
                <c:pt idx="1993">
                  <c:v>202.02201071610583</c:v>
                </c:pt>
                <c:pt idx="1994">
                  <c:v>200.79200011019131</c:v>
                </c:pt>
                <c:pt idx="1995">
                  <c:v>199.0592416082423</c:v>
                </c:pt>
                <c:pt idx="1996">
                  <c:v>199.13775292351343</c:v>
                </c:pt>
                <c:pt idx="1997">
                  <c:v>198.24933540860317</c:v>
                </c:pt>
                <c:pt idx="1998">
                  <c:v>199.13362074902548</c:v>
                </c:pt>
                <c:pt idx="1999">
                  <c:v>198.96764507375931</c:v>
                </c:pt>
                <c:pt idx="2000">
                  <c:v>196.64191953278882</c:v>
                </c:pt>
                <c:pt idx="2001">
                  <c:v>198.64946763818679</c:v>
                </c:pt>
                <c:pt idx="2002">
                  <c:v>198.97728681423121</c:v>
                </c:pt>
                <c:pt idx="2003">
                  <c:v>199.67769038993953</c:v>
                </c:pt>
                <c:pt idx="2004">
                  <c:v>198.80786766022507</c:v>
                </c:pt>
                <c:pt idx="2005">
                  <c:v>195.69771766229115</c:v>
                </c:pt>
                <c:pt idx="2006">
                  <c:v>190.27079516811062</c:v>
                </c:pt>
                <c:pt idx="2007">
                  <c:v>189.97534469222185</c:v>
                </c:pt>
                <c:pt idx="2008">
                  <c:v>190.0834699246567</c:v>
                </c:pt>
                <c:pt idx="2009">
                  <c:v>188.41544882301895</c:v>
                </c:pt>
                <c:pt idx="2010">
                  <c:v>191.93261800801642</c:v>
                </c:pt>
                <c:pt idx="2011">
                  <c:v>190.15233949945593</c:v>
                </c:pt>
                <c:pt idx="2012">
                  <c:v>190.7639013236732</c:v>
                </c:pt>
                <c:pt idx="2013">
                  <c:v>191.59171361276015</c:v>
                </c:pt>
                <c:pt idx="2014">
                  <c:v>191.62959187889973</c:v>
                </c:pt>
                <c:pt idx="2015">
                  <c:v>193.08136251566782</c:v>
                </c:pt>
                <c:pt idx="2016">
                  <c:v>192.96290684701313</c:v>
                </c:pt>
                <c:pt idx="2017">
                  <c:v>193.49251387721932</c:v>
                </c:pt>
                <c:pt idx="2018">
                  <c:v>193.81275740003579</c:v>
                </c:pt>
                <c:pt idx="2019">
                  <c:v>191.97256236139998</c:v>
                </c:pt>
                <c:pt idx="2020">
                  <c:v>191.98702497210783</c:v>
                </c:pt>
                <c:pt idx="2021">
                  <c:v>191.62339361716778</c:v>
                </c:pt>
                <c:pt idx="2022">
                  <c:v>192.78728943127504</c:v>
                </c:pt>
                <c:pt idx="2023">
                  <c:v>193.53452431784683</c:v>
                </c:pt>
                <c:pt idx="2024">
                  <c:v>193.29967906778143</c:v>
                </c:pt>
                <c:pt idx="2025">
                  <c:v>194.74869492155756</c:v>
                </c:pt>
                <c:pt idx="2026">
                  <c:v>195.50901502734121</c:v>
                </c:pt>
                <c:pt idx="2027">
                  <c:v>196.01520640211567</c:v>
                </c:pt>
                <c:pt idx="2028">
                  <c:v>196.3402707951681</c:v>
                </c:pt>
                <c:pt idx="2029">
                  <c:v>197.4538918196719</c:v>
                </c:pt>
                <c:pt idx="2030">
                  <c:v>196.6074847453892</c:v>
                </c:pt>
                <c:pt idx="2031">
                  <c:v>198.83197201140479</c:v>
                </c:pt>
                <c:pt idx="2032">
                  <c:v>200.73346097161195</c:v>
                </c:pt>
                <c:pt idx="2033">
                  <c:v>203.36359003319512</c:v>
                </c:pt>
                <c:pt idx="2034">
                  <c:v>203.21896392611671</c:v>
                </c:pt>
                <c:pt idx="2035">
                  <c:v>204.09291883031912</c:v>
                </c:pt>
                <c:pt idx="2036">
                  <c:v>203.7113813859313</c:v>
                </c:pt>
                <c:pt idx="2037">
                  <c:v>203.68521094750761</c:v>
                </c:pt>
                <c:pt idx="2038">
                  <c:v>202.43936033938925</c:v>
                </c:pt>
                <c:pt idx="2039">
                  <c:v>201.95796201154252</c:v>
                </c:pt>
                <c:pt idx="2040">
                  <c:v>203.86082836324567</c:v>
                </c:pt>
                <c:pt idx="2041">
                  <c:v>204.25820580983731</c:v>
                </c:pt>
                <c:pt idx="2042">
                  <c:v>203.23755871131252</c:v>
                </c:pt>
                <c:pt idx="2043">
                  <c:v>205.06260244349252</c:v>
                </c:pt>
                <c:pt idx="2044">
                  <c:v>205.76369471494883</c:v>
                </c:pt>
                <c:pt idx="2045">
                  <c:v>206.43517306924147</c:v>
                </c:pt>
                <c:pt idx="2046">
                  <c:v>207.79121499703859</c:v>
                </c:pt>
                <c:pt idx="2047">
                  <c:v>209.07976474153247</c:v>
                </c:pt>
                <c:pt idx="2048">
                  <c:v>210.23883968540378</c:v>
                </c:pt>
                <c:pt idx="2049">
                  <c:v>213.81730279197257</c:v>
                </c:pt>
                <c:pt idx="2050">
                  <c:v>216.26217269734576</c:v>
                </c:pt>
                <c:pt idx="2051">
                  <c:v>215.86066307626618</c:v>
                </c:pt>
                <c:pt idx="2052">
                  <c:v>219.38954008897949</c:v>
                </c:pt>
                <c:pt idx="2053">
                  <c:v>218.34547733502293</c:v>
                </c:pt>
                <c:pt idx="2054">
                  <c:v>219.01557829781959</c:v>
                </c:pt>
                <c:pt idx="2055">
                  <c:v>217.77179377694523</c:v>
                </c:pt>
                <c:pt idx="2056">
                  <c:v>221.67807605955841</c:v>
                </c:pt>
                <c:pt idx="2057">
                  <c:v>223.37708846985578</c:v>
                </c:pt>
                <c:pt idx="2058">
                  <c:v>223.93906420021762</c:v>
                </c:pt>
                <c:pt idx="2059">
                  <c:v>222.92599275492071</c:v>
                </c:pt>
                <c:pt idx="2060">
                  <c:v>220.59544634371429</c:v>
                </c:pt>
                <c:pt idx="2061">
                  <c:v>224.24415641657828</c:v>
                </c:pt>
                <c:pt idx="2062">
                  <c:v>225.92113056293991</c:v>
                </c:pt>
                <c:pt idx="2063">
                  <c:v>225.53477224831613</c:v>
                </c:pt>
                <c:pt idx="2064">
                  <c:v>225.74551314720182</c:v>
                </c:pt>
                <c:pt idx="2065">
                  <c:v>224.87775650473134</c:v>
                </c:pt>
                <c:pt idx="2066">
                  <c:v>227.23034117987353</c:v>
                </c:pt>
                <c:pt idx="2067">
                  <c:v>226.15115494276938</c:v>
                </c:pt>
                <c:pt idx="2068">
                  <c:v>223.5292902301621</c:v>
                </c:pt>
                <c:pt idx="2069">
                  <c:v>224.44869905373204</c:v>
                </c:pt>
                <c:pt idx="2070">
                  <c:v>224.13603118414346</c:v>
                </c:pt>
                <c:pt idx="2071">
                  <c:v>224.80268866820015</c:v>
                </c:pt>
                <c:pt idx="2072">
                  <c:v>224.49553036459551</c:v>
                </c:pt>
                <c:pt idx="2073">
                  <c:v>223.87019462541838</c:v>
                </c:pt>
                <c:pt idx="2074">
                  <c:v>227.61876558174131</c:v>
                </c:pt>
                <c:pt idx="2075">
                  <c:v>229.42521452872549</c:v>
                </c:pt>
                <c:pt idx="2076">
                  <c:v>232.95478023718681</c:v>
                </c:pt>
                <c:pt idx="2077">
                  <c:v>235.99537196457348</c:v>
                </c:pt>
                <c:pt idx="2078">
                  <c:v>233.95958733350778</c:v>
                </c:pt>
                <c:pt idx="2079">
                  <c:v>238.27288880318451</c:v>
                </c:pt>
                <c:pt idx="2080">
                  <c:v>248.95731463753941</c:v>
                </c:pt>
                <c:pt idx="2081">
                  <c:v>252.63839341055908</c:v>
                </c:pt>
                <c:pt idx="2082">
                  <c:v>255.77333645542072</c:v>
                </c:pt>
                <c:pt idx="2083">
                  <c:v>261.13689894078595</c:v>
                </c:pt>
                <c:pt idx="2084">
                  <c:v>265.69537609674796</c:v>
                </c:pt>
                <c:pt idx="2085">
                  <c:v>260.17272489359652</c:v>
                </c:pt>
                <c:pt idx="2086">
                  <c:v>258.43376812991556</c:v>
                </c:pt>
                <c:pt idx="2087">
                  <c:v>259.34422390876159</c:v>
                </c:pt>
                <c:pt idx="2088">
                  <c:v>258.61902728612552</c:v>
                </c:pt>
                <c:pt idx="2089">
                  <c:v>260.19407446178428</c:v>
                </c:pt>
                <c:pt idx="2090">
                  <c:v>266.05143179846004</c:v>
                </c:pt>
                <c:pt idx="2091">
                  <c:v>267.38887894106142</c:v>
                </c:pt>
                <c:pt idx="2092">
                  <c:v>272.34955441385102</c:v>
                </c:pt>
                <c:pt idx="2093">
                  <c:v>275.73656010247794</c:v>
                </c:pt>
                <c:pt idx="2094">
                  <c:v>280.64076252393215</c:v>
                </c:pt>
                <c:pt idx="2095">
                  <c:v>284.20958389002902</c:v>
                </c:pt>
                <c:pt idx="2096">
                  <c:v>283.54154901447635</c:v>
                </c:pt>
                <c:pt idx="2097">
                  <c:v>280.5291938127574</c:v>
                </c:pt>
                <c:pt idx="2098">
                  <c:v>281.7784878996157</c:v>
                </c:pt>
                <c:pt idx="2099">
                  <c:v>274.72142256993703</c:v>
                </c:pt>
                <c:pt idx="2100">
                  <c:v>275.4459304968251</c:v>
                </c:pt>
                <c:pt idx="2101">
                  <c:v>279.57810498477983</c:v>
                </c:pt>
                <c:pt idx="2102">
                  <c:v>277.5423203537141</c:v>
                </c:pt>
                <c:pt idx="2103">
                  <c:v>275.99757579096706</c:v>
                </c:pt>
                <c:pt idx="2104">
                  <c:v>274.55406950317484</c:v>
                </c:pt>
                <c:pt idx="2105">
                  <c:v>276.66836544951173</c:v>
                </c:pt>
                <c:pt idx="2106">
                  <c:v>281.22615390972578</c:v>
                </c:pt>
                <c:pt idx="2107">
                  <c:v>283.07392460158951</c:v>
                </c:pt>
                <c:pt idx="2108">
                  <c:v>282.04294706684482</c:v>
                </c:pt>
                <c:pt idx="2109">
                  <c:v>283.36179942425036</c:v>
                </c:pt>
                <c:pt idx="2110">
                  <c:v>288.77494800347097</c:v>
                </c:pt>
                <c:pt idx="2111">
                  <c:v>290.1991708103194</c:v>
                </c:pt>
                <c:pt idx="2112">
                  <c:v>292.61649288577291</c:v>
                </c:pt>
                <c:pt idx="2113">
                  <c:v>292.6812302860842</c:v>
                </c:pt>
                <c:pt idx="2114">
                  <c:v>294.46288618614068</c:v>
                </c:pt>
                <c:pt idx="2115">
                  <c:v>295.22733846641233</c:v>
                </c:pt>
                <c:pt idx="2116">
                  <c:v>283.79085687524963</c:v>
                </c:pt>
                <c:pt idx="2117">
                  <c:v>279.31020233881077</c:v>
                </c:pt>
                <c:pt idx="2118">
                  <c:v>280.81706863541825</c:v>
                </c:pt>
                <c:pt idx="2119">
                  <c:v>272.97144667428819</c:v>
                </c:pt>
                <c:pt idx="2120">
                  <c:v>272.84197187366561</c:v>
                </c:pt>
                <c:pt idx="2121">
                  <c:v>278.71999008278124</c:v>
                </c:pt>
                <c:pt idx="2122">
                  <c:v>282.44583407942037</c:v>
                </c:pt>
                <c:pt idx="2123">
                  <c:v>286.33558766408174</c:v>
                </c:pt>
                <c:pt idx="2124">
                  <c:v>284.83974049944214</c:v>
                </c:pt>
                <c:pt idx="2125">
                  <c:v>285.64826930758528</c:v>
                </c:pt>
                <c:pt idx="2126">
                  <c:v>285.64482582884534</c:v>
                </c:pt>
                <c:pt idx="2127">
                  <c:v>286.12071459070808</c:v>
                </c:pt>
                <c:pt idx="2128">
                  <c:v>285.74399801655625</c:v>
                </c:pt>
                <c:pt idx="2129">
                  <c:v>282.0952879436922</c:v>
                </c:pt>
                <c:pt idx="2130">
                  <c:v>280.87836255698954</c:v>
                </c:pt>
                <c:pt idx="2131">
                  <c:v>282.23440448478675</c:v>
                </c:pt>
                <c:pt idx="2132">
                  <c:v>282.8018897811325</c:v>
                </c:pt>
                <c:pt idx="2133">
                  <c:v>280.73855732014709</c:v>
                </c:pt>
                <c:pt idx="2134">
                  <c:v>283.48232118014903</c:v>
                </c:pt>
                <c:pt idx="2135">
                  <c:v>285.72058236112451</c:v>
                </c:pt>
                <c:pt idx="2136">
                  <c:v>283.54499249321634</c:v>
                </c:pt>
                <c:pt idx="2137">
                  <c:v>281.88041487031859</c:v>
                </c:pt>
                <c:pt idx="2138">
                  <c:v>276.06851145301027</c:v>
                </c:pt>
                <c:pt idx="2139">
                  <c:v>277.91559344912605</c:v>
                </c:pt>
                <c:pt idx="2140">
                  <c:v>279.95964242916762</c:v>
                </c:pt>
                <c:pt idx="2141">
                  <c:v>276.2393079985124</c:v>
                </c:pt>
                <c:pt idx="2142">
                  <c:v>279.08637622071319</c:v>
                </c:pt>
                <c:pt idx="2143">
                  <c:v>284.01537168909516</c:v>
                </c:pt>
                <c:pt idx="2144">
                  <c:v>286.90582774341954</c:v>
                </c:pt>
                <c:pt idx="2145">
                  <c:v>287.32386606245092</c:v>
                </c:pt>
                <c:pt idx="2146">
                  <c:v>288.82797757606642</c:v>
                </c:pt>
                <c:pt idx="2147">
                  <c:v>289.39270808942024</c:v>
                </c:pt>
                <c:pt idx="2148">
                  <c:v>287.33557389016681</c:v>
                </c:pt>
                <c:pt idx="2149">
                  <c:v>287.24879822591976</c:v>
                </c:pt>
                <c:pt idx="2150">
                  <c:v>289.23844024186997</c:v>
                </c:pt>
                <c:pt idx="2151">
                  <c:v>288.411316648531</c:v>
                </c:pt>
                <c:pt idx="2152">
                  <c:v>293.64540433327363</c:v>
                </c:pt>
                <c:pt idx="2153">
                  <c:v>295.69014200906321</c:v>
                </c:pt>
                <c:pt idx="2154">
                  <c:v>298.88775636699216</c:v>
                </c:pt>
                <c:pt idx="2155">
                  <c:v>299.34918251814707</c:v>
                </c:pt>
                <c:pt idx="2156">
                  <c:v>300.71555488216416</c:v>
                </c:pt>
                <c:pt idx="2157">
                  <c:v>304.74717979091196</c:v>
                </c:pt>
                <c:pt idx="2158">
                  <c:v>306.23958347681162</c:v>
                </c:pt>
                <c:pt idx="2159">
                  <c:v>306.47924959711298</c:v>
                </c:pt>
                <c:pt idx="2160">
                  <c:v>310.04600487596588</c:v>
                </c:pt>
                <c:pt idx="2161">
                  <c:v>310.78428671781376</c:v>
                </c:pt>
                <c:pt idx="2162">
                  <c:v>312.09762950923539</c:v>
                </c:pt>
                <c:pt idx="2163">
                  <c:v>300.98552361537719</c:v>
                </c:pt>
                <c:pt idx="2164">
                  <c:v>302.33467858569441</c:v>
                </c:pt>
                <c:pt idx="2165">
                  <c:v>307.51918017658159</c:v>
                </c:pt>
                <c:pt idx="2166">
                  <c:v>307.83598022065814</c:v>
                </c:pt>
                <c:pt idx="2167">
                  <c:v>307.53088800429742</c:v>
                </c:pt>
                <c:pt idx="2168">
                  <c:v>302.40699163923364</c:v>
                </c:pt>
                <c:pt idx="2169">
                  <c:v>299.2031790195727</c:v>
                </c:pt>
                <c:pt idx="2170">
                  <c:v>293.08342860291179</c:v>
                </c:pt>
                <c:pt idx="2171">
                  <c:v>295.72802027520277</c:v>
                </c:pt>
                <c:pt idx="2172">
                  <c:v>298.19079627002384</c:v>
                </c:pt>
                <c:pt idx="2173">
                  <c:v>298.79960331124914</c:v>
                </c:pt>
                <c:pt idx="2174">
                  <c:v>298.40153716890956</c:v>
                </c:pt>
                <c:pt idx="2175">
                  <c:v>295.56893155741659</c:v>
                </c:pt>
                <c:pt idx="2176">
                  <c:v>295.12885497444938</c:v>
                </c:pt>
                <c:pt idx="2177">
                  <c:v>300.455916585171</c:v>
                </c:pt>
                <c:pt idx="2178">
                  <c:v>295.95046900180438</c:v>
                </c:pt>
                <c:pt idx="2179">
                  <c:v>297.54135617966693</c:v>
                </c:pt>
                <c:pt idx="2180">
                  <c:v>296.98833349402901</c:v>
                </c:pt>
                <c:pt idx="2181">
                  <c:v>289.67094117160917</c:v>
                </c:pt>
                <c:pt idx="2182">
                  <c:v>290.48222476274429</c:v>
                </c:pt>
                <c:pt idx="2183">
                  <c:v>293.69154694838915</c:v>
                </c:pt>
                <c:pt idx="2184">
                  <c:v>296.07650032368701</c:v>
                </c:pt>
                <c:pt idx="2185">
                  <c:v>299.21901902177655</c:v>
                </c:pt>
                <c:pt idx="2186">
                  <c:v>302.24514813845536</c:v>
                </c:pt>
                <c:pt idx="2187">
                  <c:v>300.14462610707841</c:v>
                </c:pt>
                <c:pt idx="2188">
                  <c:v>300.95177752372558</c:v>
                </c:pt>
                <c:pt idx="2189">
                  <c:v>302.44831338411313</c:v>
                </c:pt>
                <c:pt idx="2190">
                  <c:v>304.3518684315643</c:v>
                </c:pt>
                <c:pt idx="2191">
                  <c:v>308.21338549055793</c:v>
                </c:pt>
                <c:pt idx="2192">
                  <c:v>310.84282585639318</c:v>
                </c:pt>
                <c:pt idx="2193">
                  <c:v>312.26429388024957</c:v>
                </c:pt>
                <c:pt idx="2194">
                  <c:v>313.0556052946929</c:v>
                </c:pt>
                <c:pt idx="2195">
                  <c:v>313.70986625528576</c:v>
                </c:pt>
                <c:pt idx="2196">
                  <c:v>315.85171003154221</c:v>
                </c:pt>
                <c:pt idx="2197">
                  <c:v>317.87716422638806</c:v>
                </c:pt>
                <c:pt idx="2198">
                  <c:v>316.03008223027228</c:v>
                </c:pt>
                <c:pt idx="2199">
                  <c:v>318.23390862384815</c:v>
                </c:pt>
                <c:pt idx="2200">
                  <c:v>320.92257682401066</c:v>
                </c:pt>
                <c:pt idx="2201">
                  <c:v>321.90052478615996</c:v>
                </c:pt>
                <c:pt idx="2202">
                  <c:v>319.29036790126855</c:v>
                </c:pt>
                <c:pt idx="2203">
                  <c:v>318.81930000964172</c:v>
                </c:pt>
                <c:pt idx="2204">
                  <c:v>318.85373479704134</c:v>
                </c:pt>
                <c:pt idx="2205">
                  <c:v>319.67879230313633</c:v>
                </c:pt>
                <c:pt idx="2206">
                  <c:v>315.51080563628597</c:v>
                </c:pt>
                <c:pt idx="2207">
                  <c:v>317.424691119957</c:v>
                </c:pt>
                <c:pt idx="2208">
                  <c:v>319.92465668516962</c:v>
                </c:pt>
                <c:pt idx="2209">
                  <c:v>324.24277902508226</c:v>
                </c:pt>
                <c:pt idx="2210">
                  <c:v>324.52721036900317</c:v>
                </c:pt>
                <c:pt idx="2211">
                  <c:v>327.64769080315699</c:v>
                </c:pt>
                <c:pt idx="2212">
                  <c:v>332.94513849671495</c:v>
                </c:pt>
                <c:pt idx="2213">
                  <c:v>334.1903004090853</c:v>
                </c:pt>
                <c:pt idx="2214">
                  <c:v>332.88797674963155</c:v>
                </c:pt>
                <c:pt idx="2215">
                  <c:v>329.34945799644635</c:v>
                </c:pt>
                <c:pt idx="2216">
                  <c:v>323.93562072147762</c:v>
                </c:pt>
                <c:pt idx="2217">
                  <c:v>326.80334981611821</c:v>
                </c:pt>
                <c:pt idx="2218">
                  <c:v>324.41219817908842</c:v>
                </c:pt>
                <c:pt idx="2219">
                  <c:v>321.01555074998964</c:v>
                </c:pt>
                <c:pt idx="2220">
                  <c:v>318.92949132932051</c:v>
                </c:pt>
                <c:pt idx="2221">
                  <c:v>310.48470406743706</c:v>
                </c:pt>
                <c:pt idx="2222">
                  <c:v>309.028801256181</c:v>
                </c:pt>
                <c:pt idx="2223">
                  <c:v>317.333783281222</c:v>
                </c:pt>
                <c:pt idx="2224">
                  <c:v>318.54451040619273</c:v>
                </c:pt>
                <c:pt idx="2225">
                  <c:v>321.84956130080849</c:v>
                </c:pt>
                <c:pt idx="2226">
                  <c:v>320.9260203027506</c:v>
                </c:pt>
                <c:pt idx="2227">
                  <c:v>320.88745334086309</c:v>
                </c:pt>
                <c:pt idx="2228">
                  <c:v>322.3027231029875</c:v>
                </c:pt>
                <c:pt idx="2229">
                  <c:v>325.75997575790967</c:v>
                </c:pt>
                <c:pt idx="2230">
                  <c:v>327.36876902522005</c:v>
                </c:pt>
                <c:pt idx="2231">
                  <c:v>330.6731312240878</c:v>
                </c:pt>
                <c:pt idx="2232">
                  <c:v>331.96925662180962</c:v>
                </c:pt>
                <c:pt idx="2233">
                  <c:v>334.78739962259476</c:v>
                </c:pt>
                <c:pt idx="2234">
                  <c:v>334.98918747675646</c:v>
                </c:pt>
                <c:pt idx="2235">
                  <c:v>326.21244886434073</c:v>
                </c:pt>
                <c:pt idx="2236">
                  <c:v>327.34810815278024</c:v>
                </c:pt>
                <c:pt idx="2237">
                  <c:v>333.30532637291498</c:v>
                </c:pt>
                <c:pt idx="2238">
                  <c:v>333.69512816627866</c:v>
                </c:pt>
                <c:pt idx="2239">
                  <c:v>335.41342405751988</c:v>
                </c:pt>
                <c:pt idx="2240">
                  <c:v>335.59730582223381</c:v>
                </c:pt>
                <c:pt idx="2241">
                  <c:v>335.12830401785101</c:v>
                </c:pt>
                <c:pt idx="2242">
                  <c:v>338.77357061197506</c:v>
                </c:pt>
                <c:pt idx="2243">
                  <c:v>340.44985606258865</c:v>
                </c:pt>
                <c:pt idx="2244">
                  <c:v>341.42711532898994</c:v>
                </c:pt>
                <c:pt idx="2245">
                  <c:v>342.51181113207809</c:v>
                </c:pt>
                <c:pt idx="2246">
                  <c:v>342.6357763667167</c:v>
                </c:pt>
                <c:pt idx="2247">
                  <c:v>342.86442335505018</c:v>
                </c:pt>
                <c:pt idx="2248">
                  <c:v>343.38507734053252</c:v>
                </c:pt>
                <c:pt idx="2249">
                  <c:v>346.70734562884809</c:v>
                </c:pt>
                <c:pt idx="2250">
                  <c:v>348.51930414181618</c:v>
                </c:pt>
                <c:pt idx="2251">
                  <c:v>346.88709521907407</c:v>
                </c:pt>
                <c:pt idx="2252">
                  <c:v>345.28932108373164</c:v>
                </c:pt>
                <c:pt idx="2253">
                  <c:v>347.13433699260338</c:v>
                </c:pt>
                <c:pt idx="2254">
                  <c:v>346.39261167201551</c:v>
                </c:pt>
                <c:pt idx="2255">
                  <c:v>345.32237847963523</c:v>
                </c:pt>
                <c:pt idx="2256">
                  <c:v>340.88097960083195</c:v>
                </c:pt>
                <c:pt idx="2257">
                  <c:v>337.90168179501654</c:v>
                </c:pt>
                <c:pt idx="2258">
                  <c:v>333.25642897480748</c:v>
                </c:pt>
                <c:pt idx="2259">
                  <c:v>335.15860663076262</c:v>
                </c:pt>
                <c:pt idx="2260">
                  <c:v>341.18125094695665</c:v>
                </c:pt>
                <c:pt idx="2261">
                  <c:v>345.31204804341536</c:v>
                </c:pt>
                <c:pt idx="2262">
                  <c:v>348.58473023787553</c:v>
                </c:pt>
                <c:pt idx="2263">
                  <c:v>347.8299196980758</c:v>
                </c:pt>
                <c:pt idx="2264">
                  <c:v>351.45245933251607</c:v>
                </c:pt>
                <c:pt idx="2265">
                  <c:v>351.70865415076929</c:v>
                </c:pt>
                <c:pt idx="2266">
                  <c:v>352.01512375862592</c:v>
                </c:pt>
                <c:pt idx="2267">
                  <c:v>349.19215988760487</c:v>
                </c:pt>
                <c:pt idx="2268">
                  <c:v>348.61503285078714</c:v>
                </c:pt>
                <c:pt idx="2269">
                  <c:v>347.41188137904436</c:v>
                </c:pt>
                <c:pt idx="2270">
                  <c:v>344.06206526080911</c:v>
                </c:pt>
                <c:pt idx="2271">
                  <c:v>350.67561052878057</c:v>
                </c:pt>
                <c:pt idx="2272">
                  <c:v>350.46349223839894</c:v>
                </c:pt>
                <c:pt idx="2273">
                  <c:v>355.0343659178248</c:v>
                </c:pt>
                <c:pt idx="2274">
                  <c:v>359.13279431412792</c:v>
                </c:pt>
                <c:pt idx="2275">
                  <c:v>355.19758681009904</c:v>
                </c:pt>
                <c:pt idx="2276">
                  <c:v>358.24162201622562</c:v>
                </c:pt>
                <c:pt idx="2277">
                  <c:v>353.4930648338177</c:v>
                </c:pt>
                <c:pt idx="2278">
                  <c:v>352.22861944050356</c:v>
                </c:pt>
                <c:pt idx="2279">
                  <c:v>350.74585749507577</c:v>
                </c:pt>
                <c:pt idx="2280">
                  <c:v>355.29882508505392</c:v>
                </c:pt>
                <c:pt idx="2281">
                  <c:v>350.20660872439771</c:v>
                </c:pt>
                <c:pt idx="2282">
                  <c:v>348.93803115659563</c:v>
                </c:pt>
                <c:pt idx="2283">
                  <c:v>352.03853941405765</c:v>
                </c:pt>
                <c:pt idx="2284">
                  <c:v>352.5846751422157</c:v>
                </c:pt>
                <c:pt idx="2285">
                  <c:v>350.81610446137103</c:v>
                </c:pt>
                <c:pt idx="2286">
                  <c:v>346.29894905028857</c:v>
                </c:pt>
                <c:pt idx="2287">
                  <c:v>343.99663916474975</c:v>
                </c:pt>
                <c:pt idx="2288">
                  <c:v>342.71566507348382</c:v>
                </c:pt>
                <c:pt idx="2289">
                  <c:v>341.55796752110848</c:v>
                </c:pt>
                <c:pt idx="2290">
                  <c:v>339.0855497858156</c:v>
                </c:pt>
                <c:pt idx="2291">
                  <c:v>339.32797068910895</c:v>
                </c:pt>
                <c:pt idx="2292">
                  <c:v>344.64263577636666</c:v>
                </c:pt>
                <c:pt idx="2293">
                  <c:v>345.42774892907812</c:v>
                </c:pt>
                <c:pt idx="2294">
                  <c:v>349.59160342144048</c:v>
                </c:pt>
                <c:pt idx="2295">
                  <c:v>352.44900207986115</c:v>
                </c:pt>
                <c:pt idx="2296">
                  <c:v>354.41522844037962</c:v>
                </c:pt>
                <c:pt idx="2297">
                  <c:v>356.32704783680663</c:v>
                </c:pt>
                <c:pt idx="2298">
                  <c:v>357.61697497279653</c:v>
                </c:pt>
                <c:pt idx="2299">
                  <c:v>359.579069158827</c:v>
                </c:pt>
                <c:pt idx="2300">
                  <c:v>360.33525709012275</c:v>
                </c:pt>
                <c:pt idx="2301">
                  <c:v>357.94341675734489</c:v>
                </c:pt>
                <c:pt idx="2302">
                  <c:v>355.39386509827688</c:v>
                </c:pt>
                <c:pt idx="2303">
                  <c:v>349.98760347653615</c:v>
                </c:pt>
                <c:pt idx="2304">
                  <c:v>342.32586328012013</c:v>
                </c:pt>
                <c:pt idx="2305">
                  <c:v>341.48083359733334</c:v>
                </c:pt>
                <c:pt idx="2306">
                  <c:v>341.58551535102822</c:v>
                </c:pt>
                <c:pt idx="2307">
                  <c:v>340.95260395862311</c:v>
                </c:pt>
                <c:pt idx="2308">
                  <c:v>333.62694728722744</c:v>
                </c:pt>
                <c:pt idx="2309">
                  <c:v>325.38670266249778</c:v>
                </c:pt>
                <c:pt idx="2310">
                  <c:v>330.07672070632634</c:v>
                </c:pt>
                <c:pt idx="2311">
                  <c:v>333.35904464125832</c:v>
                </c:pt>
                <c:pt idx="2312">
                  <c:v>333.48507596314101</c:v>
                </c:pt>
                <c:pt idx="2313">
                  <c:v>339.41199157036402</c:v>
                </c:pt>
                <c:pt idx="2314">
                  <c:v>338.98086803212072</c:v>
                </c:pt>
                <c:pt idx="2315">
                  <c:v>328.78266139584849</c:v>
                </c:pt>
                <c:pt idx="2316">
                  <c:v>324.13258770540352</c:v>
                </c:pt>
                <c:pt idx="2317">
                  <c:v>329.94793460145172</c:v>
                </c:pt>
                <c:pt idx="2318">
                  <c:v>334.36936130356327</c:v>
                </c:pt>
                <c:pt idx="2319">
                  <c:v>328.85221966639574</c:v>
                </c:pt>
                <c:pt idx="2320">
                  <c:v>331.85355573614686</c:v>
                </c:pt>
                <c:pt idx="2321">
                  <c:v>335.97884326662165</c:v>
                </c:pt>
                <c:pt idx="2322">
                  <c:v>337.92096527596038</c:v>
                </c:pt>
                <c:pt idx="2323">
                  <c:v>340.52148042037982</c:v>
                </c:pt>
                <c:pt idx="2324">
                  <c:v>341.12615528711729</c:v>
                </c:pt>
                <c:pt idx="2325">
                  <c:v>342.16195369209788</c:v>
                </c:pt>
                <c:pt idx="2326">
                  <c:v>342.60616244955304</c:v>
                </c:pt>
                <c:pt idx="2327">
                  <c:v>343.17158165865482</c:v>
                </c:pt>
                <c:pt idx="2328">
                  <c:v>343.01318163661654</c:v>
                </c:pt>
                <c:pt idx="2329">
                  <c:v>343.18053470337873</c:v>
                </c:pt>
                <c:pt idx="2330">
                  <c:v>344.15228440379605</c:v>
                </c:pt>
                <c:pt idx="2331">
                  <c:v>343.28590515282156</c:v>
                </c:pt>
                <c:pt idx="2332">
                  <c:v>347.00141871324081</c:v>
                </c:pt>
                <c:pt idx="2333">
                  <c:v>347.66669880580156</c:v>
                </c:pt>
                <c:pt idx="2334">
                  <c:v>339.49601245161915</c:v>
                </c:pt>
                <c:pt idx="2335">
                  <c:v>334.55875263426123</c:v>
                </c:pt>
                <c:pt idx="2336">
                  <c:v>335.19304141816224</c:v>
                </c:pt>
                <c:pt idx="2337">
                  <c:v>334.91480833597331</c:v>
                </c:pt>
                <c:pt idx="2338">
                  <c:v>329.59601107422765</c:v>
                </c:pt>
                <c:pt idx="2339">
                  <c:v>329.09464056968915</c:v>
                </c:pt>
                <c:pt idx="2340">
                  <c:v>332.29914188509798</c:v>
                </c:pt>
                <c:pt idx="2341">
                  <c:v>327.44590294899518</c:v>
                </c:pt>
                <c:pt idx="2342">
                  <c:v>326.92800374650488</c:v>
                </c:pt>
                <c:pt idx="2343">
                  <c:v>327.16353769231824</c:v>
                </c:pt>
                <c:pt idx="2344">
                  <c:v>328.38184047051692</c:v>
                </c:pt>
                <c:pt idx="2345">
                  <c:v>333.02709329072599</c:v>
                </c:pt>
                <c:pt idx="2346">
                  <c:v>336.91822426688333</c:v>
                </c:pt>
                <c:pt idx="2347">
                  <c:v>337.91752179722045</c:v>
                </c:pt>
                <c:pt idx="2348">
                  <c:v>343.16676078841891</c:v>
                </c:pt>
                <c:pt idx="2349">
                  <c:v>344.83960276029256</c:v>
                </c:pt>
                <c:pt idx="2350">
                  <c:v>342.23977631162109</c:v>
                </c:pt>
                <c:pt idx="2351">
                  <c:v>344.34580790898195</c:v>
                </c:pt>
                <c:pt idx="2352">
                  <c:v>344.45944270740068</c:v>
                </c:pt>
                <c:pt idx="2353">
                  <c:v>339.36860373824049</c:v>
                </c:pt>
                <c:pt idx="2354">
                  <c:v>342.7597416013553</c:v>
                </c:pt>
                <c:pt idx="2355">
                  <c:v>347.65085880359771</c:v>
                </c:pt>
                <c:pt idx="2356">
                  <c:v>350.1439374113304</c:v>
                </c:pt>
                <c:pt idx="2357">
                  <c:v>349.66873734521562</c:v>
                </c:pt>
                <c:pt idx="2358">
                  <c:v>352.84018126472091</c:v>
                </c:pt>
                <c:pt idx="2359">
                  <c:v>355.32292943623361</c:v>
                </c:pt>
                <c:pt idx="2360">
                  <c:v>349.95730086362443</c:v>
                </c:pt>
                <c:pt idx="2361">
                  <c:v>348.32509194088232</c:v>
                </c:pt>
                <c:pt idx="2362">
                  <c:v>348.92701202462774</c:v>
                </c:pt>
                <c:pt idx="2363">
                  <c:v>352.54059861434416</c:v>
                </c:pt>
                <c:pt idx="2364">
                  <c:v>353.92969793804491</c:v>
                </c:pt>
                <c:pt idx="2365">
                  <c:v>354.90764590019421</c:v>
                </c:pt>
                <c:pt idx="2366">
                  <c:v>358.71819947383642</c:v>
                </c:pt>
                <c:pt idx="2367">
                  <c:v>360.36349361579039</c:v>
                </c:pt>
                <c:pt idx="2368">
                  <c:v>361.72848858831145</c:v>
                </c:pt>
                <c:pt idx="2369">
                  <c:v>356.45445655018523</c:v>
                </c:pt>
                <c:pt idx="2370">
                  <c:v>360.02878748226607</c:v>
                </c:pt>
                <c:pt idx="2371">
                  <c:v>360.74709714742221</c:v>
                </c:pt>
                <c:pt idx="2372">
                  <c:v>358.78844644013168</c:v>
                </c:pt>
                <c:pt idx="2373">
                  <c:v>355.46135728158015</c:v>
                </c:pt>
                <c:pt idx="2374">
                  <c:v>354.05366317268357</c:v>
                </c:pt>
                <c:pt idx="2375">
                  <c:v>356.17760085949232</c:v>
                </c:pt>
                <c:pt idx="2376">
                  <c:v>358.75952121871597</c:v>
                </c:pt>
                <c:pt idx="2377">
                  <c:v>362.95367832399</c:v>
                </c:pt>
                <c:pt idx="2378">
                  <c:v>366.13614137546313</c:v>
                </c:pt>
                <c:pt idx="2379">
                  <c:v>369.61336620707698</c:v>
                </c:pt>
                <c:pt idx="2380">
                  <c:v>372.58302227242046</c:v>
                </c:pt>
                <c:pt idx="2381">
                  <c:v>373.09678930042281</c:v>
                </c:pt>
                <c:pt idx="2382">
                  <c:v>372.75313012217458</c:v>
                </c:pt>
                <c:pt idx="2383">
                  <c:v>372.02104654205863</c:v>
                </c:pt>
                <c:pt idx="2384">
                  <c:v>368.82687566286961</c:v>
                </c:pt>
                <c:pt idx="2385">
                  <c:v>361.08869023842647</c:v>
                </c:pt>
                <c:pt idx="2386">
                  <c:v>360.09077009958543</c:v>
                </c:pt>
                <c:pt idx="2387">
                  <c:v>366.55211360725059</c:v>
                </c:pt>
                <c:pt idx="2388">
                  <c:v>368.01765815897846</c:v>
                </c:pt>
                <c:pt idx="2389">
                  <c:v>370.21666368231843</c:v>
                </c:pt>
                <c:pt idx="2390">
                  <c:v>370.57409677552653</c:v>
                </c:pt>
                <c:pt idx="2391">
                  <c:v>363.54389058001954</c:v>
                </c:pt>
                <c:pt idx="2392">
                  <c:v>361.01431109764326</c:v>
                </c:pt>
                <c:pt idx="2393">
                  <c:v>330.19173289624109</c:v>
                </c:pt>
                <c:pt idx="2394">
                  <c:v>336.15997024834365</c:v>
                </c:pt>
                <c:pt idx="2395">
                  <c:v>335.9698902218978</c:v>
                </c:pt>
                <c:pt idx="2396">
                  <c:v>343.73149130177268</c:v>
                </c:pt>
                <c:pt idx="2397">
                  <c:v>344.28933485764657</c:v>
                </c:pt>
                <c:pt idx="2398">
                  <c:v>343.27970689108963</c:v>
                </c:pt>
                <c:pt idx="2399">
                  <c:v>337.22882604922796</c:v>
                </c:pt>
                <c:pt idx="2400">
                  <c:v>337.15238082120084</c:v>
                </c:pt>
                <c:pt idx="2401">
                  <c:v>340.59310477817104</c:v>
                </c:pt>
                <c:pt idx="2402">
                  <c:v>333.94994559303592</c:v>
                </c:pt>
                <c:pt idx="2403">
                  <c:v>328.62563876530623</c:v>
                </c:pt>
                <c:pt idx="2404">
                  <c:v>330.32258508835969</c:v>
                </c:pt>
                <c:pt idx="2405">
                  <c:v>336.17718764204346</c:v>
                </c:pt>
                <c:pt idx="2406">
                  <c:v>334.6634343879561</c:v>
                </c:pt>
                <c:pt idx="2407">
                  <c:v>336.03944849244499</c:v>
                </c:pt>
                <c:pt idx="2408">
                  <c:v>339.75427335711629</c:v>
                </c:pt>
                <c:pt idx="2409">
                  <c:v>337.52221043787279</c:v>
                </c:pt>
                <c:pt idx="2410">
                  <c:v>335.33491274224872</c:v>
                </c:pt>
                <c:pt idx="2411">
                  <c:v>338.30525750334016</c:v>
                </c:pt>
                <c:pt idx="2412">
                  <c:v>341.53524056142476</c:v>
                </c:pt>
                <c:pt idx="2413">
                  <c:v>338.14548008980586</c:v>
                </c:pt>
                <c:pt idx="2414">
                  <c:v>340.84379003044035</c:v>
                </c:pt>
                <c:pt idx="2415">
                  <c:v>342.64817289018055</c:v>
                </c:pt>
                <c:pt idx="2416">
                  <c:v>342.12200933871435</c:v>
                </c:pt>
                <c:pt idx="2417">
                  <c:v>341.33689618600289</c:v>
                </c:pt>
                <c:pt idx="2418">
                  <c:v>345.47320284844562</c:v>
                </c:pt>
                <c:pt idx="2419">
                  <c:v>345.59854547458019</c:v>
                </c:pt>
                <c:pt idx="2420">
                  <c:v>350.88153055743032</c:v>
                </c:pt>
                <c:pt idx="2421">
                  <c:v>353.10877260643792</c:v>
                </c:pt>
                <c:pt idx="2422">
                  <c:v>354.39594495943578</c:v>
                </c:pt>
                <c:pt idx="2423">
                  <c:v>352.89389953306426</c:v>
                </c:pt>
                <c:pt idx="2424">
                  <c:v>353.24857784328037</c:v>
                </c:pt>
                <c:pt idx="2425">
                  <c:v>353.64113441963605</c:v>
                </c:pt>
                <c:pt idx="2426">
                  <c:v>353.83121444608196</c:v>
                </c:pt>
                <c:pt idx="2427">
                  <c:v>354.7058580460324</c:v>
                </c:pt>
                <c:pt idx="2428">
                  <c:v>356.53778873569235</c:v>
                </c:pt>
                <c:pt idx="2429">
                  <c:v>356.8711174777207</c:v>
                </c:pt>
                <c:pt idx="2430">
                  <c:v>359.12108648641203</c:v>
                </c:pt>
                <c:pt idx="2431">
                  <c:v>360.59696147435983</c:v>
                </c:pt>
                <c:pt idx="2432">
                  <c:v>359.18582388672331</c:v>
                </c:pt>
                <c:pt idx="2433">
                  <c:v>358.7120012121045</c:v>
                </c:pt>
                <c:pt idx="2434">
                  <c:v>357.41587581438273</c:v>
                </c:pt>
                <c:pt idx="2435">
                  <c:v>357.88074544427764</c:v>
                </c:pt>
                <c:pt idx="2436">
                  <c:v>356.53021308246446</c:v>
                </c:pt>
                <c:pt idx="2437">
                  <c:v>355.89248081982339</c:v>
                </c:pt>
                <c:pt idx="2438">
                  <c:v>354.24718667786942</c:v>
                </c:pt>
                <c:pt idx="2439">
                  <c:v>353.23962479855646</c:v>
                </c:pt>
                <c:pt idx="2440">
                  <c:v>353.46138482941006</c:v>
                </c:pt>
                <c:pt idx="2441">
                  <c:v>352.86015344141265</c:v>
                </c:pt>
                <c:pt idx="2442">
                  <c:v>347.88088318342722</c:v>
                </c:pt>
                <c:pt idx="2443">
                  <c:v>345.94564813156842</c:v>
                </c:pt>
                <c:pt idx="2444">
                  <c:v>348.27619454277487</c:v>
                </c:pt>
                <c:pt idx="2445">
                  <c:v>344.94428451398738</c:v>
                </c:pt>
                <c:pt idx="2446">
                  <c:v>348.76103634936158</c:v>
                </c:pt>
                <c:pt idx="2447">
                  <c:v>346.06892467045907</c:v>
                </c:pt>
                <c:pt idx="2448">
                  <c:v>347.69631272296522</c:v>
                </c:pt>
                <c:pt idx="2449">
                  <c:v>349.59229211718844</c:v>
                </c:pt>
                <c:pt idx="2450">
                  <c:v>347.47455269211162</c:v>
                </c:pt>
                <c:pt idx="2451">
                  <c:v>351.68730458258148</c:v>
                </c:pt>
                <c:pt idx="2452">
                  <c:v>353.94071707001279</c:v>
                </c:pt>
                <c:pt idx="2453">
                  <c:v>354.61563890304541</c:v>
                </c:pt>
                <c:pt idx="2454">
                  <c:v>354.79676588476741</c:v>
                </c:pt>
                <c:pt idx="2455">
                  <c:v>356.27401826421124</c:v>
                </c:pt>
                <c:pt idx="2456">
                  <c:v>358.7037368631286</c:v>
                </c:pt>
                <c:pt idx="2457">
                  <c:v>359.97644660541869</c:v>
                </c:pt>
                <c:pt idx="2458">
                  <c:v>361.14171981102191</c:v>
                </c:pt>
                <c:pt idx="2459">
                  <c:v>360.95163978457595</c:v>
                </c:pt>
                <c:pt idx="2460">
                  <c:v>359.02811256043304</c:v>
                </c:pt>
                <c:pt idx="2461">
                  <c:v>356.84907921378493</c:v>
                </c:pt>
                <c:pt idx="2462">
                  <c:v>356.83530529882506</c:v>
                </c:pt>
                <c:pt idx="2463">
                  <c:v>352.47586121403288</c:v>
                </c:pt>
                <c:pt idx="2464">
                  <c:v>346.80100825057502</c:v>
                </c:pt>
                <c:pt idx="2465">
                  <c:v>349.38155121830277</c:v>
                </c:pt>
                <c:pt idx="2466">
                  <c:v>346.08958554289882</c:v>
                </c:pt>
                <c:pt idx="2467">
                  <c:v>346.2851751353287</c:v>
                </c:pt>
                <c:pt idx="2468">
                  <c:v>348.48418065866861</c:v>
                </c:pt>
                <c:pt idx="2469">
                  <c:v>349.06199639123423</c:v>
                </c:pt>
                <c:pt idx="2470">
                  <c:v>354.84841806586684</c:v>
                </c:pt>
                <c:pt idx="2471">
                  <c:v>354.10118317929505</c:v>
                </c:pt>
                <c:pt idx="2472">
                  <c:v>356.21685651712784</c:v>
                </c:pt>
                <c:pt idx="2473">
                  <c:v>354.98960069420531</c:v>
                </c:pt>
                <c:pt idx="2474">
                  <c:v>356.42622002451759</c:v>
                </c:pt>
                <c:pt idx="2475">
                  <c:v>358.34423768267652</c:v>
                </c:pt>
                <c:pt idx="2476">
                  <c:v>360.07699618462556</c:v>
                </c:pt>
                <c:pt idx="2477">
                  <c:v>360.43236319058968</c:v>
                </c:pt>
                <c:pt idx="2478">
                  <c:v>360.87863803528876</c:v>
                </c:pt>
                <c:pt idx="2479">
                  <c:v>362.76359829754409</c:v>
                </c:pt>
                <c:pt idx="2480">
                  <c:v>366.43572402583987</c:v>
                </c:pt>
                <c:pt idx="2481">
                  <c:v>362.81938265313147</c:v>
                </c:pt>
                <c:pt idx="2482">
                  <c:v>365.11756036418228</c:v>
                </c:pt>
                <c:pt idx="2483">
                  <c:v>364.02666629936226</c:v>
                </c:pt>
                <c:pt idx="2484">
                  <c:v>354.86494676381869</c:v>
                </c:pt>
                <c:pt idx="2485">
                  <c:v>358.90276993429842</c:v>
                </c:pt>
                <c:pt idx="2486">
                  <c:v>356.91106183110423</c:v>
                </c:pt>
                <c:pt idx="2487">
                  <c:v>353.36083525020314</c:v>
                </c:pt>
                <c:pt idx="2488">
                  <c:v>349.82025040977396</c:v>
                </c:pt>
                <c:pt idx="2489">
                  <c:v>345.02899409099047</c:v>
                </c:pt>
                <c:pt idx="2490">
                  <c:v>335.02293356840818</c:v>
                </c:pt>
                <c:pt idx="2491">
                  <c:v>324.38671643641271</c:v>
                </c:pt>
                <c:pt idx="2492">
                  <c:v>329.43623366069335</c:v>
                </c:pt>
                <c:pt idx="2493">
                  <c:v>322.96455971680831</c:v>
                </c:pt>
                <c:pt idx="2494">
                  <c:v>324.00862247076486</c:v>
                </c:pt>
                <c:pt idx="2495">
                  <c:v>330.65522513464003</c:v>
                </c:pt>
                <c:pt idx="2496">
                  <c:v>332.44376799217639</c:v>
                </c:pt>
                <c:pt idx="2497">
                  <c:v>333.85490557981296</c:v>
                </c:pt>
                <c:pt idx="2498">
                  <c:v>333.11937852095701</c:v>
                </c:pt>
                <c:pt idx="2499">
                  <c:v>337.11587994655719</c:v>
                </c:pt>
                <c:pt idx="2500">
                  <c:v>337.5359843528326</c:v>
                </c:pt>
                <c:pt idx="2501">
                  <c:v>334.04567430200683</c:v>
                </c:pt>
                <c:pt idx="2502">
                  <c:v>327.12634812192664</c:v>
                </c:pt>
                <c:pt idx="2503">
                  <c:v>325.57609399319568</c:v>
                </c:pt>
                <c:pt idx="2504">
                  <c:v>330.73442514565915</c:v>
                </c:pt>
                <c:pt idx="2505">
                  <c:v>330.36597292048316</c:v>
                </c:pt>
                <c:pt idx="2506">
                  <c:v>325.89771490750815</c:v>
                </c:pt>
                <c:pt idx="2507">
                  <c:v>322.14707786394126</c:v>
                </c:pt>
                <c:pt idx="2508">
                  <c:v>309.032933430669</c:v>
                </c:pt>
                <c:pt idx="2509">
                  <c:v>306.24371565129957</c:v>
                </c:pt>
                <c:pt idx="2510">
                  <c:v>316.68158840787316</c:v>
                </c:pt>
                <c:pt idx="2511">
                  <c:v>309.60730568449475</c:v>
                </c:pt>
                <c:pt idx="2512">
                  <c:v>311.12863459181</c:v>
                </c:pt>
                <c:pt idx="2513">
                  <c:v>312.91580005785045</c:v>
                </c:pt>
                <c:pt idx="2514">
                  <c:v>313.23260010192695</c:v>
                </c:pt>
                <c:pt idx="2515">
                  <c:v>314.26977589840362</c:v>
                </c:pt>
                <c:pt idx="2516">
                  <c:v>310.97712152725165</c:v>
                </c:pt>
                <c:pt idx="2517">
                  <c:v>308.58803597746589</c:v>
                </c:pt>
                <c:pt idx="2518">
                  <c:v>304.7547554441399</c:v>
                </c:pt>
                <c:pt idx="2519">
                  <c:v>304.27886668227706</c:v>
                </c:pt>
                <c:pt idx="2520">
                  <c:v>304.44966322777924</c:v>
                </c:pt>
                <c:pt idx="2521">
                  <c:v>312.86552526824698</c:v>
                </c:pt>
                <c:pt idx="2522">
                  <c:v>319.06998526191097</c:v>
                </c:pt>
                <c:pt idx="2523">
                  <c:v>322.90602057822895</c:v>
                </c:pt>
                <c:pt idx="2524">
                  <c:v>325.29648351951073</c:v>
                </c:pt>
                <c:pt idx="2525">
                  <c:v>325.61121747634326</c:v>
                </c:pt>
                <c:pt idx="2526">
                  <c:v>326.49481412101761</c:v>
                </c:pt>
                <c:pt idx="2527">
                  <c:v>325.85088359664468</c:v>
                </c:pt>
                <c:pt idx="2528">
                  <c:v>325.6594261787028</c:v>
                </c:pt>
                <c:pt idx="2529">
                  <c:v>327.22001074365369</c:v>
                </c:pt>
                <c:pt idx="2530">
                  <c:v>324.99483478189001</c:v>
                </c:pt>
                <c:pt idx="2531">
                  <c:v>324.12845553091552</c:v>
                </c:pt>
                <c:pt idx="2532">
                  <c:v>326.04027492734258</c:v>
                </c:pt>
                <c:pt idx="2533">
                  <c:v>329.11805622512082</c:v>
                </c:pt>
                <c:pt idx="2534">
                  <c:v>333.87143427776476</c:v>
                </c:pt>
                <c:pt idx="2535">
                  <c:v>334.93960138290106</c:v>
                </c:pt>
                <c:pt idx="2536">
                  <c:v>335.41824492775584</c:v>
                </c:pt>
                <c:pt idx="2537">
                  <c:v>330.69792427101555</c:v>
                </c:pt>
                <c:pt idx="2538">
                  <c:v>330.75715210534287</c:v>
                </c:pt>
                <c:pt idx="2539">
                  <c:v>336.47194942218425</c:v>
                </c:pt>
                <c:pt idx="2540">
                  <c:v>339.64339334168949</c:v>
                </c:pt>
                <c:pt idx="2541">
                  <c:v>341.38372749686641</c:v>
                </c:pt>
                <c:pt idx="2542">
                  <c:v>342.40988416137515</c:v>
                </c:pt>
                <c:pt idx="2543">
                  <c:v>337.06078428671776</c:v>
                </c:pt>
                <c:pt idx="2544">
                  <c:v>338.6702662497762</c:v>
                </c:pt>
                <c:pt idx="2545">
                  <c:v>336.85555295381607</c:v>
                </c:pt>
                <c:pt idx="2546">
                  <c:v>338.9009793253536</c:v>
                </c:pt>
                <c:pt idx="2547">
                  <c:v>341.84308756077741</c:v>
                </c:pt>
                <c:pt idx="2548">
                  <c:v>345.2087436812165</c:v>
                </c:pt>
                <c:pt idx="2549">
                  <c:v>349.49380862522554</c:v>
                </c:pt>
                <c:pt idx="2550">
                  <c:v>353.38493960138288</c:v>
                </c:pt>
                <c:pt idx="2551">
                  <c:v>355.36149639812123</c:v>
                </c:pt>
                <c:pt idx="2552">
                  <c:v>353.08673434250215</c:v>
                </c:pt>
                <c:pt idx="2553">
                  <c:v>353.0288838996708</c:v>
                </c:pt>
                <c:pt idx="2554">
                  <c:v>352.24790292144735</c:v>
                </c:pt>
                <c:pt idx="2555">
                  <c:v>355.19276593986308</c:v>
                </c:pt>
                <c:pt idx="2556">
                  <c:v>355.66521122298587</c:v>
                </c:pt>
                <c:pt idx="2557">
                  <c:v>351.31334279142163</c:v>
                </c:pt>
                <c:pt idx="2558">
                  <c:v>351.5006680348755</c:v>
                </c:pt>
                <c:pt idx="2559">
                  <c:v>352.89940909904823</c:v>
                </c:pt>
                <c:pt idx="2560">
                  <c:v>351.20452886323881</c:v>
                </c:pt>
                <c:pt idx="2561">
                  <c:v>348.03377363948158</c:v>
                </c:pt>
                <c:pt idx="2562">
                  <c:v>346.93943609592156</c:v>
                </c:pt>
                <c:pt idx="2563">
                  <c:v>347.36505006818089</c:v>
                </c:pt>
                <c:pt idx="2564">
                  <c:v>351.90630983044309</c:v>
                </c:pt>
                <c:pt idx="2565">
                  <c:v>352.14873073373644</c:v>
                </c:pt>
                <c:pt idx="2566">
                  <c:v>351.27064365504611</c:v>
                </c:pt>
                <c:pt idx="2567">
                  <c:v>353.71895703915919</c:v>
                </c:pt>
                <c:pt idx="2568">
                  <c:v>353.51303701050949</c:v>
                </c:pt>
                <c:pt idx="2569">
                  <c:v>353.73686312860701</c:v>
                </c:pt>
                <c:pt idx="2570">
                  <c:v>354.68244239060067</c:v>
                </c:pt>
                <c:pt idx="2571">
                  <c:v>355.43312075591246</c:v>
                </c:pt>
                <c:pt idx="2572">
                  <c:v>350.7362157546039</c:v>
                </c:pt>
                <c:pt idx="2573">
                  <c:v>349.03238247407063</c:v>
                </c:pt>
                <c:pt idx="2574">
                  <c:v>347.80374925965208</c:v>
                </c:pt>
                <c:pt idx="2575">
                  <c:v>346.93186044269362</c:v>
                </c:pt>
                <c:pt idx="2576">
                  <c:v>350.54269224941805</c:v>
                </c:pt>
                <c:pt idx="2577">
                  <c:v>354.05572925992755</c:v>
                </c:pt>
                <c:pt idx="2578">
                  <c:v>356.97717662291154</c:v>
                </c:pt>
                <c:pt idx="2579">
                  <c:v>359.1520777950717</c:v>
                </c:pt>
                <c:pt idx="2580">
                  <c:v>358.69822729714463</c:v>
                </c:pt>
                <c:pt idx="2581">
                  <c:v>357.73060977121526</c:v>
                </c:pt>
                <c:pt idx="2582">
                  <c:v>359.74229005110118</c:v>
                </c:pt>
                <c:pt idx="2583">
                  <c:v>357.80430021625045</c:v>
                </c:pt>
                <c:pt idx="2584">
                  <c:v>358.88073167036271</c:v>
                </c:pt>
                <c:pt idx="2585">
                  <c:v>361.76430076720709</c:v>
                </c:pt>
                <c:pt idx="2586">
                  <c:v>363.98534455448271</c:v>
                </c:pt>
                <c:pt idx="2587">
                  <c:v>363.26359141058663</c:v>
                </c:pt>
                <c:pt idx="2588">
                  <c:v>362.42062781504387</c:v>
                </c:pt>
                <c:pt idx="2589">
                  <c:v>360.01157008856626</c:v>
                </c:pt>
                <c:pt idx="2590">
                  <c:v>362.33936171678073</c:v>
                </c:pt>
                <c:pt idx="2591">
                  <c:v>364.39649591603416</c:v>
                </c:pt>
                <c:pt idx="2592">
                  <c:v>362.41580694480791</c:v>
                </c:pt>
                <c:pt idx="2593">
                  <c:v>363.52460709907575</c:v>
                </c:pt>
                <c:pt idx="2594">
                  <c:v>365.24772386055287</c:v>
                </c:pt>
                <c:pt idx="2595">
                  <c:v>366.25666313136179</c:v>
                </c:pt>
                <c:pt idx="2596">
                  <c:v>364.78423162215392</c:v>
                </c:pt>
                <c:pt idx="2597">
                  <c:v>365.04249252765112</c:v>
                </c:pt>
                <c:pt idx="2598">
                  <c:v>360.55770581672425</c:v>
                </c:pt>
                <c:pt idx="2599">
                  <c:v>364.00462803542649</c:v>
                </c:pt>
                <c:pt idx="2600">
                  <c:v>366.50459360063911</c:v>
                </c:pt>
                <c:pt idx="2601">
                  <c:v>370.68359939945725</c:v>
                </c:pt>
                <c:pt idx="2602">
                  <c:v>374.47211470916375</c:v>
                </c:pt>
                <c:pt idx="2603">
                  <c:v>377.7144942907122</c:v>
                </c:pt>
                <c:pt idx="2604">
                  <c:v>380.89695734218532</c:v>
                </c:pt>
                <c:pt idx="2605">
                  <c:v>380.56776077464497</c:v>
                </c:pt>
                <c:pt idx="2606">
                  <c:v>379.93898155672787</c:v>
                </c:pt>
                <c:pt idx="2607">
                  <c:v>379.09601796118511</c:v>
                </c:pt>
                <c:pt idx="2608">
                  <c:v>383.35560116251838</c:v>
                </c:pt>
                <c:pt idx="2609">
                  <c:v>384.30049172876403</c:v>
                </c:pt>
                <c:pt idx="2610">
                  <c:v>381.5608600432501</c:v>
                </c:pt>
                <c:pt idx="2611">
                  <c:v>383.56358727841211</c:v>
                </c:pt>
                <c:pt idx="2612">
                  <c:v>380.80260602471037</c:v>
                </c:pt>
                <c:pt idx="2613">
                  <c:v>378.70828225506534</c:v>
                </c:pt>
                <c:pt idx="2614">
                  <c:v>379.37631713061802</c:v>
                </c:pt>
                <c:pt idx="2615">
                  <c:v>383.7474690431261</c:v>
                </c:pt>
                <c:pt idx="2616">
                  <c:v>382.48095756256799</c:v>
                </c:pt>
                <c:pt idx="2617">
                  <c:v>386.33834244707373</c:v>
                </c:pt>
                <c:pt idx="2618">
                  <c:v>390.29214473629838</c:v>
                </c:pt>
                <c:pt idx="2619">
                  <c:v>387.66890263219511</c:v>
                </c:pt>
                <c:pt idx="2620">
                  <c:v>390.06418644371291</c:v>
                </c:pt>
                <c:pt idx="2621">
                  <c:v>392.25148413933687</c:v>
                </c:pt>
                <c:pt idx="2622">
                  <c:v>394.88781146265205</c:v>
                </c:pt>
                <c:pt idx="2623">
                  <c:v>396.62952300932494</c:v>
                </c:pt>
                <c:pt idx="2624">
                  <c:v>394.39814878582939</c:v>
                </c:pt>
                <c:pt idx="2625">
                  <c:v>389.63857247145353</c:v>
                </c:pt>
                <c:pt idx="2626">
                  <c:v>391.93537279100832</c:v>
                </c:pt>
                <c:pt idx="2627">
                  <c:v>398.14878582939627</c:v>
                </c:pt>
                <c:pt idx="2628">
                  <c:v>400.28098786518092</c:v>
                </c:pt>
                <c:pt idx="2629">
                  <c:v>398.99174942493903</c:v>
                </c:pt>
                <c:pt idx="2630">
                  <c:v>394.67500447652236</c:v>
                </c:pt>
                <c:pt idx="2631">
                  <c:v>395.03932452721034</c:v>
                </c:pt>
                <c:pt idx="2632">
                  <c:v>396.36644123359179</c:v>
                </c:pt>
                <c:pt idx="2633">
                  <c:v>398.16944670183602</c:v>
                </c:pt>
                <c:pt idx="2634">
                  <c:v>400.2059200286497</c:v>
                </c:pt>
                <c:pt idx="2635">
                  <c:v>403.8387900993099</c:v>
                </c:pt>
                <c:pt idx="2636">
                  <c:v>406.58530874230382</c:v>
                </c:pt>
                <c:pt idx="2637">
                  <c:v>403.99581272985222</c:v>
                </c:pt>
                <c:pt idx="2638">
                  <c:v>403.63631354940014</c:v>
                </c:pt>
                <c:pt idx="2639">
                  <c:v>405.50543380945169</c:v>
                </c:pt>
                <c:pt idx="2640">
                  <c:v>404.64112064572112</c:v>
                </c:pt>
                <c:pt idx="2641">
                  <c:v>405.10599027561602</c:v>
                </c:pt>
                <c:pt idx="2642">
                  <c:v>406.91657139708821</c:v>
                </c:pt>
                <c:pt idx="2643">
                  <c:v>411.70645032437574</c:v>
                </c:pt>
                <c:pt idx="2644">
                  <c:v>412.61552871172574</c:v>
                </c:pt>
                <c:pt idx="2645">
                  <c:v>410.6926901833308</c:v>
                </c:pt>
                <c:pt idx="2646">
                  <c:v>412.83728874257923</c:v>
                </c:pt>
                <c:pt idx="2647">
                  <c:v>418.22771036211623</c:v>
                </c:pt>
                <c:pt idx="2648">
                  <c:v>418.90125480365282</c:v>
                </c:pt>
                <c:pt idx="2649">
                  <c:v>421.78551259624521</c:v>
                </c:pt>
                <c:pt idx="2650">
                  <c:v>419.2325174584372</c:v>
                </c:pt>
                <c:pt idx="2651">
                  <c:v>408.11972286883093</c:v>
                </c:pt>
                <c:pt idx="2652">
                  <c:v>413.04527485847302</c:v>
                </c:pt>
                <c:pt idx="2653">
                  <c:v>413.64581755072243</c:v>
                </c:pt>
                <c:pt idx="2654">
                  <c:v>413.58521232489909</c:v>
                </c:pt>
                <c:pt idx="2655">
                  <c:v>415.53008911722975</c:v>
                </c:pt>
                <c:pt idx="2656">
                  <c:v>413.64994972521038</c:v>
                </c:pt>
                <c:pt idx="2657">
                  <c:v>413.90063497747963</c:v>
                </c:pt>
                <c:pt idx="2658">
                  <c:v>418.70359912397896</c:v>
                </c:pt>
                <c:pt idx="2659">
                  <c:v>419.78691753557115</c:v>
                </c:pt>
                <c:pt idx="2660">
                  <c:v>417.19260065288358</c:v>
                </c:pt>
                <c:pt idx="2661">
                  <c:v>417.81242682607677</c:v>
                </c:pt>
                <c:pt idx="2662">
                  <c:v>422.25795787936806</c:v>
                </c:pt>
                <c:pt idx="2663">
                  <c:v>408.31875594000081</c:v>
                </c:pt>
                <c:pt idx="2664">
                  <c:v>415.78697263123098</c:v>
                </c:pt>
                <c:pt idx="2665">
                  <c:v>425.82333576672494</c:v>
                </c:pt>
                <c:pt idx="2666">
                  <c:v>429.08775361220916</c:v>
                </c:pt>
                <c:pt idx="2667">
                  <c:v>431.91967052795417</c:v>
                </c:pt>
                <c:pt idx="2668">
                  <c:v>430.04504070191871</c:v>
                </c:pt>
                <c:pt idx="2669">
                  <c:v>429.46378149061303</c:v>
                </c:pt>
                <c:pt idx="2670">
                  <c:v>429.66419195327887</c:v>
                </c:pt>
                <c:pt idx="2671">
                  <c:v>424.51274775829535</c:v>
                </c:pt>
                <c:pt idx="2672">
                  <c:v>427.74892907811187</c:v>
                </c:pt>
                <c:pt idx="2673">
                  <c:v>423.23521714576935</c:v>
                </c:pt>
                <c:pt idx="2674">
                  <c:v>429.04298838858966</c:v>
                </c:pt>
                <c:pt idx="2675">
                  <c:v>429.52507541218438</c:v>
                </c:pt>
                <c:pt idx="2676">
                  <c:v>430.86940951226569</c:v>
                </c:pt>
                <c:pt idx="2677">
                  <c:v>432.27090535943029</c:v>
                </c:pt>
                <c:pt idx="2678">
                  <c:v>432.58150714177492</c:v>
                </c:pt>
                <c:pt idx="2679">
                  <c:v>432.32875580226164</c:v>
                </c:pt>
                <c:pt idx="2680">
                  <c:v>429.22067189157173</c:v>
                </c:pt>
                <c:pt idx="2681">
                  <c:v>425.37637222627785</c:v>
                </c:pt>
                <c:pt idx="2682">
                  <c:v>430.35013291827937</c:v>
                </c:pt>
                <c:pt idx="2683">
                  <c:v>433.25229680031953</c:v>
                </c:pt>
                <c:pt idx="2684">
                  <c:v>432.65932976129807</c:v>
                </c:pt>
                <c:pt idx="2685">
                  <c:v>424.84125563008769</c:v>
                </c:pt>
                <c:pt idx="2686">
                  <c:v>420.02933843886444</c:v>
                </c:pt>
                <c:pt idx="2687">
                  <c:v>412.90340353438654</c:v>
                </c:pt>
                <c:pt idx="2688">
                  <c:v>415.98531700665274</c:v>
                </c:pt>
                <c:pt idx="2689">
                  <c:v>417.91848597126761</c:v>
                </c:pt>
                <c:pt idx="2690">
                  <c:v>408.2609054971694</c:v>
                </c:pt>
                <c:pt idx="2691">
                  <c:v>415.42609605928288</c:v>
                </c:pt>
                <c:pt idx="2692">
                  <c:v>400.96555143868545</c:v>
                </c:pt>
                <c:pt idx="2693">
                  <c:v>385.20957011611409</c:v>
                </c:pt>
                <c:pt idx="2694">
                  <c:v>385.97264500488973</c:v>
                </c:pt>
                <c:pt idx="2695">
                  <c:v>384.41963609316679</c:v>
                </c:pt>
                <c:pt idx="2696">
                  <c:v>385.24262751201775</c:v>
                </c:pt>
                <c:pt idx="2697">
                  <c:v>374.94180520929461</c:v>
                </c:pt>
                <c:pt idx="2698">
                  <c:v>380.75164253935895</c:v>
                </c:pt>
                <c:pt idx="2699">
                  <c:v>384.57665872370904</c:v>
                </c:pt>
                <c:pt idx="2700">
                  <c:v>382.17035578022336</c:v>
                </c:pt>
                <c:pt idx="2701">
                  <c:v>388.42991143372677</c:v>
                </c:pt>
                <c:pt idx="2702">
                  <c:v>390.65371000399443</c:v>
                </c:pt>
                <c:pt idx="2703">
                  <c:v>393.7376895635046</c:v>
                </c:pt>
                <c:pt idx="2704">
                  <c:v>398.57922067189156</c:v>
                </c:pt>
                <c:pt idx="2705">
                  <c:v>394.92568972879155</c:v>
                </c:pt>
                <c:pt idx="2706">
                  <c:v>389.18472197352651</c:v>
                </c:pt>
                <c:pt idx="2707">
                  <c:v>390.94984917563119</c:v>
                </c:pt>
                <c:pt idx="2708">
                  <c:v>392.64817289018055</c:v>
                </c:pt>
                <c:pt idx="2709">
                  <c:v>391.27835704742353</c:v>
                </c:pt>
                <c:pt idx="2710">
                  <c:v>396.64536301152873</c:v>
                </c:pt>
                <c:pt idx="2711">
                  <c:v>398.19630583600775</c:v>
                </c:pt>
                <c:pt idx="2712">
                  <c:v>393.88369306207903</c:v>
                </c:pt>
                <c:pt idx="2713">
                  <c:v>392.44294155727886</c:v>
                </c:pt>
                <c:pt idx="2714">
                  <c:v>389.99738295615765</c:v>
                </c:pt>
                <c:pt idx="2715">
                  <c:v>390.53387694384372</c:v>
                </c:pt>
                <c:pt idx="2716">
                  <c:v>389.75014118262834</c:v>
                </c:pt>
                <c:pt idx="2717">
                  <c:v>387.98983485075956</c:v>
                </c:pt>
                <c:pt idx="2718">
                  <c:v>383.43962204377345</c:v>
                </c:pt>
                <c:pt idx="2719">
                  <c:v>383.33838376881857</c:v>
                </c:pt>
                <c:pt idx="2720">
                  <c:v>378.85772923237971</c:v>
                </c:pt>
                <c:pt idx="2721">
                  <c:v>378.60360050137047</c:v>
                </c:pt>
                <c:pt idx="2722">
                  <c:v>370.070660183744</c:v>
                </c:pt>
                <c:pt idx="2723">
                  <c:v>375.71245575129819</c:v>
                </c:pt>
                <c:pt idx="2724">
                  <c:v>378.7131031253013</c:v>
                </c:pt>
                <c:pt idx="2725">
                  <c:v>384.2853404223082</c:v>
                </c:pt>
                <c:pt idx="2726">
                  <c:v>386.46850594344431</c:v>
                </c:pt>
                <c:pt idx="2727">
                  <c:v>389.89752207269873</c:v>
                </c:pt>
                <c:pt idx="2728">
                  <c:v>392.40850676987924</c:v>
                </c:pt>
                <c:pt idx="2729">
                  <c:v>393.22185644825828</c:v>
                </c:pt>
                <c:pt idx="2730">
                  <c:v>397.0041734962328</c:v>
                </c:pt>
                <c:pt idx="2731">
                  <c:v>395.97250726574015</c:v>
                </c:pt>
                <c:pt idx="2732">
                  <c:v>397.30375614660954</c:v>
                </c:pt>
                <c:pt idx="2733">
                  <c:v>398.71076155975811</c:v>
                </c:pt>
                <c:pt idx="2734">
                  <c:v>403.90146141237722</c:v>
                </c:pt>
                <c:pt idx="2735">
                  <c:v>404.13837274968665</c:v>
                </c:pt>
                <c:pt idx="2736">
                  <c:v>403.6204735471963</c:v>
                </c:pt>
                <c:pt idx="2737">
                  <c:v>404.88354154901447</c:v>
                </c:pt>
                <c:pt idx="2738">
                  <c:v>406.3208495750747</c:v>
                </c:pt>
                <c:pt idx="2739">
                  <c:v>408.75263426123604</c:v>
                </c:pt>
                <c:pt idx="2740">
                  <c:v>410.75742758364208</c:v>
                </c:pt>
                <c:pt idx="2741">
                  <c:v>404.84910676161485</c:v>
                </c:pt>
                <c:pt idx="2742">
                  <c:v>406.6658861448189</c:v>
                </c:pt>
                <c:pt idx="2743">
                  <c:v>411.3917163675431</c:v>
                </c:pt>
                <c:pt idx="2744">
                  <c:v>416.19536920979044</c:v>
                </c:pt>
                <c:pt idx="2745">
                  <c:v>418.97701133593199</c:v>
                </c:pt>
                <c:pt idx="2746">
                  <c:v>417.71118855112189</c:v>
                </c:pt>
                <c:pt idx="2747">
                  <c:v>413.35381055357362</c:v>
                </c:pt>
                <c:pt idx="2748">
                  <c:v>420.95907769865426</c:v>
                </c:pt>
                <c:pt idx="2749">
                  <c:v>424.61674081624221</c:v>
                </c:pt>
                <c:pt idx="2750">
                  <c:v>429.16006666574839</c:v>
                </c:pt>
                <c:pt idx="2751">
                  <c:v>432.21098882935496</c:v>
                </c:pt>
                <c:pt idx="2752">
                  <c:v>431.18827564358611</c:v>
                </c:pt>
                <c:pt idx="2753">
                  <c:v>432.72957672759327</c:v>
                </c:pt>
                <c:pt idx="2754">
                  <c:v>433.6365890276993</c:v>
                </c:pt>
                <c:pt idx="2755">
                  <c:v>434.22886737097286</c:v>
                </c:pt>
                <c:pt idx="2756">
                  <c:v>431.56774700072998</c:v>
                </c:pt>
                <c:pt idx="2757">
                  <c:v>431.21857825649784</c:v>
                </c:pt>
                <c:pt idx="2758">
                  <c:v>425.78339141334141</c:v>
                </c:pt>
                <c:pt idx="2759">
                  <c:v>431.58840787316979</c:v>
                </c:pt>
                <c:pt idx="2760">
                  <c:v>432.91345849230726</c:v>
                </c:pt>
                <c:pt idx="2761">
                  <c:v>436.77222076830901</c:v>
                </c:pt>
                <c:pt idx="2762">
                  <c:v>439.01599151526841</c:v>
                </c:pt>
                <c:pt idx="2763">
                  <c:v>436.91271470089947</c:v>
                </c:pt>
                <c:pt idx="2764">
                  <c:v>438.70056886268787</c:v>
                </c:pt>
                <c:pt idx="2765">
                  <c:v>439.75702814010822</c:v>
                </c:pt>
                <c:pt idx="2766">
                  <c:v>441.80107712014984</c:v>
                </c:pt>
                <c:pt idx="2767">
                  <c:v>443.0262668558284</c:v>
                </c:pt>
                <c:pt idx="2768">
                  <c:v>436.771532072561</c:v>
                </c:pt>
                <c:pt idx="2769">
                  <c:v>438.60208537072492</c:v>
                </c:pt>
                <c:pt idx="2770">
                  <c:v>439.94917425379811</c:v>
                </c:pt>
                <c:pt idx="2771">
                  <c:v>439.89683337695072</c:v>
                </c:pt>
                <c:pt idx="2772">
                  <c:v>437.67510089392709</c:v>
                </c:pt>
                <c:pt idx="2773">
                  <c:v>437.44025564386163</c:v>
                </c:pt>
                <c:pt idx="2774">
                  <c:v>437.17441908513655</c:v>
                </c:pt>
                <c:pt idx="2775">
                  <c:v>443.31069819974931</c:v>
                </c:pt>
                <c:pt idx="2776">
                  <c:v>446.97111610032914</c:v>
                </c:pt>
                <c:pt idx="2777">
                  <c:v>452.89803170755221</c:v>
                </c:pt>
                <c:pt idx="2778">
                  <c:v>453.95173620198068</c:v>
                </c:pt>
                <c:pt idx="2779">
                  <c:v>455.37389292158508</c:v>
                </c:pt>
                <c:pt idx="2780">
                  <c:v>455.4117711877247</c:v>
                </c:pt>
                <c:pt idx="2781">
                  <c:v>450.33401743777631</c:v>
                </c:pt>
                <c:pt idx="2782">
                  <c:v>453.82295009710612</c:v>
                </c:pt>
                <c:pt idx="2783">
                  <c:v>455.50061293921567</c:v>
                </c:pt>
                <c:pt idx="2784">
                  <c:v>455.83463037699204</c:v>
                </c:pt>
                <c:pt idx="2785">
                  <c:v>457.82358369719418</c:v>
                </c:pt>
                <c:pt idx="2786">
                  <c:v>459.86074571975593</c:v>
                </c:pt>
                <c:pt idx="2787">
                  <c:v>462.50120521755895</c:v>
                </c:pt>
                <c:pt idx="2788">
                  <c:v>466.02388396854036</c:v>
                </c:pt>
                <c:pt idx="2789">
                  <c:v>469.99490365146482</c:v>
                </c:pt>
                <c:pt idx="2790">
                  <c:v>473.51207283646227</c:v>
                </c:pt>
                <c:pt idx="2791">
                  <c:v>472.53205878706905</c:v>
                </c:pt>
                <c:pt idx="2792">
                  <c:v>470.45219762813184</c:v>
                </c:pt>
                <c:pt idx="2793">
                  <c:v>472.58371096816848</c:v>
                </c:pt>
                <c:pt idx="2794">
                  <c:v>476.77373589895456</c:v>
                </c:pt>
                <c:pt idx="2795">
                  <c:v>473.57198936653759</c:v>
                </c:pt>
                <c:pt idx="2796">
                  <c:v>472.28343962204372</c:v>
                </c:pt>
                <c:pt idx="2797">
                  <c:v>473.64912329031273</c:v>
                </c:pt>
                <c:pt idx="2798">
                  <c:v>472.34060136912711</c:v>
                </c:pt>
                <c:pt idx="2799">
                  <c:v>475.22210437872752</c:v>
                </c:pt>
                <c:pt idx="2800">
                  <c:v>479.51199019297252</c:v>
                </c:pt>
                <c:pt idx="2801">
                  <c:v>478.83500227269593</c:v>
                </c:pt>
                <c:pt idx="2802">
                  <c:v>482.41828624950068</c:v>
                </c:pt>
                <c:pt idx="2803">
                  <c:v>486.01672153276127</c:v>
                </c:pt>
                <c:pt idx="2804">
                  <c:v>484.60489524937674</c:v>
                </c:pt>
                <c:pt idx="2805">
                  <c:v>485.25364664398558</c:v>
                </c:pt>
                <c:pt idx="2806">
                  <c:v>488.72811669260756</c:v>
                </c:pt>
                <c:pt idx="2807">
                  <c:v>490.45467693282461</c:v>
                </c:pt>
                <c:pt idx="2808">
                  <c:v>489.04629412818002</c:v>
                </c:pt>
                <c:pt idx="2809">
                  <c:v>491.3003953113593</c:v>
                </c:pt>
                <c:pt idx="2810">
                  <c:v>488.11517747689425</c:v>
                </c:pt>
                <c:pt idx="2811">
                  <c:v>490.68745609564604</c:v>
                </c:pt>
                <c:pt idx="2812">
                  <c:v>491.90851365683665</c:v>
                </c:pt>
                <c:pt idx="2813">
                  <c:v>494.63850360187877</c:v>
                </c:pt>
                <c:pt idx="2814">
                  <c:v>495.11508105948951</c:v>
                </c:pt>
                <c:pt idx="2815">
                  <c:v>490.97739700555087</c:v>
                </c:pt>
                <c:pt idx="2816">
                  <c:v>496.14054902825029</c:v>
                </c:pt>
                <c:pt idx="2817">
                  <c:v>497.98143276263409</c:v>
                </c:pt>
                <c:pt idx="2818">
                  <c:v>496.35611079737191</c:v>
                </c:pt>
                <c:pt idx="2819">
                  <c:v>485.47265189184719</c:v>
                </c:pt>
                <c:pt idx="2820">
                  <c:v>481.83702703819506</c:v>
                </c:pt>
                <c:pt idx="2821">
                  <c:v>476.84673764824174</c:v>
                </c:pt>
                <c:pt idx="2822">
                  <c:v>469.00042699136372</c:v>
                </c:pt>
                <c:pt idx="2823">
                  <c:v>464.15200892549689</c:v>
                </c:pt>
                <c:pt idx="2824">
                  <c:v>471.31513340036639</c:v>
                </c:pt>
                <c:pt idx="2825">
                  <c:v>477.52648035151026</c:v>
                </c:pt>
                <c:pt idx="2826">
                  <c:v>470.15605845649509</c:v>
                </c:pt>
                <c:pt idx="2827">
                  <c:v>473.51964848969021</c:v>
                </c:pt>
                <c:pt idx="2828">
                  <c:v>478.82053966198811</c:v>
                </c:pt>
                <c:pt idx="2829">
                  <c:v>483.4017437776339</c:v>
                </c:pt>
                <c:pt idx="2830">
                  <c:v>486.60211291855484</c:v>
                </c:pt>
                <c:pt idx="2831">
                  <c:v>489.08072891557964</c:v>
                </c:pt>
                <c:pt idx="2832">
                  <c:v>487.40375476921804</c:v>
                </c:pt>
                <c:pt idx="2833">
                  <c:v>491.26251704521974</c:v>
                </c:pt>
                <c:pt idx="2834">
                  <c:v>492.26801283728872</c:v>
                </c:pt>
                <c:pt idx="2835">
                  <c:v>494.0124791669536</c:v>
                </c:pt>
                <c:pt idx="2836">
                  <c:v>490.46845084778442</c:v>
                </c:pt>
                <c:pt idx="2837">
                  <c:v>491.08896571672562</c:v>
                </c:pt>
                <c:pt idx="2838">
                  <c:v>494.0090356882136</c:v>
                </c:pt>
                <c:pt idx="2839">
                  <c:v>494.54002010991582</c:v>
                </c:pt>
                <c:pt idx="2840">
                  <c:v>494.40090356882138</c:v>
                </c:pt>
                <c:pt idx="2841">
                  <c:v>493.46014517706368</c:v>
                </c:pt>
                <c:pt idx="2842">
                  <c:v>493.96082698585417</c:v>
                </c:pt>
                <c:pt idx="2843">
                  <c:v>494.31688268756625</c:v>
                </c:pt>
                <c:pt idx="2844">
                  <c:v>491.86925799920107</c:v>
                </c:pt>
                <c:pt idx="2845">
                  <c:v>485.76672497623997</c:v>
                </c:pt>
                <c:pt idx="2846">
                  <c:v>479.72204239611023</c:v>
                </c:pt>
                <c:pt idx="2847">
                  <c:v>480.60977121527253</c:v>
                </c:pt>
                <c:pt idx="2848">
                  <c:v>483.70752468974251</c:v>
                </c:pt>
                <c:pt idx="2849">
                  <c:v>488.27013402019253</c:v>
                </c:pt>
                <c:pt idx="2850">
                  <c:v>492.52076417680195</c:v>
                </c:pt>
                <c:pt idx="2851">
                  <c:v>491.42022837151006</c:v>
                </c:pt>
                <c:pt idx="2852">
                  <c:v>496.30308122477652</c:v>
                </c:pt>
                <c:pt idx="2853">
                  <c:v>497.3368135425132</c:v>
                </c:pt>
                <c:pt idx="2854">
                  <c:v>497.66050054406963</c:v>
                </c:pt>
                <c:pt idx="2855">
                  <c:v>499.62810429608402</c:v>
                </c:pt>
                <c:pt idx="2856">
                  <c:v>495.90363769094085</c:v>
                </c:pt>
                <c:pt idx="2857">
                  <c:v>499.50138427845343</c:v>
                </c:pt>
                <c:pt idx="2858">
                  <c:v>501.92628200713483</c:v>
                </c:pt>
                <c:pt idx="2859">
                  <c:v>501.91113070067905</c:v>
                </c:pt>
                <c:pt idx="2860">
                  <c:v>501.73413589344494</c:v>
                </c:pt>
                <c:pt idx="2861">
                  <c:v>498.90566245643998</c:v>
                </c:pt>
                <c:pt idx="2862">
                  <c:v>502.81056734755714</c:v>
                </c:pt>
                <c:pt idx="2863">
                  <c:v>502.26443161939915</c:v>
                </c:pt>
                <c:pt idx="2864">
                  <c:v>501.96071679453445</c:v>
                </c:pt>
                <c:pt idx="2865">
                  <c:v>502.51305078442442</c:v>
                </c:pt>
                <c:pt idx="2866">
                  <c:v>504.88491894051043</c:v>
                </c:pt>
                <c:pt idx="2867">
                  <c:v>505.87388603462762</c:v>
                </c:pt>
                <c:pt idx="2868">
                  <c:v>505.71273122959741</c:v>
                </c:pt>
                <c:pt idx="2869">
                  <c:v>507.91449153592924</c:v>
                </c:pt>
                <c:pt idx="2870">
                  <c:v>509.45372653269237</c:v>
                </c:pt>
                <c:pt idx="2871">
                  <c:v>509.47714218812411</c:v>
                </c:pt>
                <c:pt idx="2872">
                  <c:v>509.80289527692452</c:v>
                </c:pt>
                <c:pt idx="2873">
                  <c:v>504.18658145204614</c:v>
                </c:pt>
                <c:pt idx="2874">
                  <c:v>505.7368355807771</c:v>
                </c:pt>
                <c:pt idx="2875">
                  <c:v>511.75534772248312</c:v>
                </c:pt>
                <c:pt idx="2876">
                  <c:v>507.68653324334372</c:v>
                </c:pt>
                <c:pt idx="2877">
                  <c:v>499.64325560253991</c:v>
                </c:pt>
                <c:pt idx="2878">
                  <c:v>484.86797702510984</c:v>
                </c:pt>
                <c:pt idx="2879">
                  <c:v>482.65244280381813</c:v>
                </c:pt>
                <c:pt idx="2880">
                  <c:v>494.47941488409248</c:v>
                </c:pt>
                <c:pt idx="2881">
                  <c:v>501.12464015647168</c:v>
                </c:pt>
                <c:pt idx="2882">
                  <c:v>501.27615322103003</c:v>
                </c:pt>
                <c:pt idx="2883">
                  <c:v>499.61501907687222</c:v>
                </c:pt>
                <c:pt idx="2884">
                  <c:v>494.64056968912269</c:v>
                </c:pt>
                <c:pt idx="2885">
                  <c:v>491.73151884960259</c:v>
                </c:pt>
                <c:pt idx="2886">
                  <c:v>497.13915786283934</c:v>
                </c:pt>
                <c:pt idx="2887">
                  <c:v>499.44284513987412</c:v>
                </c:pt>
                <c:pt idx="2888">
                  <c:v>504.81949284445113</c:v>
                </c:pt>
                <c:pt idx="2889">
                  <c:v>500.44558614895107</c:v>
                </c:pt>
                <c:pt idx="2890">
                  <c:v>506.6493574468671</c:v>
                </c:pt>
                <c:pt idx="2891">
                  <c:v>510.04393878872185</c:v>
                </c:pt>
                <c:pt idx="2892">
                  <c:v>514.44745940138569</c:v>
                </c:pt>
                <c:pt idx="2893">
                  <c:v>511.13207807054994</c:v>
                </c:pt>
                <c:pt idx="2894">
                  <c:v>516.04454484098017</c:v>
                </c:pt>
                <c:pt idx="2895">
                  <c:v>516.84480930014729</c:v>
                </c:pt>
                <c:pt idx="2896">
                  <c:v>518.92673654632858</c:v>
                </c:pt>
                <c:pt idx="2897">
                  <c:v>518.56585997438049</c:v>
                </c:pt>
                <c:pt idx="2898">
                  <c:v>522.27242049007589</c:v>
                </c:pt>
                <c:pt idx="2899">
                  <c:v>527.83914822109887</c:v>
                </c:pt>
                <c:pt idx="2900">
                  <c:v>524.55269211167888</c:v>
                </c:pt>
                <c:pt idx="2901">
                  <c:v>527.9362543215658</c:v>
                </c:pt>
                <c:pt idx="2902">
                  <c:v>530.24889464332443</c:v>
                </c:pt>
                <c:pt idx="2903">
                  <c:v>534.43685348686654</c:v>
                </c:pt>
                <c:pt idx="2904">
                  <c:v>535.18408837343839</c:v>
                </c:pt>
                <c:pt idx="2905">
                  <c:v>532.93618545199104</c:v>
                </c:pt>
                <c:pt idx="2906">
                  <c:v>531.27091913334527</c:v>
                </c:pt>
                <c:pt idx="2907">
                  <c:v>517.49975895648822</c:v>
                </c:pt>
                <c:pt idx="2908">
                  <c:v>509.52810567347552</c:v>
                </c:pt>
                <c:pt idx="2909">
                  <c:v>513.42543491136485</c:v>
                </c:pt>
                <c:pt idx="2910">
                  <c:v>504.13768405393864</c:v>
                </c:pt>
                <c:pt idx="2911">
                  <c:v>507.98198371923252</c:v>
                </c:pt>
                <c:pt idx="2912">
                  <c:v>512.12586603490308</c:v>
                </c:pt>
                <c:pt idx="2913">
                  <c:v>515.53628737896167</c:v>
                </c:pt>
                <c:pt idx="2914">
                  <c:v>517.55554331207554</c:v>
                </c:pt>
                <c:pt idx="2915">
                  <c:v>520.34889326593293</c:v>
                </c:pt>
                <c:pt idx="2916">
                  <c:v>525.37361744328587</c:v>
                </c:pt>
                <c:pt idx="2917">
                  <c:v>525.47829919698074</c:v>
                </c:pt>
                <c:pt idx="2918">
                  <c:v>529.78058153468965</c:v>
                </c:pt>
                <c:pt idx="2919">
                  <c:v>524.98037217118213</c:v>
                </c:pt>
                <c:pt idx="2920">
                  <c:v>530.70549992424344</c:v>
                </c:pt>
                <c:pt idx="2921">
                  <c:v>531.18965303508207</c:v>
                </c:pt>
                <c:pt idx="2922">
                  <c:v>534.30668999049601</c:v>
                </c:pt>
                <c:pt idx="2923">
                  <c:v>536.35624853652155</c:v>
                </c:pt>
                <c:pt idx="2924">
                  <c:v>535.47058580460327</c:v>
                </c:pt>
                <c:pt idx="2925">
                  <c:v>533.61386206801558</c:v>
                </c:pt>
                <c:pt idx="2926">
                  <c:v>536.17236677180756</c:v>
                </c:pt>
                <c:pt idx="2927">
                  <c:v>538.29974793735619</c:v>
                </c:pt>
                <c:pt idx="2928">
                  <c:v>540.54489607581161</c:v>
                </c:pt>
                <c:pt idx="2929">
                  <c:v>542.96979380449307</c:v>
                </c:pt>
                <c:pt idx="2930">
                  <c:v>542.95119901929729</c:v>
                </c:pt>
                <c:pt idx="2931">
                  <c:v>550.14187132408642</c:v>
                </c:pt>
                <c:pt idx="2932">
                  <c:v>551.51788542857537</c:v>
                </c:pt>
                <c:pt idx="2933">
                  <c:v>554.14801449015852</c:v>
                </c:pt>
                <c:pt idx="2934">
                  <c:v>556.70927397694243</c:v>
                </c:pt>
                <c:pt idx="2935">
                  <c:v>556.99646010385527</c:v>
                </c:pt>
                <c:pt idx="2936">
                  <c:v>557.71476976901147</c:v>
                </c:pt>
                <c:pt idx="2937">
                  <c:v>550.6239583476812</c:v>
                </c:pt>
                <c:pt idx="2938">
                  <c:v>546.73213867577579</c:v>
                </c:pt>
                <c:pt idx="2939">
                  <c:v>553.19485957493691</c:v>
                </c:pt>
                <c:pt idx="2940">
                  <c:v>554.61632759879342</c:v>
                </c:pt>
                <c:pt idx="2941">
                  <c:v>553.40491177807462</c:v>
                </c:pt>
                <c:pt idx="2942">
                  <c:v>551.86223330257155</c:v>
                </c:pt>
                <c:pt idx="2943">
                  <c:v>545.92154378038867</c:v>
                </c:pt>
                <c:pt idx="2944">
                  <c:v>552.42283164143737</c:v>
                </c:pt>
                <c:pt idx="2945">
                  <c:v>557.19411578352913</c:v>
                </c:pt>
                <c:pt idx="2946">
                  <c:v>560.86279803308491</c:v>
                </c:pt>
                <c:pt idx="2947">
                  <c:v>561.92476687648934</c:v>
                </c:pt>
                <c:pt idx="2948">
                  <c:v>562.30492692938105</c:v>
                </c:pt>
                <c:pt idx="2949">
                  <c:v>564.06316717400591</c:v>
                </c:pt>
                <c:pt idx="2950">
                  <c:v>567.46670156058451</c:v>
                </c:pt>
                <c:pt idx="2951">
                  <c:v>570.55619068607871</c:v>
                </c:pt>
                <c:pt idx="2952">
                  <c:v>570.81789507031579</c:v>
                </c:pt>
                <c:pt idx="2953">
                  <c:v>569.32686877591209</c:v>
                </c:pt>
                <c:pt idx="2954">
                  <c:v>568.12578339141328</c:v>
                </c:pt>
                <c:pt idx="2955">
                  <c:v>563.25394967011471</c:v>
                </c:pt>
                <c:pt idx="2956">
                  <c:v>563.25532706161073</c:v>
                </c:pt>
                <c:pt idx="2957">
                  <c:v>564.59415159570801</c:v>
                </c:pt>
                <c:pt idx="2958">
                  <c:v>560.25330229611154</c:v>
                </c:pt>
                <c:pt idx="2959">
                  <c:v>566.71464580377676</c:v>
                </c:pt>
                <c:pt idx="2960">
                  <c:v>571.57201691436751</c:v>
                </c:pt>
                <c:pt idx="2961">
                  <c:v>573.68975633944433</c:v>
                </c:pt>
                <c:pt idx="2962">
                  <c:v>569.6099227283371</c:v>
                </c:pt>
                <c:pt idx="2963">
                  <c:v>565.24083690307293</c:v>
                </c:pt>
                <c:pt idx="2964">
                  <c:v>564.66646464924725</c:v>
                </c:pt>
                <c:pt idx="2965">
                  <c:v>571.74556824286174</c:v>
                </c:pt>
                <c:pt idx="2966">
                  <c:v>575.67182270216665</c:v>
                </c:pt>
                <c:pt idx="2967">
                  <c:v>582.80877673861244</c:v>
                </c:pt>
                <c:pt idx="2968">
                  <c:v>585.94785195796203</c:v>
                </c:pt>
                <c:pt idx="2969">
                  <c:v>591.61030839795592</c:v>
                </c:pt>
                <c:pt idx="2970">
                  <c:v>592.93880249583333</c:v>
                </c:pt>
                <c:pt idx="2971">
                  <c:v>595.37609674797864</c:v>
                </c:pt>
                <c:pt idx="2972">
                  <c:v>595.9063924739329</c:v>
                </c:pt>
                <c:pt idx="2973">
                  <c:v>596.87745347860221</c:v>
                </c:pt>
                <c:pt idx="2974">
                  <c:v>601.86223330257155</c:v>
                </c:pt>
                <c:pt idx="2975">
                  <c:v>600.95315491522149</c:v>
                </c:pt>
                <c:pt idx="2976">
                  <c:v>595.81066376496199</c:v>
                </c:pt>
                <c:pt idx="2977">
                  <c:v>599.08610074241403</c:v>
                </c:pt>
                <c:pt idx="2978">
                  <c:v>603.18177435572511</c:v>
                </c:pt>
                <c:pt idx="2979">
                  <c:v>609.31805347033787</c:v>
                </c:pt>
                <c:pt idx="2980">
                  <c:v>614.61618985964378</c:v>
                </c:pt>
                <c:pt idx="2981">
                  <c:v>613.74705582567731</c:v>
                </c:pt>
                <c:pt idx="2982">
                  <c:v>611.37036679935534</c:v>
                </c:pt>
                <c:pt idx="2983">
                  <c:v>613.7339706064655</c:v>
                </c:pt>
                <c:pt idx="2984">
                  <c:v>612.70023828872888</c:v>
                </c:pt>
                <c:pt idx="2985">
                  <c:v>612.91511136210238</c:v>
                </c:pt>
                <c:pt idx="2986">
                  <c:v>602.45795512458506</c:v>
                </c:pt>
                <c:pt idx="2987">
                  <c:v>606.75335050481397</c:v>
                </c:pt>
                <c:pt idx="2988">
                  <c:v>596.6543160562527</c:v>
                </c:pt>
                <c:pt idx="2989">
                  <c:v>602.96139171636753</c:v>
                </c:pt>
                <c:pt idx="2990">
                  <c:v>606.73613311111421</c:v>
                </c:pt>
                <c:pt idx="2991">
                  <c:v>610.92753543339632</c:v>
                </c:pt>
                <c:pt idx="2992">
                  <c:v>606.5956391785237</c:v>
                </c:pt>
                <c:pt idx="2993">
                  <c:v>601.61430283329423</c:v>
                </c:pt>
                <c:pt idx="2994">
                  <c:v>597.04549524111235</c:v>
                </c:pt>
                <c:pt idx="2995">
                  <c:v>592.03041280423133</c:v>
                </c:pt>
                <c:pt idx="2996">
                  <c:v>584.59938568339271</c:v>
                </c:pt>
                <c:pt idx="2997">
                  <c:v>582.30809492982189</c:v>
                </c:pt>
                <c:pt idx="2998">
                  <c:v>557.9606341510447</c:v>
                </c:pt>
                <c:pt idx="2999">
                  <c:v>554.90213633421024</c:v>
                </c:pt>
                <c:pt idx="3000">
                  <c:v>544.84924450076437</c:v>
                </c:pt>
                <c:pt idx="3001">
                  <c:v>547.86159970248343</c:v>
                </c:pt>
                <c:pt idx="3002">
                  <c:v>557.90347240396136</c:v>
                </c:pt>
                <c:pt idx="3003">
                  <c:v>558.29947245905703</c:v>
                </c:pt>
                <c:pt idx="3004">
                  <c:v>566.49977273040315</c:v>
                </c:pt>
                <c:pt idx="3005">
                  <c:v>567.88956074985197</c:v>
                </c:pt>
                <c:pt idx="3006">
                  <c:v>563.87308714755989</c:v>
                </c:pt>
                <c:pt idx="3007">
                  <c:v>559.23540998057877</c:v>
                </c:pt>
                <c:pt idx="3008">
                  <c:v>553.77129791600669</c:v>
                </c:pt>
                <c:pt idx="3009">
                  <c:v>552.68866820016251</c:v>
                </c:pt>
                <c:pt idx="3010">
                  <c:v>553.29747524138782</c:v>
                </c:pt>
                <c:pt idx="3011">
                  <c:v>550.45522788942299</c:v>
                </c:pt>
                <c:pt idx="3012">
                  <c:v>559.40138565584493</c:v>
                </c:pt>
                <c:pt idx="3013">
                  <c:v>563.60105232710293</c:v>
                </c:pt>
                <c:pt idx="3014">
                  <c:v>561.26775113290455</c:v>
                </c:pt>
                <c:pt idx="3015">
                  <c:v>561.53289899588151</c:v>
                </c:pt>
                <c:pt idx="3016">
                  <c:v>558.87246732138669</c:v>
                </c:pt>
                <c:pt idx="3017">
                  <c:v>554.09429622181517</c:v>
                </c:pt>
                <c:pt idx="3018">
                  <c:v>548.86847288604838</c:v>
                </c:pt>
                <c:pt idx="3019">
                  <c:v>540.61720912935084</c:v>
                </c:pt>
                <c:pt idx="3020">
                  <c:v>544.63781490613076</c:v>
                </c:pt>
                <c:pt idx="3021">
                  <c:v>543.45532430682772</c:v>
                </c:pt>
                <c:pt idx="3022">
                  <c:v>548.00347102656985</c:v>
                </c:pt>
                <c:pt idx="3023">
                  <c:v>552.76304734094572</c:v>
                </c:pt>
                <c:pt idx="3024">
                  <c:v>553.61152050247244</c:v>
                </c:pt>
                <c:pt idx="3025">
                  <c:v>555.59565295243863</c:v>
                </c:pt>
                <c:pt idx="3026">
                  <c:v>549.53237558711305</c:v>
                </c:pt>
                <c:pt idx="3027">
                  <c:v>540.84172394319637</c:v>
                </c:pt>
                <c:pt idx="3028">
                  <c:v>542.37476067822763</c:v>
                </c:pt>
                <c:pt idx="3029">
                  <c:v>543.92363741546262</c:v>
                </c:pt>
                <c:pt idx="3030">
                  <c:v>540.10413079709645</c:v>
                </c:pt>
                <c:pt idx="3031">
                  <c:v>532.7695210809768</c:v>
                </c:pt>
                <c:pt idx="3032">
                  <c:v>539.61584551176975</c:v>
                </c:pt>
                <c:pt idx="3033">
                  <c:v>545.97939422321997</c:v>
                </c:pt>
                <c:pt idx="3034">
                  <c:v>543.68190520791723</c:v>
                </c:pt>
                <c:pt idx="3035">
                  <c:v>552.13977768901259</c:v>
                </c:pt>
                <c:pt idx="3036">
                  <c:v>556.47787220561702</c:v>
                </c:pt>
                <c:pt idx="3037">
                  <c:v>551.15838624812329</c:v>
                </c:pt>
                <c:pt idx="3038">
                  <c:v>560.75260671340607</c:v>
                </c:pt>
                <c:pt idx="3039">
                  <c:v>563.08177573311661</c:v>
                </c:pt>
                <c:pt idx="3040">
                  <c:v>564.67610638971905</c:v>
                </c:pt>
                <c:pt idx="3041">
                  <c:v>565.62375173895668</c:v>
                </c:pt>
                <c:pt idx="3042">
                  <c:v>566.15542485640697</c:v>
                </c:pt>
                <c:pt idx="3043">
                  <c:v>564.46812027382543</c:v>
                </c:pt>
                <c:pt idx="3044">
                  <c:v>567.01629454139754</c:v>
                </c:pt>
                <c:pt idx="3045">
                  <c:v>570.45288632387985</c:v>
                </c:pt>
                <c:pt idx="3046">
                  <c:v>571.94322392253548</c:v>
                </c:pt>
                <c:pt idx="3047">
                  <c:v>571.09268467376478</c:v>
                </c:pt>
                <c:pt idx="3048">
                  <c:v>574.40944339609655</c:v>
                </c:pt>
                <c:pt idx="3049">
                  <c:v>572.74142229445874</c:v>
                </c:pt>
                <c:pt idx="3050">
                  <c:v>575.23174611919944</c:v>
                </c:pt>
                <c:pt idx="3051">
                  <c:v>574.99207999889802</c:v>
                </c:pt>
                <c:pt idx="3052">
                  <c:v>573.10987451963467</c:v>
                </c:pt>
                <c:pt idx="3053">
                  <c:v>575.19800002754778</c:v>
                </c:pt>
                <c:pt idx="3054">
                  <c:v>578.84946488340381</c:v>
                </c:pt>
                <c:pt idx="3055">
                  <c:v>583.72336469194636</c:v>
                </c:pt>
                <c:pt idx="3056">
                  <c:v>576.51616368920531</c:v>
                </c:pt>
                <c:pt idx="3057">
                  <c:v>571.23593338934722</c:v>
                </c:pt>
                <c:pt idx="3058">
                  <c:v>569.3681905207917</c:v>
                </c:pt>
                <c:pt idx="3059">
                  <c:v>573.3991267337916</c:v>
                </c:pt>
                <c:pt idx="3060">
                  <c:v>573.29513367584468</c:v>
                </c:pt>
                <c:pt idx="3061">
                  <c:v>570.16707758846303</c:v>
                </c:pt>
                <c:pt idx="3062">
                  <c:v>562.56594261787029</c:v>
                </c:pt>
                <c:pt idx="3063">
                  <c:v>564.58382115948814</c:v>
                </c:pt>
                <c:pt idx="3064">
                  <c:v>559.13623779286786</c:v>
                </c:pt>
                <c:pt idx="3065">
                  <c:v>554.72927370146408</c:v>
                </c:pt>
                <c:pt idx="3066">
                  <c:v>554.01371881930004</c:v>
                </c:pt>
                <c:pt idx="3067">
                  <c:v>555.92760430297108</c:v>
                </c:pt>
                <c:pt idx="3068">
                  <c:v>549.11433726808173</c:v>
                </c:pt>
                <c:pt idx="3069">
                  <c:v>539.96845773474195</c:v>
                </c:pt>
                <c:pt idx="3070">
                  <c:v>541.69639536645502</c:v>
                </c:pt>
                <c:pt idx="3071">
                  <c:v>539.01048194928444</c:v>
                </c:pt>
                <c:pt idx="3072">
                  <c:v>537.04081211002597</c:v>
                </c:pt>
                <c:pt idx="3073">
                  <c:v>545.53449677001697</c:v>
                </c:pt>
                <c:pt idx="3074">
                  <c:v>552.18316552113606</c:v>
                </c:pt>
                <c:pt idx="3075">
                  <c:v>551.13221580969957</c:v>
                </c:pt>
                <c:pt idx="3076">
                  <c:v>551.17353755457907</c:v>
                </c:pt>
                <c:pt idx="3077">
                  <c:v>550.42079310202337</c:v>
                </c:pt>
                <c:pt idx="3078">
                  <c:v>543.78727565736006</c:v>
                </c:pt>
                <c:pt idx="3079">
                  <c:v>537.94851310588001</c:v>
                </c:pt>
                <c:pt idx="3080">
                  <c:v>531.12422693902283</c:v>
                </c:pt>
                <c:pt idx="3081">
                  <c:v>537.92372005895231</c:v>
                </c:pt>
                <c:pt idx="3082">
                  <c:v>545.27830195176375</c:v>
                </c:pt>
                <c:pt idx="3083">
                  <c:v>548.18322061679589</c:v>
                </c:pt>
                <c:pt idx="3084">
                  <c:v>548.84850070935659</c:v>
                </c:pt>
                <c:pt idx="3085">
                  <c:v>552.93453258219586</c:v>
                </c:pt>
                <c:pt idx="3086">
                  <c:v>551.12257406922765</c:v>
                </c:pt>
                <c:pt idx="3087">
                  <c:v>551.69763501880141</c:v>
                </c:pt>
                <c:pt idx="3088">
                  <c:v>549.09918596162584</c:v>
                </c:pt>
                <c:pt idx="3089">
                  <c:v>547.18736656519889</c:v>
                </c:pt>
                <c:pt idx="3090">
                  <c:v>541.03180396964228</c:v>
                </c:pt>
                <c:pt idx="3091">
                  <c:v>543.15711904794694</c:v>
                </c:pt>
                <c:pt idx="3092">
                  <c:v>540.48980041597224</c:v>
                </c:pt>
                <c:pt idx="3093">
                  <c:v>542.07999889808673</c:v>
                </c:pt>
                <c:pt idx="3094">
                  <c:v>538.72260712662353</c:v>
                </c:pt>
                <c:pt idx="3095">
                  <c:v>537.47262434401728</c:v>
                </c:pt>
                <c:pt idx="3096">
                  <c:v>529.71928761311824</c:v>
                </c:pt>
                <c:pt idx="3097">
                  <c:v>520.77588462968833</c:v>
                </c:pt>
                <c:pt idx="3098">
                  <c:v>529.53058497816835</c:v>
                </c:pt>
                <c:pt idx="3099">
                  <c:v>527.15665073483831</c:v>
                </c:pt>
                <c:pt idx="3100">
                  <c:v>530.5705155576369</c:v>
                </c:pt>
                <c:pt idx="3101">
                  <c:v>532.06980620101649</c:v>
                </c:pt>
                <c:pt idx="3102">
                  <c:v>528.7785292213606</c:v>
                </c:pt>
                <c:pt idx="3103">
                  <c:v>531.14557650721065</c:v>
                </c:pt>
                <c:pt idx="3104">
                  <c:v>538.97398107464085</c:v>
                </c:pt>
                <c:pt idx="3105">
                  <c:v>542.83274335064255</c:v>
                </c:pt>
                <c:pt idx="3106">
                  <c:v>540.91472569248356</c:v>
                </c:pt>
                <c:pt idx="3107">
                  <c:v>539.10070109227149</c:v>
                </c:pt>
                <c:pt idx="3108">
                  <c:v>533.94650211429598</c:v>
                </c:pt>
                <c:pt idx="3109">
                  <c:v>521.8171926006529</c:v>
                </c:pt>
                <c:pt idx="3110">
                  <c:v>531.98027575377751</c:v>
                </c:pt>
                <c:pt idx="3111">
                  <c:v>527.07194115783523</c:v>
                </c:pt>
                <c:pt idx="3112">
                  <c:v>523.51482761945431</c:v>
                </c:pt>
                <c:pt idx="3113">
                  <c:v>528.14286304596351</c:v>
                </c:pt>
                <c:pt idx="3114">
                  <c:v>533.48094378865301</c:v>
                </c:pt>
                <c:pt idx="3115">
                  <c:v>541.03180396964228</c:v>
                </c:pt>
                <c:pt idx="3116">
                  <c:v>541.00632222696663</c:v>
                </c:pt>
                <c:pt idx="3117">
                  <c:v>543.44430517485978</c:v>
                </c:pt>
                <c:pt idx="3118">
                  <c:v>548.22041018718755</c:v>
                </c:pt>
                <c:pt idx="3119">
                  <c:v>549.22383989201251</c:v>
                </c:pt>
                <c:pt idx="3120">
                  <c:v>551.38083497472485</c:v>
                </c:pt>
                <c:pt idx="3121">
                  <c:v>552.71001776835033</c:v>
                </c:pt>
                <c:pt idx="3122">
                  <c:v>552.66594124047879</c:v>
                </c:pt>
                <c:pt idx="3123">
                  <c:v>558.09079764741534</c:v>
                </c:pt>
                <c:pt idx="3124">
                  <c:v>560.01294748006228</c:v>
                </c:pt>
                <c:pt idx="3125">
                  <c:v>559.07976474153247</c:v>
                </c:pt>
                <c:pt idx="3126">
                  <c:v>559.49160479883199</c:v>
                </c:pt>
                <c:pt idx="3127">
                  <c:v>561.60245726642881</c:v>
                </c:pt>
                <c:pt idx="3128">
                  <c:v>559.26433520199441</c:v>
                </c:pt>
                <c:pt idx="3129">
                  <c:v>556.19963912342803</c:v>
                </c:pt>
                <c:pt idx="3130">
                  <c:v>562.70161568022479</c:v>
                </c:pt>
                <c:pt idx="3131">
                  <c:v>561.98123992782462</c:v>
                </c:pt>
                <c:pt idx="3132">
                  <c:v>567.2270354402832</c:v>
                </c:pt>
                <c:pt idx="3133">
                  <c:v>570.65329678654564</c:v>
                </c:pt>
                <c:pt idx="3134">
                  <c:v>572.32200658393128</c:v>
                </c:pt>
                <c:pt idx="3135">
                  <c:v>571.8585143455324</c:v>
                </c:pt>
                <c:pt idx="3136">
                  <c:v>570.38126196608857</c:v>
                </c:pt>
                <c:pt idx="3137">
                  <c:v>576.99136375532021</c:v>
                </c:pt>
                <c:pt idx="3138">
                  <c:v>577.04232724067163</c:v>
                </c:pt>
                <c:pt idx="3139">
                  <c:v>579.37700582636603</c:v>
                </c:pt>
                <c:pt idx="3140">
                  <c:v>580.34255726505148</c:v>
                </c:pt>
                <c:pt idx="3141">
                  <c:v>582.54638365862729</c:v>
                </c:pt>
                <c:pt idx="3142">
                  <c:v>580.68483905180369</c:v>
                </c:pt>
                <c:pt idx="3143">
                  <c:v>567.48460765003233</c:v>
                </c:pt>
                <c:pt idx="3144">
                  <c:v>564.10173413589337</c:v>
                </c:pt>
                <c:pt idx="3145">
                  <c:v>566.1216787647553</c:v>
                </c:pt>
                <c:pt idx="3146">
                  <c:v>572.0189804548146</c:v>
                </c:pt>
                <c:pt idx="3147">
                  <c:v>563.45642622002447</c:v>
                </c:pt>
                <c:pt idx="3148">
                  <c:v>556.57773308907588</c:v>
                </c:pt>
                <c:pt idx="3149">
                  <c:v>557.91518023167725</c:v>
                </c:pt>
                <c:pt idx="3150">
                  <c:v>566.417817936392</c:v>
                </c:pt>
                <c:pt idx="3151">
                  <c:v>563.05147312020495</c:v>
                </c:pt>
                <c:pt idx="3152">
                  <c:v>555.46342336882412</c:v>
                </c:pt>
                <c:pt idx="3153">
                  <c:v>550.38429222737977</c:v>
                </c:pt>
                <c:pt idx="3154">
                  <c:v>539.6978003057809</c:v>
                </c:pt>
                <c:pt idx="3155">
                  <c:v>525.77443836861755</c:v>
                </c:pt>
                <c:pt idx="3156">
                  <c:v>525.05612870346135</c:v>
                </c:pt>
                <c:pt idx="3157">
                  <c:v>526.9300698337488</c:v>
                </c:pt>
                <c:pt idx="3158">
                  <c:v>516.22842660569415</c:v>
                </c:pt>
                <c:pt idx="3159">
                  <c:v>507.09425490007021</c:v>
                </c:pt>
                <c:pt idx="3160">
                  <c:v>508.28500984834915</c:v>
                </c:pt>
                <c:pt idx="3161">
                  <c:v>503.10395173620196</c:v>
                </c:pt>
                <c:pt idx="3162">
                  <c:v>493.0262668558284</c:v>
                </c:pt>
                <c:pt idx="3163">
                  <c:v>480.15109984710955</c:v>
                </c:pt>
                <c:pt idx="3164">
                  <c:v>471.80892825167695</c:v>
                </c:pt>
                <c:pt idx="3165">
                  <c:v>470.15123758625907</c:v>
                </c:pt>
                <c:pt idx="3166">
                  <c:v>488.18473574744149</c:v>
                </c:pt>
                <c:pt idx="3167">
                  <c:v>477.95416041101356</c:v>
                </c:pt>
                <c:pt idx="3168">
                  <c:v>490.40991170920512</c:v>
                </c:pt>
                <c:pt idx="3169">
                  <c:v>494.72321317888179</c:v>
                </c:pt>
                <c:pt idx="3170">
                  <c:v>502.02338810760176</c:v>
                </c:pt>
                <c:pt idx="3171">
                  <c:v>492.03798845745922</c:v>
                </c:pt>
                <c:pt idx="3172">
                  <c:v>485.13312488808691</c:v>
                </c:pt>
                <c:pt idx="3173">
                  <c:v>478.80538835553227</c:v>
                </c:pt>
                <c:pt idx="3174">
                  <c:v>474.18768336524289</c:v>
                </c:pt>
                <c:pt idx="3175">
                  <c:v>479.61185107643144</c:v>
                </c:pt>
                <c:pt idx="3176">
                  <c:v>477.00513767028002</c:v>
                </c:pt>
                <c:pt idx="3177">
                  <c:v>476.51478629770941</c:v>
                </c:pt>
                <c:pt idx="3178">
                  <c:v>489.38237765320036</c:v>
                </c:pt>
                <c:pt idx="3179">
                  <c:v>493.09720251787161</c:v>
                </c:pt>
                <c:pt idx="3180">
                  <c:v>501.73138111045301</c:v>
                </c:pt>
                <c:pt idx="3181">
                  <c:v>505.7168634040853</c:v>
                </c:pt>
                <c:pt idx="3182">
                  <c:v>508.27812289086927</c:v>
                </c:pt>
                <c:pt idx="3183">
                  <c:v>506.26437652373937</c:v>
                </c:pt>
                <c:pt idx="3184">
                  <c:v>504.05779534717152</c:v>
                </c:pt>
                <c:pt idx="3185">
                  <c:v>508.32426550598478</c:v>
                </c:pt>
                <c:pt idx="3186">
                  <c:v>513.32006446192202</c:v>
                </c:pt>
                <c:pt idx="3187">
                  <c:v>508.84009862123111</c:v>
                </c:pt>
                <c:pt idx="3188">
                  <c:v>510.19063098304429</c:v>
                </c:pt>
                <c:pt idx="3189">
                  <c:v>510.7835980220658</c:v>
                </c:pt>
                <c:pt idx="3190">
                  <c:v>513.39513229845318</c:v>
                </c:pt>
                <c:pt idx="3191">
                  <c:v>512.89582788115865</c:v>
                </c:pt>
                <c:pt idx="3192">
                  <c:v>514.93161251222432</c:v>
                </c:pt>
                <c:pt idx="3193">
                  <c:v>510.34558752634257</c:v>
                </c:pt>
                <c:pt idx="3194">
                  <c:v>512.14928169033487</c:v>
                </c:pt>
                <c:pt idx="3195">
                  <c:v>508.04672111954375</c:v>
                </c:pt>
                <c:pt idx="3196">
                  <c:v>509.51915262875161</c:v>
                </c:pt>
                <c:pt idx="3197">
                  <c:v>512.15065908183078</c:v>
                </c:pt>
                <c:pt idx="3198">
                  <c:v>508.27536810787728</c:v>
                </c:pt>
                <c:pt idx="3199">
                  <c:v>510.7464084516742</c:v>
                </c:pt>
                <c:pt idx="3200">
                  <c:v>513.99085412046668</c:v>
                </c:pt>
                <c:pt idx="3201">
                  <c:v>516.84274321290343</c:v>
                </c:pt>
                <c:pt idx="3202">
                  <c:v>516.64371014173355</c:v>
                </c:pt>
                <c:pt idx="3203">
                  <c:v>510.41032492665391</c:v>
                </c:pt>
                <c:pt idx="3204">
                  <c:v>502.77131168992162</c:v>
                </c:pt>
                <c:pt idx="3205">
                  <c:v>502.62944036583514</c:v>
                </c:pt>
                <c:pt idx="3206">
                  <c:v>492.68054159033619</c:v>
                </c:pt>
                <c:pt idx="3207">
                  <c:v>500.15426784755027</c:v>
                </c:pt>
                <c:pt idx="3208">
                  <c:v>512.76635308053608</c:v>
                </c:pt>
                <c:pt idx="3209">
                  <c:v>516.93709453037832</c:v>
                </c:pt>
                <c:pt idx="3210">
                  <c:v>517.69465985317004</c:v>
                </c:pt>
                <c:pt idx="3211">
                  <c:v>519.59959229211711</c:v>
                </c:pt>
                <c:pt idx="3212">
                  <c:v>520.90949160479886</c:v>
                </c:pt>
                <c:pt idx="3213">
                  <c:v>527.03888376193163</c:v>
                </c:pt>
                <c:pt idx="3214">
                  <c:v>527.45003512348319</c:v>
                </c:pt>
                <c:pt idx="3215">
                  <c:v>520.07410366248394</c:v>
                </c:pt>
                <c:pt idx="3216">
                  <c:v>516.70018319306894</c:v>
                </c:pt>
                <c:pt idx="3217">
                  <c:v>515.93779700004131</c:v>
                </c:pt>
                <c:pt idx="3218">
                  <c:v>518.07826338480186</c:v>
                </c:pt>
                <c:pt idx="3219">
                  <c:v>523.01552320215967</c:v>
                </c:pt>
                <c:pt idx="3220">
                  <c:v>525.8977149075082</c:v>
                </c:pt>
                <c:pt idx="3221">
                  <c:v>526.09537058718195</c:v>
                </c:pt>
                <c:pt idx="3222">
                  <c:v>520.55687938182666</c:v>
                </c:pt>
                <c:pt idx="3223">
                  <c:v>517.11340064186447</c:v>
                </c:pt>
                <c:pt idx="3224">
                  <c:v>519.38403052299554</c:v>
                </c:pt>
                <c:pt idx="3225">
                  <c:v>519.53554358755389</c:v>
                </c:pt>
                <c:pt idx="3226">
                  <c:v>519.33995399512401</c:v>
                </c:pt>
                <c:pt idx="3227">
                  <c:v>518.96668089971206</c:v>
                </c:pt>
                <c:pt idx="3228">
                  <c:v>521.26967948099889</c:v>
                </c:pt>
                <c:pt idx="3229">
                  <c:v>520.78139419567219</c:v>
                </c:pt>
                <c:pt idx="3230">
                  <c:v>519.04174873624333</c:v>
                </c:pt>
                <c:pt idx="3231">
                  <c:v>521.84956130080843</c:v>
                </c:pt>
                <c:pt idx="3232">
                  <c:v>520.97904987534605</c:v>
                </c:pt>
                <c:pt idx="3233">
                  <c:v>519.68981143510416</c:v>
                </c:pt>
                <c:pt idx="3234">
                  <c:v>517.08309802895269</c:v>
                </c:pt>
                <c:pt idx="3235">
                  <c:v>513.52254101183178</c:v>
                </c:pt>
                <c:pt idx="3236">
                  <c:v>512.87723309596288</c:v>
                </c:pt>
                <c:pt idx="3237">
                  <c:v>511.70576162862767</c:v>
                </c:pt>
                <c:pt idx="3238">
                  <c:v>510.21473533422403</c:v>
                </c:pt>
                <c:pt idx="3239">
                  <c:v>503.46896048263795</c:v>
                </c:pt>
                <c:pt idx="3240">
                  <c:v>494.99938017382675</c:v>
                </c:pt>
                <c:pt idx="3241">
                  <c:v>496.05377336400323</c:v>
                </c:pt>
                <c:pt idx="3242">
                  <c:v>498.86571810305639</c:v>
                </c:pt>
                <c:pt idx="3243">
                  <c:v>501.52546108180326</c:v>
                </c:pt>
                <c:pt idx="3244">
                  <c:v>504.1301084007107</c:v>
                </c:pt>
                <c:pt idx="3245">
                  <c:v>500.82436881034693</c:v>
                </c:pt>
                <c:pt idx="3246">
                  <c:v>497.10610046693569</c:v>
                </c:pt>
                <c:pt idx="3247">
                  <c:v>497.60747097147419</c:v>
                </c:pt>
                <c:pt idx="3248">
                  <c:v>501.00687318356495</c:v>
                </c:pt>
                <c:pt idx="3249">
                  <c:v>495.253508904836</c:v>
                </c:pt>
                <c:pt idx="3250">
                  <c:v>487.6434208895194</c:v>
                </c:pt>
                <c:pt idx="3251">
                  <c:v>486.85142077932812</c:v>
                </c:pt>
                <c:pt idx="3252">
                  <c:v>485.489869285547</c:v>
                </c:pt>
                <c:pt idx="3253">
                  <c:v>487.43612346937368</c:v>
                </c:pt>
                <c:pt idx="3254">
                  <c:v>483.60628641478769</c:v>
                </c:pt>
                <c:pt idx="3255">
                  <c:v>478.49272048594372</c:v>
                </c:pt>
                <c:pt idx="3256">
                  <c:v>480.77987906502665</c:v>
                </c:pt>
                <c:pt idx="3257">
                  <c:v>484.99263095549645</c:v>
                </c:pt>
                <c:pt idx="3258">
                  <c:v>489.52838115177474</c:v>
                </c:pt>
                <c:pt idx="3259">
                  <c:v>491.80520929463779</c:v>
                </c:pt>
                <c:pt idx="3260">
                  <c:v>493.64609302902164</c:v>
                </c:pt>
                <c:pt idx="3261">
                  <c:v>493.19017644385065</c:v>
                </c:pt>
                <c:pt idx="3262">
                  <c:v>495.14331758515721</c:v>
                </c:pt>
                <c:pt idx="3263">
                  <c:v>497.65292489084175</c:v>
                </c:pt>
                <c:pt idx="3264">
                  <c:v>503.95104750623267</c:v>
                </c:pt>
                <c:pt idx="3265">
                  <c:v>514.27597416013555</c:v>
                </c:pt>
                <c:pt idx="3266">
                  <c:v>516.49357446867123</c:v>
                </c:pt>
                <c:pt idx="3267">
                  <c:v>515.17196732827369</c:v>
                </c:pt>
                <c:pt idx="3268">
                  <c:v>514.63685073208353</c:v>
                </c:pt>
                <c:pt idx="3269">
                  <c:v>524.62293907797414</c:v>
                </c:pt>
                <c:pt idx="3270">
                  <c:v>527.62634123496923</c:v>
                </c:pt>
                <c:pt idx="3271">
                  <c:v>525.16287654440021</c:v>
                </c:pt>
                <c:pt idx="3272">
                  <c:v>525.18835828707597</c:v>
                </c:pt>
                <c:pt idx="3273">
                  <c:v>528.52991005633532</c:v>
                </c:pt>
                <c:pt idx="3274">
                  <c:v>526.7943967713943</c:v>
                </c:pt>
                <c:pt idx="3275">
                  <c:v>529.67589978099477</c:v>
                </c:pt>
                <c:pt idx="3276">
                  <c:v>527.61187862426129</c:v>
                </c:pt>
                <c:pt idx="3277">
                  <c:v>525.41562788391343</c:v>
                </c:pt>
                <c:pt idx="3278">
                  <c:v>521.21527251690748</c:v>
                </c:pt>
                <c:pt idx="3279">
                  <c:v>526.23242104103247</c:v>
                </c:pt>
                <c:pt idx="3280">
                  <c:v>529.13527361882063</c:v>
                </c:pt>
                <c:pt idx="3281">
                  <c:v>535.09249183895531</c:v>
                </c:pt>
                <c:pt idx="3282">
                  <c:v>540.15716036969184</c:v>
                </c:pt>
                <c:pt idx="3283">
                  <c:v>541.7032823239349</c:v>
                </c:pt>
                <c:pt idx="3284">
                  <c:v>541.92366496329248</c:v>
                </c:pt>
                <c:pt idx="3285">
                  <c:v>536.73571989366542</c:v>
                </c:pt>
                <c:pt idx="3286">
                  <c:v>535.97884326662165</c:v>
                </c:pt>
                <c:pt idx="3287">
                  <c:v>539.65785595239731</c:v>
                </c:pt>
                <c:pt idx="3288">
                  <c:v>535.83628324678716</c:v>
                </c:pt>
                <c:pt idx="3289">
                  <c:v>536.30528505117013</c:v>
                </c:pt>
                <c:pt idx="3290">
                  <c:v>535.34179969972865</c:v>
                </c:pt>
                <c:pt idx="3291">
                  <c:v>535.64138235010535</c:v>
                </c:pt>
                <c:pt idx="3292">
                  <c:v>537.64410958526742</c:v>
                </c:pt>
                <c:pt idx="3293">
                  <c:v>540.33759865566594</c:v>
                </c:pt>
                <c:pt idx="3294">
                  <c:v>540.99461439925074</c:v>
                </c:pt>
                <c:pt idx="3295">
                  <c:v>536.43751463478463</c:v>
                </c:pt>
                <c:pt idx="3296">
                  <c:v>528.30539524248979</c:v>
                </c:pt>
                <c:pt idx="3297">
                  <c:v>528.87632401757548</c:v>
                </c:pt>
                <c:pt idx="3298">
                  <c:v>530.29365986694393</c:v>
                </c:pt>
                <c:pt idx="3299">
                  <c:v>528.34602829162122</c:v>
                </c:pt>
                <c:pt idx="3300">
                  <c:v>526.89838982934123</c:v>
                </c:pt>
                <c:pt idx="3301">
                  <c:v>522.717317943279</c:v>
                </c:pt>
                <c:pt idx="3302">
                  <c:v>519.76556796738339</c:v>
                </c:pt>
                <c:pt idx="3303">
                  <c:v>519.56860098345749</c:v>
                </c:pt>
                <c:pt idx="3304">
                  <c:v>515.83311524634644</c:v>
                </c:pt>
                <c:pt idx="3305">
                  <c:v>510.81872150521338</c:v>
                </c:pt>
                <c:pt idx="3306">
                  <c:v>506.24715913003956</c:v>
                </c:pt>
                <c:pt idx="3307">
                  <c:v>505.23959725072655</c:v>
                </c:pt>
                <c:pt idx="3308">
                  <c:v>507.09287750857425</c:v>
                </c:pt>
                <c:pt idx="3309">
                  <c:v>497.30719962534948</c:v>
                </c:pt>
                <c:pt idx="3310">
                  <c:v>499.23210424098841</c:v>
                </c:pt>
                <c:pt idx="3311">
                  <c:v>496.56134213027366</c:v>
                </c:pt>
                <c:pt idx="3312">
                  <c:v>497.86228839823144</c:v>
                </c:pt>
                <c:pt idx="3313">
                  <c:v>502.68866820016251</c:v>
                </c:pt>
                <c:pt idx="3314">
                  <c:v>521.05824988636516</c:v>
                </c:pt>
                <c:pt idx="3315">
                  <c:v>516.05074310271209</c:v>
                </c:pt>
                <c:pt idx="3316">
                  <c:v>516.23806834616607</c:v>
                </c:pt>
                <c:pt idx="3317">
                  <c:v>515.65612043911244</c:v>
                </c:pt>
                <c:pt idx="3318">
                  <c:v>525.51273398438036</c:v>
                </c:pt>
                <c:pt idx="3319">
                  <c:v>534.03672125728292</c:v>
                </c:pt>
                <c:pt idx="3320">
                  <c:v>535.20543794162609</c:v>
                </c:pt>
                <c:pt idx="3321">
                  <c:v>531.92173661519814</c:v>
                </c:pt>
                <c:pt idx="3322">
                  <c:v>535.10006749218326</c:v>
                </c:pt>
                <c:pt idx="3323">
                  <c:v>535.42582058098367</c:v>
                </c:pt>
                <c:pt idx="3324">
                  <c:v>539.81969945317553</c:v>
                </c:pt>
                <c:pt idx="3325">
                  <c:v>539.44022809603166</c:v>
                </c:pt>
                <c:pt idx="3326">
                  <c:v>531.48234872797889</c:v>
                </c:pt>
                <c:pt idx="3327">
                  <c:v>530.72960427542318</c:v>
                </c:pt>
                <c:pt idx="3328">
                  <c:v>531.36527045082016</c:v>
                </c:pt>
                <c:pt idx="3329">
                  <c:v>534.50227958292578</c:v>
                </c:pt>
                <c:pt idx="3330">
                  <c:v>530.13594854065366</c:v>
                </c:pt>
                <c:pt idx="3331">
                  <c:v>528.74547182545689</c:v>
                </c:pt>
                <c:pt idx="3332">
                  <c:v>524.38258426192476</c:v>
                </c:pt>
                <c:pt idx="3333">
                  <c:v>518.1271607829093</c:v>
                </c:pt>
                <c:pt idx="3334">
                  <c:v>517.49287199900823</c:v>
                </c:pt>
                <c:pt idx="3335">
                  <c:v>512.78563656147981</c:v>
                </c:pt>
                <c:pt idx="3336">
                  <c:v>519.74284100769967</c:v>
                </c:pt>
                <c:pt idx="3337">
                  <c:v>519.91845842343764</c:v>
                </c:pt>
                <c:pt idx="3338">
                  <c:v>518.55346345091664</c:v>
                </c:pt>
                <c:pt idx="3339">
                  <c:v>521.85713695403649</c:v>
                </c:pt>
                <c:pt idx="3340">
                  <c:v>525.83848707318077</c:v>
                </c:pt>
                <c:pt idx="3341">
                  <c:v>528.45553091555212</c:v>
                </c:pt>
                <c:pt idx="3342">
                  <c:v>527.85705431054669</c:v>
                </c:pt>
                <c:pt idx="3343">
                  <c:v>529.04298838858972</c:v>
                </c:pt>
                <c:pt idx="3344">
                  <c:v>530.64696078566408</c:v>
                </c:pt>
                <c:pt idx="3345">
                  <c:v>531.48992438120683</c:v>
                </c:pt>
                <c:pt idx="3346">
                  <c:v>530.74268949463499</c:v>
                </c:pt>
                <c:pt idx="3347">
                  <c:v>522.76621534138644</c:v>
                </c:pt>
                <c:pt idx="3348">
                  <c:v>510.18581011280833</c:v>
                </c:pt>
                <c:pt idx="3349">
                  <c:v>511.74226250327132</c:v>
                </c:pt>
                <c:pt idx="3350">
                  <c:v>507.31739232241983</c:v>
                </c:pt>
                <c:pt idx="3351">
                  <c:v>511.21472156030904</c:v>
                </c:pt>
                <c:pt idx="3352">
                  <c:v>513.1713061803556</c:v>
                </c:pt>
                <c:pt idx="3353">
                  <c:v>509.66377873583008</c:v>
                </c:pt>
                <c:pt idx="3354">
                  <c:v>512.99293398162558</c:v>
                </c:pt>
                <c:pt idx="3355">
                  <c:v>511.94129557444109</c:v>
                </c:pt>
                <c:pt idx="3356">
                  <c:v>504.73202848445612</c:v>
                </c:pt>
                <c:pt idx="3357">
                  <c:v>495.47526893568954</c:v>
                </c:pt>
                <c:pt idx="3358">
                  <c:v>492.34101458657597</c:v>
                </c:pt>
                <c:pt idx="3359">
                  <c:v>490.65371000399443</c:v>
                </c:pt>
                <c:pt idx="3360">
                  <c:v>483.96371950799573</c:v>
                </c:pt>
                <c:pt idx="3361">
                  <c:v>486.36175810250546</c:v>
                </c:pt>
                <c:pt idx="3362">
                  <c:v>488.67646451150813</c:v>
                </c:pt>
                <c:pt idx="3363">
                  <c:v>484.49608132119386</c:v>
                </c:pt>
                <c:pt idx="3364">
                  <c:v>476.60982631093236</c:v>
                </c:pt>
                <c:pt idx="3365">
                  <c:v>481.74336441646807</c:v>
                </c:pt>
                <c:pt idx="3366">
                  <c:v>477.46312034269494</c:v>
                </c:pt>
                <c:pt idx="3367">
                  <c:v>476.87704026115341</c:v>
                </c:pt>
                <c:pt idx="3368">
                  <c:v>470.29655238908555</c:v>
                </c:pt>
                <c:pt idx="3369">
                  <c:v>478.60497789286643</c:v>
                </c:pt>
                <c:pt idx="3370">
                  <c:v>476.43765237393427</c:v>
                </c:pt>
                <c:pt idx="3371">
                  <c:v>479.51818845470444</c:v>
                </c:pt>
                <c:pt idx="3372">
                  <c:v>484.1751491026294</c:v>
                </c:pt>
                <c:pt idx="3373">
                  <c:v>475.38945744548971</c:v>
                </c:pt>
                <c:pt idx="3374">
                  <c:v>479.39353452431783</c:v>
                </c:pt>
                <c:pt idx="3375">
                  <c:v>480.91624082312916</c:v>
                </c:pt>
                <c:pt idx="3376">
                  <c:v>482.37834189611709</c:v>
                </c:pt>
                <c:pt idx="3377">
                  <c:v>479.03954490984972</c:v>
                </c:pt>
                <c:pt idx="3378">
                  <c:v>472.55754052974476</c:v>
                </c:pt>
                <c:pt idx="3379">
                  <c:v>464.54043332736461</c:v>
                </c:pt>
                <c:pt idx="3380">
                  <c:v>468.64850346413959</c:v>
                </c:pt>
                <c:pt idx="3381">
                  <c:v>474.93147477307474</c:v>
                </c:pt>
                <c:pt idx="3382">
                  <c:v>479.0009779479621</c:v>
                </c:pt>
                <c:pt idx="3383">
                  <c:v>474.91907824961089</c:v>
                </c:pt>
                <c:pt idx="3384">
                  <c:v>473.04307103207947</c:v>
                </c:pt>
                <c:pt idx="3385">
                  <c:v>477.46449773419096</c:v>
                </c:pt>
                <c:pt idx="3386">
                  <c:v>470.28759934436164</c:v>
                </c:pt>
                <c:pt idx="3387">
                  <c:v>471.93082739907157</c:v>
                </c:pt>
                <c:pt idx="3388">
                  <c:v>473.07681712373108</c:v>
                </c:pt>
                <c:pt idx="3389">
                  <c:v>476.14702276828143</c:v>
                </c:pt>
                <c:pt idx="3390">
                  <c:v>481.27160782909323</c:v>
                </c:pt>
                <c:pt idx="3391">
                  <c:v>485.13656836682685</c:v>
                </c:pt>
                <c:pt idx="3392">
                  <c:v>483.97404994421561</c:v>
                </c:pt>
                <c:pt idx="3393">
                  <c:v>486.49329899037201</c:v>
                </c:pt>
                <c:pt idx="3394">
                  <c:v>486.07939284582858</c:v>
                </c:pt>
                <c:pt idx="3395">
                  <c:v>477.32124901860857</c:v>
                </c:pt>
                <c:pt idx="3396">
                  <c:v>478.95483533284664</c:v>
                </c:pt>
                <c:pt idx="3397">
                  <c:v>471.83165521136073</c:v>
                </c:pt>
                <c:pt idx="3398">
                  <c:v>498.43528326056116</c:v>
                </c:pt>
                <c:pt idx="3399">
                  <c:v>512.01911819396423</c:v>
                </c:pt>
                <c:pt idx="3400">
                  <c:v>509.43719783474057</c:v>
                </c:pt>
                <c:pt idx="3401">
                  <c:v>501.34502279582927</c:v>
                </c:pt>
                <c:pt idx="3402">
                  <c:v>505.33808074268944</c:v>
                </c:pt>
                <c:pt idx="3403">
                  <c:v>500.99378796435309</c:v>
                </c:pt>
                <c:pt idx="3404">
                  <c:v>494.50696271401222</c:v>
                </c:pt>
                <c:pt idx="3405">
                  <c:v>486.42580680706874</c:v>
                </c:pt>
                <c:pt idx="3406">
                  <c:v>486.01603283701326</c:v>
                </c:pt>
                <c:pt idx="3407">
                  <c:v>482.1276566438479</c:v>
                </c:pt>
                <c:pt idx="3408">
                  <c:v>480.79365297998652</c:v>
                </c:pt>
                <c:pt idx="3409">
                  <c:v>486.26465200203853</c:v>
                </c:pt>
                <c:pt idx="3410">
                  <c:v>481.67931571190479</c:v>
                </c:pt>
                <c:pt idx="3411">
                  <c:v>482.70822715940551</c:v>
                </c:pt>
                <c:pt idx="3412">
                  <c:v>484.00986212311125</c:v>
                </c:pt>
                <c:pt idx="3413">
                  <c:v>485.42099971074776</c:v>
                </c:pt>
                <c:pt idx="3414">
                  <c:v>484.56357350449719</c:v>
                </c:pt>
                <c:pt idx="3415">
                  <c:v>492.54142504924175</c:v>
                </c:pt>
                <c:pt idx="3416">
                  <c:v>501.18111320780702</c:v>
                </c:pt>
                <c:pt idx="3417">
                  <c:v>501.76925937659257</c:v>
                </c:pt>
                <c:pt idx="3418">
                  <c:v>502.39872729025774</c:v>
                </c:pt>
                <c:pt idx="3419">
                  <c:v>501.40838280464453</c:v>
                </c:pt>
                <c:pt idx="3420">
                  <c:v>500.67974270326857</c:v>
                </c:pt>
                <c:pt idx="3421">
                  <c:v>504.66178151816086</c:v>
                </c:pt>
                <c:pt idx="3422">
                  <c:v>509.7195630914174</c:v>
                </c:pt>
                <c:pt idx="3423">
                  <c:v>512.14721560309079</c:v>
                </c:pt>
                <c:pt idx="3424">
                  <c:v>518.79863913720203</c:v>
                </c:pt>
                <c:pt idx="3425">
                  <c:v>520.54035068387486</c:v>
                </c:pt>
                <c:pt idx="3426">
                  <c:v>520.06446192201201</c:v>
                </c:pt>
                <c:pt idx="3427">
                  <c:v>515.22499690086909</c:v>
                </c:pt>
                <c:pt idx="3428">
                  <c:v>514.56660376578827</c:v>
                </c:pt>
                <c:pt idx="3429">
                  <c:v>517.9949311992948</c:v>
                </c:pt>
                <c:pt idx="3430">
                  <c:v>514.8193551053015</c:v>
                </c:pt>
                <c:pt idx="3431">
                  <c:v>517.57207201002734</c:v>
                </c:pt>
                <c:pt idx="3432">
                  <c:v>513.50463492238396</c:v>
                </c:pt>
                <c:pt idx="3433">
                  <c:v>514.80902466908174</c:v>
                </c:pt>
                <c:pt idx="3434">
                  <c:v>516.23462486742608</c:v>
                </c:pt>
                <c:pt idx="3435">
                  <c:v>519.71942535226788</c:v>
                </c:pt>
                <c:pt idx="3436">
                  <c:v>521.14295946336824</c:v>
                </c:pt>
                <c:pt idx="3437">
                  <c:v>522.03344306552242</c:v>
                </c:pt>
                <c:pt idx="3438">
                  <c:v>518.35167559675483</c:v>
                </c:pt>
                <c:pt idx="3439">
                  <c:v>518.6416165066596</c:v>
                </c:pt>
                <c:pt idx="3440">
                  <c:v>523.69319981818433</c:v>
                </c:pt>
                <c:pt idx="3441">
                  <c:v>519.80551232076698</c:v>
                </c:pt>
                <c:pt idx="3442">
                  <c:v>523.56372501756175</c:v>
                </c:pt>
                <c:pt idx="3443">
                  <c:v>527.93763171306182</c:v>
                </c:pt>
                <c:pt idx="3444">
                  <c:v>529.11736752937293</c:v>
                </c:pt>
                <c:pt idx="3445">
                  <c:v>526.31850800953157</c:v>
                </c:pt>
                <c:pt idx="3446">
                  <c:v>521.49488299059237</c:v>
                </c:pt>
                <c:pt idx="3447">
                  <c:v>524.60434429277825</c:v>
                </c:pt>
                <c:pt idx="3448">
                  <c:v>523.45146761063893</c:v>
                </c:pt>
                <c:pt idx="3449">
                  <c:v>516.79246842329997</c:v>
                </c:pt>
                <c:pt idx="3450">
                  <c:v>516.94949105384217</c:v>
                </c:pt>
                <c:pt idx="3451">
                  <c:v>511.24984504345667</c:v>
                </c:pt>
                <c:pt idx="3452">
                  <c:v>514.14512196801695</c:v>
                </c:pt>
                <c:pt idx="3453">
                  <c:v>517.80691726009286</c:v>
                </c:pt>
                <c:pt idx="3454">
                  <c:v>522.53687965730501</c:v>
                </c:pt>
                <c:pt idx="3455">
                  <c:v>520.2566080357019</c:v>
                </c:pt>
                <c:pt idx="3456">
                  <c:v>522.88329361854517</c:v>
                </c:pt>
                <c:pt idx="3457">
                  <c:v>521.53069516948801</c:v>
                </c:pt>
                <c:pt idx="3458">
                  <c:v>522.28206223054781</c:v>
                </c:pt>
                <c:pt idx="3459">
                  <c:v>522.21112656850448</c:v>
                </c:pt>
                <c:pt idx="3460">
                  <c:v>521.31031253013043</c:v>
                </c:pt>
                <c:pt idx="3461">
                  <c:v>520.72423244858885</c:v>
                </c:pt>
                <c:pt idx="3462">
                  <c:v>521.45287254996492</c:v>
                </c:pt>
                <c:pt idx="3463">
                  <c:v>526.1525323342654</c:v>
                </c:pt>
                <c:pt idx="3464">
                  <c:v>528.31710307020569</c:v>
                </c:pt>
                <c:pt idx="3465">
                  <c:v>529.13596231456859</c:v>
                </c:pt>
                <c:pt idx="3466">
                  <c:v>531.00645996611615</c:v>
                </c:pt>
                <c:pt idx="3467">
                  <c:v>537.61242958085973</c:v>
                </c:pt>
                <c:pt idx="3468">
                  <c:v>535.23574055453776</c:v>
                </c:pt>
                <c:pt idx="3469">
                  <c:v>523.87914767014229</c:v>
                </c:pt>
                <c:pt idx="3470">
                  <c:v>527.648379498905</c:v>
                </c:pt>
                <c:pt idx="3471">
                  <c:v>528.61599702483431</c:v>
                </c:pt>
                <c:pt idx="3472">
                  <c:v>535.99399457307743</c:v>
                </c:pt>
                <c:pt idx="3473">
                  <c:v>537.61862784259165</c:v>
                </c:pt>
                <c:pt idx="3474">
                  <c:v>541.20122312364845</c:v>
                </c:pt>
                <c:pt idx="3475">
                  <c:v>544.99800278233079</c:v>
                </c:pt>
                <c:pt idx="3476">
                  <c:v>550.02548174267565</c:v>
                </c:pt>
                <c:pt idx="3477">
                  <c:v>554.5936006391097</c:v>
                </c:pt>
                <c:pt idx="3478">
                  <c:v>557.11009490227411</c:v>
                </c:pt>
                <c:pt idx="3479">
                  <c:v>554.66729108414484</c:v>
                </c:pt>
                <c:pt idx="3480">
                  <c:v>554.06812578339145</c:v>
                </c:pt>
                <c:pt idx="3481">
                  <c:v>552.94555171416368</c:v>
                </c:pt>
                <c:pt idx="3482">
                  <c:v>559.94683268825497</c:v>
                </c:pt>
                <c:pt idx="3483">
                  <c:v>564.3627498243826</c:v>
                </c:pt>
                <c:pt idx="3484">
                  <c:v>563.51427666285588</c:v>
                </c:pt>
                <c:pt idx="3485">
                  <c:v>562.57971653283016</c:v>
                </c:pt>
                <c:pt idx="3486">
                  <c:v>564.10999848486927</c:v>
                </c:pt>
                <c:pt idx="3487">
                  <c:v>560.0687318356496</c:v>
                </c:pt>
                <c:pt idx="3488">
                  <c:v>557.61353149405647</c:v>
                </c:pt>
                <c:pt idx="3489">
                  <c:v>544.35200617071393</c:v>
                </c:pt>
                <c:pt idx="3490">
                  <c:v>549.09092161264994</c:v>
                </c:pt>
                <c:pt idx="3491">
                  <c:v>555.03987548380871</c:v>
                </c:pt>
                <c:pt idx="3492">
                  <c:v>561.02601892535915</c:v>
                </c:pt>
                <c:pt idx="3493">
                  <c:v>564.21192545557221</c:v>
                </c:pt>
                <c:pt idx="3494">
                  <c:v>568.62715389595178</c:v>
                </c:pt>
                <c:pt idx="3495">
                  <c:v>564.79180727538187</c:v>
                </c:pt>
                <c:pt idx="3496">
                  <c:v>565.32141430558806</c:v>
                </c:pt>
                <c:pt idx="3497">
                  <c:v>564.39029765430223</c:v>
                </c:pt>
                <c:pt idx="3498">
                  <c:v>563.79044365780089</c:v>
                </c:pt>
                <c:pt idx="3499">
                  <c:v>560.34214404760257</c:v>
                </c:pt>
                <c:pt idx="3500">
                  <c:v>555.39524248977284</c:v>
                </c:pt>
                <c:pt idx="3501">
                  <c:v>552.55230644206006</c:v>
                </c:pt>
                <c:pt idx="3502">
                  <c:v>560.51913885483668</c:v>
                </c:pt>
                <c:pt idx="3503">
                  <c:v>564.75117422625021</c:v>
                </c:pt>
                <c:pt idx="3504">
                  <c:v>555.05915896475256</c:v>
                </c:pt>
                <c:pt idx="3505">
                  <c:v>552.62393079985122</c:v>
                </c:pt>
                <c:pt idx="3506">
                  <c:v>546.28104296084075</c:v>
                </c:pt>
                <c:pt idx="3507">
                  <c:v>542.40850676987918</c:v>
                </c:pt>
                <c:pt idx="3508">
                  <c:v>526.20349581961682</c:v>
                </c:pt>
              </c:numCache>
            </c:numRef>
          </c:val>
          <c:smooth val="0"/>
          <c:extLst>
            <c:ext xmlns:c16="http://schemas.microsoft.com/office/drawing/2014/chart" uri="{C3380CC4-5D6E-409C-BE32-E72D297353CC}">
              <c16:uniqueId val="{00000001-AE1B-4AC1-90D9-39C4572970DA}"/>
            </c:ext>
          </c:extLst>
        </c:ser>
        <c:ser>
          <c:idx val="2"/>
          <c:order val="2"/>
          <c:tx>
            <c:strRef>
              <c:f>Sheet5!$K$2</c:f>
              <c:strCache>
                <c:ptCount val="1"/>
                <c:pt idx="0">
                  <c:v>Nifty Next 50 TRI</c:v>
                </c:pt>
              </c:strCache>
            </c:strRef>
          </c:tx>
          <c:spPr>
            <a:ln w="28575" cap="rnd">
              <a:solidFill>
                <a:schemeClr val="accent3"/>
              </a:solidFill>
              <a:round/>
            </a:ln>
            <a:effectLst/>
          </c:spPr>
          <c:marker>
            <c:symbol val="none"/>
          </c:marker>
          <c:cat>
            <c:numRef>
              <c:f>Sheet5!$H$3:$H$3519</c:f>
              <c:numCache>
                <c:formatCode>d\-mmm\-yy</c:formatCode>
                <c:ptCount val="3517"/>
                <c:pt idx="0">
                  <c:v>38719</c:v>
                </c:pt>
                <c:pt idx="1">
                  <c:v>38720</c:v>
                </c:pt>
                <c:pt idx="2">
                  <c:v>38721</c:v>
                </c:pt>
                <c:pt idx="3">
                  <c:v>38722</c:v>
                </c:pt>
                <c:pt idx="4">
                  <c:v>38723</c:v>
                </c:pt>
                <c:pt idx="5">
                  <c:v>38726</c:v>
                </c:pt>
                <c:pt idx="6">
                  <c:v>38727</c:v>
                </c:pt>
                <c:pt idx="7">
                  <c:v>38729</c:v>
                </c:pt>
                <c:pt idx="8">
                  <c:v>38730</c:v>
                </c:pt>
                <c:pt idx="9">
                  <c:v>38733</c:v>
                </c:pt>
                <c:pt idx="10">
                  <c:v>38734</c:v>
                </c:pt>
                <c:pt idx="11">
                  <c:v>38735</c:v>
                </c:pt>
                <c:pt idx="12">
                  <c:v>38736</c:v>
                </c:pt>
                <c:pt idx="13">
                  <c:v>38737</c:v>
                </c:pt>
                <c:pt idx="14">
                  <c:v>38740</c:v>
                </c:pt>
                <c:pt idx="15">
                  <c:v>38741</c:v>
                </c:pt>
                <c:pt idx="16">
                  <c:v>38742</c:v>
                </c:pt>
                <c:pt idx="17">
                  <c:v>38744</c:v>
                </c:pt>
                <c:pt idx="18">
                  <c:v>38747</c:v>
                </c:pt>
                <c:pt idx="19">
                  <c:v>38748</c:v>
                </c:pt>
                <c:pt idx="20">
                  <c:v>38749</c:v>
                </c:pt>
                <c:pt idx="21">
                  <c:v>38750</c:v>
                </c:pt>
                <c:pt idx="22">
                  <c:v>38751</c:v>
                </c:pt>
                <c:pt idx="23">
                  <c:v>38754</c:v>
                </c:pt>
                <c:pt idx="24">
                  <c:v>38755</c:v>
                </c:pt>
                <c:pt idx="25">
                  <c:v>38756</c:v>
                </c:pt>
                <c:pt idx="26">
                  <c:v>38758</c:v>
                </c:pt>
                <c:pt idx="27">
                  <c:v>38761</c:v>
                </c:pt>
                <c:pt idx="28">
                  <c:v>38762</c:v>
                </c:pt>
                <c:pt idx="29">
                  <c:v>38763</c:v>
                </c:pt>
                <c:pt idx="30">
                  <c:v>38764</c:v>
                </c:pt>
                <c:pt idx="31">
                  <c:v>38765</c:v>
                </c:pt>
                <c:pt idx="32">
                  <c:v>38768</c:v>
                </c:pt>
                <c:pt idx="33">
                  <c:v>38769</c:v>
                </c:pt>
                <c:pt idx="34">
                  <c:v>38770</c:v>
                </c:pt>
                <c:pt idx="35">
                  <c:v>38771</c:v>
                </c:pt>
                <c:pt idx="36">
                  <c:v>38772</c:v>
                </c:pt>
                <c:pt idx="37">
                  <c:v>38775</c:v>
                </c:pt>
                <c:pt idx="38">
                  <c:v>38776</c:v>
                </c:pt>
                <c:pt idx="39">
                  <c:v>38777</c:v>
                </c:pt>
                <c:pt idx="40">
                  <c:v>38778</c:v>
                </c:pt>
                <c:pt idx="41">
                  <c:v>38779</c:v>
                </c:pt>
                <c:pt idx="42">
                  <c:v>38782</c:v>
                </c:pt>
                <c:pt idx="43">
                  <c:v>38783</c:v>
                </c:pt>
                <c:pt idx="44">
                  <c:v>38784</c:v>
                </c:pt>
                <c:pt idx="45">
                  <c:v>38785</c:v>
                </c:pt>
                <c:pt idx="46">
                  <c:v>38786</c:v>
                </c:pt>
                <c:pt idx="47">
                  <c:v>38789</c:v>
                </c:pt>
                <c:pt idx="48">
                  <c:v>38790</c:v>
                </c:pt>
                <c:pt idx="49">
                  <c:v>38792</c:v>
                </c:pt>
                <c:pt idx="50">
                  <c:v>38793</c:v>
                </c:pt>
                <c:pt idx="51">
                  <c:v>38796</c:v>
                </c:pt>
                <c:pt idx="52">
                  <c:v>38797</c:v>
                </c:pt>
                <c:pt idx="53">
                  <c:v>38798</c:v>
                </c:pt>
                <c:pt idx="54">
                  <c:v>38799</c:v>
                </c:pt>
                <c:pt idx="55">
                  <c:v>38800</c:v>
                </c:pt>
                <c:pt idx="56">
                  <c:v>38803</c:v>
                </c:pt>
                <c:pt idx="57">
                  <c:v>38804</c:v>
                </c:pt>
                <c:pt idx="58">
                  <c:v>38805</c:v>
                </c:pt>
                <c:pt idx="59">
                  <c:v>38806</c:v>
                </c:pt>
                <c:pt idx="60">
                  <c:v>38807</c:v>
                </c:pt>
                <c:pt idx="61">
                  <c:v>38810</c:v>
                </c:pt>
                <c:pt idx="62">
                  <c:v>38811</c:v>
                </c:pt>
                <c:pt idx="63">
                  <c:v>38812</c:v>
                </c:pt>
                <c:pt idx="64">
                  <c:v>38814</c:v>
                </c:pt>
                <c:pt idx="65">
                  <c:v>38817</c:v>
                </c:pt>
                <c:pt idx="66">
                  <c:v>38819</c:v>
                </c:pt>
                <c:pt idx="67">
                  <c:v>38820</c:v>
                </c:pt>
                <c:pt idx="68">
                  <c:v>38824</c:v>
                </c:pt>
                <c:pt idx="69">
                  <c:v>38825</c:v>
                </c:pt>
                <c:pt idx="70">
                  <c:v>38826</c:v>
                </c:pt>
                <c:pt idx="71">
                  <c:v>38827</c:v>
                </c:pt>
                <c:pt idx="72">
                  <c:v>38828</c:v>
                </c:pt>
                <c:pt idx="73">
                  <c:v>38831</c:v>
                </c:pt>
                <c:pt idx="74">
                  <c:v>38832</c:v>
                </c:pt>
                <c:pt idx="75">
                  <c:v>38833</c:v>
                </c:pt>
                <c:pt idx="76">
                  <c:v>38834</c:v>
                </c:pt>
                <c:pt idx="77">
                  <c:v>38835</c:v>
                </c:pt>
                <c:pt idx="78">
                  <c:v>38836</c:v>
                </c:pt>
                <c:pt idx="79">
                  <c:v>38839</c:v>
                </c:pt>
                <c:pt idx="80">
                  <c:v>38840</c:v>
                </c:pt>
                <c:pt idx="81">
                  <c:v>38841</c:v>
                </c:pt>
                <c:pt idx="82">
                  <c:v>38842</c:v>
                </c:pt>
                <c:pt idx="83">
                  <c:v>38845</c:v>
                </c:pt>
                <c:pt idx="84">
                  <c:v>38846</c:v>
                </c:pt>
                <c:pt idx="85">
                  <c:v>38847</c:v>
                </c:pt>
                <c:pt idx="86">
                  <c:v>38848</c:v>
                </c:pt>
                <c:pt idx="87">
                  <c:v>38849</c:v>
                </c:pt>
                <c:pt idx="88">
                  <c:v>38852</c:v>
                </c:pt>
                <c:pt idx="89">
                  <c:v>38853</c:v>
                </c:pt>
                <c:pt idx="90">
                  <c:v>38854</c:v>
                </c:pt>
                <c:pt idx="91">
                  <c:v>38855</c:v>
                </c:pt>
                <c:pt idx="92">
                  <c:v>38856</c:v>
                </c:pt>
                <c:pt idx="93">
                  <c:v>38859</c:v>
                </c:pt>
                <c:pt idx="94">
                  <c:v>38860</c:v>
                </c:pt>
                <c:pt idx="95">
                  <c:v>38861</c:v>
                </c:pt>
                <c:pt idx="96">
                  <c:v>38862</c:v>
                </c:pt>
                <c:pt idx="97">
                  <c:v>38863</c:v>
                </c:pt>
                <c:pt idx="98">
                  <c:v>38866</c:v>
                </c:pt>
                <c:pt idx="99">
                  <c:v>38867</c:v>
                </c:pt>
                <c:pt idx="100">
                  <c:v>38868</c:v>
                </c:pt>
                <c:pt idx="101">
                  <c:v>38869</c:v>
                </c:pt>
                <c:pt idx="102">
                  <c:v>38870</c:v>
                </c:pt>
                <c:pt idx="103">
                  <c:v>38873</c:v>
                </c:pt>
                <c:pt idx="104">
                  <c:v>38874</c:v>
                </c:pt>
                <c:pt idx="105">
                  <c:v>38875</c:v>
                </c:pt>
                <c:pt idx="106">
                  <c:v>38876</c:v>
                </c:pt>
                <c:pt idx="107">
                  <c:v>38877</c:v>
                </c:pt>
                <c:pt idx="108">
                  <c:v>38880</c:v>
                </c:pt>
                <c:pt idx="109">
                  <c:v>38881</c:v>
                </c:pt>
                <c:pt idx="110">
                  <c:v>38882</c:v>
                </c:pt>
                <c:pt idx="111">
                  <c:v>38883</c:v>
                </c:pt>
                <c:pt idx="112">
                  <c:v>38884</c:v>
                </c:pt>
                <c:pt idx="113">
                  <c:v>38887</c:v>
                </c:pt>
                <c:pt idx="114">
                  <c:v>38888</c:v>
                </c:pt>
                <c:pt idx="115">
                  <c:v>38889</c:v>
                </c:pt>
                <c:pt idx="116">
                  <c:v>38890</c:v>
                </c:pt>
                <c:pt idx="117">
                  <c:v>38891</c:v>
                </c:pt>
                <c:pt idx="118">
                  <c:v>38893</c:v>
                </c:pt>
                <c:pt idx="119">
                  <c:v>38894</c:v>
                </c:pt>
                <c:pt idx="120">
                  <c:v>38895</c:v>
                </c:pt>
                <c:pt idx="121">
                  <c:v>38896</c:v>
                </c:pt>
                <c:pt idx="122">
                  <c:v>38897</c:v>
                </c:pt>
                <c:pt idx="123">
                  <c:v>38898</c:v>
                </c:pt>
                <c:pt idx="124">
                  <c:v>38901</c:v>
                </c:pt>
                <c:pt idx="125">
                  <c:v>38902</c:v>
                </c:pt>
                <c:pt idx="126">
                  <c:v>38903</c:v>
                </c:pt>
                <c:pt idx="127">
                  <c:v>38904</c:v>
                </c:pt>
                <c:pt idx="128">
                  <c:v>38905</c:v>
                </c:pt>
                <c:pt idx="129">
                  <c:v>38908</c:v>
                </c:pt>
                <c:pt idx="130">
                  <c:v>38909</c:v>
                </c:pt>
                <c:pt idx="131">
                  <c:v>38910</c:v>
                </c:pt>
                <c:pt idx="132">
                  <c:v>38911</c:v>
                </c:pt>
                <c:pt idx="133">
                  <c:v>38912</c:v>
                </c:pt>
                <c:pt idx="134">
                  <c:v>38915</c:v>
                </c:pt>
                <c:pt idx="135">
                  <c:v>38916</c:v>
                </c:pt>
                <c:pt idx="136">
                  <c:v>38917</c:v>
                </c:pt>
                <c:pt idx="137">
                  <c:v>38918</c:v>
                </c:pt>
                <c:pt idx="138">
                  <c:v>38919</c:v>
                </c:pt>
                <c:pt idx="139">
                  <c:v>38922</c:v>
                </c:pt>
                <c:pt idx="140">
                  <c:v>38923</c:v>
                </c:pt>
                <c:pt idx="141">
                  <c:v>38924</c:v>
                </c:pt>
                <c:pt idx="142">
                  <c:v>38925</c:v>
                </c:pt>
                <c:pt idx="143">
                  <c:v>38926</c:v>
                </c:pt>
                <c:pt idx="144">
                  <c:v>38929</c:v>
                </c:pt>
                <c:pt idx="145">
                  <c:v>38930</c:v>
                </c:pt>
                <c:pt idx="146">
                  <c:v>38931</c:v>
                </c:pt>
                <c:pt idx="147">
                  <c:v>38932</c:v>
                </c:pt>
                <c:pt idx="148">
                  <c:v>38933</c:v>
                </c:pt>
                <c:pt idx="149">
                  <c:v>38936</c:v>
                </c:pt>
                <c:pt idx="150">
                  <c:v>38937</c:v>
                </c:pt>
                <c:pt idx="151">
                  <c:v>38938</c:v>
                </c:pt>
                <c:pt idx="152">
                  <c:v>38939</c:v>
                </c:pt>
                <c:pt idx="153">
                  <c:v>38940</c:v>
                </c:pt>
                <c:pt idx="154">
                  <c:v>38943</c:v>
                </c:pt>
                <c:pt idx="155">
                  <c:v>38945</c:v>
                </c:pt>
                <c:pt idx="156">
                  <c:v>38946</c:v>
                </c:pt>
                <c:pt idx="157">
                  <c:v>38947</c:v>
                </c:pt>
                <c:pt idx="158">
                  <c:v>38950</c:v>
                </c:pt>
                <c:pt idx="159">
                  <c:v>38951</c:v>
                </c:pt>
                <c:pt idx="160">
                  <c:v>38952</c:v>
                </c:pt>
                <c:pt idx="161">
                  <c:v>38953</c:v>
                </c:pt>
                <c:pt idx="162">
                  <c:v>38954</c:v>
                </c:pt>
                <c:pt idx="163">
                  <c:v>38957</c:v>
                </c:pt>
                <c:pt idx="164">
                  <c:v>38958</c:v>
                </c:pt>
                <c:pt idx="165">
                  <c:v>38959</c:v>
                </c:pt>
                <c:pt idx="166">
                  <c:v>38960</c:v>
                </c:pt>
                <c:pt idx="167">
                  <c:v>38961</c:v>
                </c:pt>
                <c:pt idx="168">
                  <c:v>38964</c:v>
                </c:pt>
                <c:pt idx="169">
                  <c:v>38965</c:v>
                </c:pt>
                <c:pt idx="170">
                  <c:v>38966</c:v>
                </c:pt>
                <c:pt idx="171">
                  <c:v>38967</c:v>
                </c:pt>
                <c:pt idx="172">
                  <c:v>38968</c:v>
                </c:pt>
                <c:pt idx="173">
                  <c:v>38971</c:v>
                </c:pt>
                <c:pt idx="174">
                  <c:v>38972</c:v>
                </c:pt>
                <c:pt idx="175">
                  <c:v>38973</c:v>
                </c:pt>
                <c:pt idx="176">
                  <c:v>38974</c:v>
                </c:pt>
                <c:pt idx="177">
                  <c:v>38975</c:v>
                </c:pt>
                <c:pt idx="178">
                  <c:v>38978</c:v>
                </c:pt>
                <c:pt idx="179">
                  <c:v>38979</c:v>
                </c:pt>
                <c:pt idx="180">
                  <c:v>38980</c:v>
                </c:pt>
                <c:pt idx="181">
                  <c:v>38981</c:v>
                </c:pt>
                <c:pt idx="182">
                  <c:v>38982</c:v>
                </c:pt>
                <c:pt idx="183">
                  <c:v>38985</c:v>
                </c:pt>
                <c:pt idx="184">
                  <c:v>38986</c:v>
                </c:pt>
                <c:pt idx="185">
                  <c:v>38987</c:v>
                </c:pt>
                <c:pt idx="186">
                  <c:v>38988</c:v>
                </c:pt>
                <c:pt idx="187">
                  <c:v>38989</c:v>
                </c:pt>
                <c:pt idx="188">
                  <c:v>38993</c:v>
                </c:pt>
                <c:pt idx="189">
                  <c:v>38994</c:v>
                </c:pt>
                <c:pt idx="190">
                  <c:v>38995</c:v>
                </c:pt>
                <c:pt idx="191">
                  <c:v>38996</c:v>
                </c:pt>
                <c:pt idx="192">
                  <c:v>38999</c:v>
                </c:pt>
                <c:pt idx="193">
                  <c:v>39000</c:v>
                </c:pt>
                <c:pt idx="194">
                  <c:v>39001</c:v>
                </c:pt>
                <c:pt idx="195">
                  <c:v>39002</c:v>
                </c:pt>
                <c:pt idx="196">
                  <c:v>39003</c:v>
                </c:pt>
                <c:pt idx="197">
                  <c:v>39006</c:v>
                </c:pt>
                <c:pt idx="198">
                  <c:v>39007</c:v>
                </c:pt>
                <c:pt idx="199">
                  <c:v>39008</c:v>
                </c:pt>
                <c:pt idx="200">
                  <c:v>39009</c:v>
                </c:pt>
                <c:pt idx="201">
                  <c:v>39010</c:v>
                </c:pt>
                <c:pt idx="202">
                  <c:v>39011</c:v>
                </c:pt>
                <c:pt idx="203">
                  <c:v>39013</c:v>
                </c:pt>
                <c:pt idx="204">
                  <c:v>39016</c:v>
                </c:pt>
                <c:pt idx="205">
                  <c:v>39017</c:v>
                </c:pt>
                <c:pt idx="206">
                  <c:v>39020</c:v>
                </c:pt>
                <c:pt idx="207">
                  <c:v>39021</c:v>
                </c:pt>
                <c:pt idx="208">
                  <c:v>39022</c:v>
                </c:pt>
                <c:pt idx="209">
                  <c:v>39023</c:v>
                </c:pt>
                <c:pt idx="210">
                  <c:v>39024</c:v>
                </c:pt>
                <c:pt idx="211">
                  <c:v>39027</c:v>
                </c:pt>
                <c:pt idx="212">
                  <c:v>39028</c:v>
                </c:pt>
                <c:pt idx="213">
                  <c:v>39029</c:v>
                </c:pt>
                <c:pt idx="214">
                  <c:v>39030</c:v>
                </c:pt>
                <c:pt idx="215">
                  <c:v>39031</c:v>
                </c:pt>
                <c:pt idx="216">
                  <c:v>39034</c:v>
                </c:pt>
                <c:pt idx="217">
                  <c:v>39035</c:v>
                </c:pt>
                <c:pt idx="218">
                  <c:v>39036</c:v>
                </c:pt>
                <c:pt idx="219">
                  <c:v>39037</c:v>
                </c:pt>
                <c:pt idx="220">
                  <c:v>39038</c:v>
                </c:pt>
                <c:pt idx="221">
                  <c:v>39041</c:v>
                </c:pt>
                <c:pt idx="222">
                  <c:v>39042</c:v>
                </c:pt>
                <c:pt idx="223">
                  <c:v>39043</c:v>
                </c:pt>
                <c:pt idx="224">
                  <c:v>39044</c:v>
                </c:pt>
                <c:pt idx="225">
                  <c:v>39045</c:v>
                </c:pt>
                <c:pt idx="226">
                  <c:v>39048</c:v>
                </c:pt>
                <c:pt idx="227">
                  <c:v>39049</c:v>
                </c:pt>
                <c:pt idx="228">
                  <c:v>39050</c:v>
                </c:pt>
                <c:pt idx="229">
                  <c:v>39051</c:v>
                </c:pt>
                <c:pt idx="230">
                  <c:v>39052</c:v>
                </c:pt>
                <c:pt idx="231">
                  <c:v>39055</c:v>
                </c:pt>
                <c:pt idx="232">
                  <c:v>39056</c:v>
                </c:pt>
                <c:pt idx="233">
                  <c:v>39057</c:v>
                </c:pt>
                <c:pt idx="234">
                  <c:v>39058</c:v>
                </c:pt>
                <c:pt idx="235">
                  <c:v>39059</c:v>
                </c:pt>
                <c:pt idx="236">
                  <c:v>39062</c:v>
                </c:pt>
                <c:pt idx="237">
                  <c:v>39063</c:v>
                </c:pt>
                <c:pt idx="238">
                  <c:v>39064</c:v>
                </c:pt>
                <c:pt idx="239">
                  <c:v>39065</c:v>
                </c:pt>
                <c:pt idx="240">
                  <c:v>39066</c:v>
                </c:pt>
                <c:pt idx="241">
                  <c:v>39069</c:v>
                </c:pt>
                <c:pt idx="242">
                  <c:v>39070</c:v>
                </c:pt>
                <c:pt idx="243">
                  <c:v>39071</c:v>
                </c:pt>
                <c:pt idx="244">
                  <c:v>39072</c:v>
                </c:pt>
                <c:pt idx="245">
                  <c:v>39073</c:v>
                </c:pt>
                <c:pt idx="246">
                  <c:v>39077</c:v>
                </c:pt>
                <c:pt idx="247">
                  <c:v>39078</c:v>
                </c:pt>
                <c:pt idx="248">
                  <c:v>39079</c:v>
                </c:pt>
                <c:pt idx="249">
                  <c:v>39080</c:v>
                </c:pt>
                <c:pt idx="250">
                  <c:v>39084</c:v>
                </c:pt>
                <c:pt idx="251">
                  <c:v>39085</c:v>
                </c:pt>
                <c:pt idx="252">
                  <c:v>39086</c:v>
                </c:pt>
                <c:pt idx="253">
                  <c:v>39087</c:v>
                </c:pt>
                <c:pt idx="254">
                  <c:v>39090</c:v>
                </c:pt>
                <c:pt idx="255">
                  <c:v>39091</c:v>
                </c:pt>
                <c:pt idx="256">
                  <c:v>39092</c:v>
                </c:pt>
                <c:pt idx="257">
                  <c:v>39093</c:v>
                </c:pt>
                <c:pt idx="258">
                  <c:v>39094</c:v>
                </c:pt>
                <c:pt idx="259">
                  <c:v>39097</c:v>
                </c:pt>
                <c:pt idx="260">
                  <c:v>39098</c:v>
                </c:pt>
                <c:pt idx="261">
                  <c:v>39099</c:v>
                </c:pt>
                <c:pt idx="262">
                  <c:v>39100</c:v>
                </c:pt>
                <c:pt idx="263">
                  <c:v>39101</c:v>
                </c:pt>
                <c:pt idx="264">
                  <c:v>39104</c:v>
                </c:pt>
                <c:pt idx="265">
                  <c:v>39105</c:v>
                </c:pt>
                <c:pt idx="266">
                  <c:v>39106</c:v>
                </c:pt>
                <c:pt idx="267">
                  <c:v>39107</c:v>
                </c:pt>
                <c:pt idx="268">
                  <c:v>39111</c:v>
                </c:pt>
                <c:pt idx="269">
                  <c:v>39113</c:v>
                </c:pt>
                <c:pt idx="270">
                  <c:v>39114</c:v>
                </c:pt>
                <c:pt idx="271">
                  <c:v>39115</c:v>
                </c:pt>
                <c:pt idx="272">
                  <c:v>39118</c:v>
                </c:pt>
                <c:pt idx="273">
                  <c:v>39119</c:v>
                </c:pt>
                <c:pt idx="274">
                  <c:v>39120</c:v>
                </c:pt>
                <c:pt idx="275">
                  <c:v>39121</c:v>
                </c:pt>
                <c:pt idx="276">
                  <c:v>39122</c:v>
                </c:pt>
                <c:pt idx="277">
                  <c:v>39125</c:v>
                </c:pt>
                <c:pt idx="278">
                  <c:v>39126</c:v>
                </c:pt>
                <c:pt idx="279">
                  <c:v>39127</c:v>
                </c:pt>
                <c:pt idx="280">
                  <c:v>39128</c:v>
                </c:pt>
                <c:pt idx="281">
                  <c:v>39132</c:v>
                </c:pt>
                <c:pt idx="282">
                  <c:v>39133</c:v>
                </c:pt>
                <c:pt idx="283">
                  <c:v>39134</c:v>
                </c:pt>
                <c:pt idx="284">
                  <c:v>39135</c:v>
                </c:pt>
                <c:pt idx="285">
                  <c:v>39136</c:v>
                </c:pt>
                <c:pt idx="286">
                  <c:v>39139</c:v>
                </c:pt>
                <c:pt idx="287">
                  <c:v>39140</c:v>
                </c:pt>
                <c:pt idx="288">
                  <c:v>39141</c:v>
                </c:pt>
                <c:pt idx="289">
                  <c:v>39142</c:v>
                </c:pt>
                <c:pt idx="290">
                  <c:v>39143</c:v>
                </c:pt>
                <c:pt idx="291">
                  <c:v>39146</c:v>
                </c:pt>
                <c:pt idx="292">
                  <c:v>39147</c:v>
                </c:pt>
                <c:pt idx="293">
                  <c:v>39148</c:v>
                </c:pt>
                <c:pt idx="294">
                  <c:v>39149</c:v>
                </c:pt>
                <c:pt idx="295">
                  <c:v>39150</c:v>
                </c:pt>
                <c:pt idx="296">
                  <c:v>39153</c:v>
                </c:pt>
                <c:pt idx="297">
                  <c:v>39154</c:v>
                </c:pt>
                <c:pt idx="298">
                  <c:v>39155</c:v>
                </c:pt>
                <c:pt idx="299">
                  <c:v>39156</c:v>
                </c:pt>
                <c:pt idx="300">
                  <c:v>39157</c:v>
                </c:pt>
                <c:pt idx="301">
                  <c:v>39160</c:v>
                </c:pt>
                <c:pt idx="302">
                  <c:v>39161</c:v>
                </c:pt>
                <c:pt idx="303">
                  <c:v>39162</c:v>
                </c:pt>
                <c:pt idx="304">
                  <c:v>39163</c:v>
                </c:pt>
                <c:pt idx="305">
                  <c:v>39164</c:v>
                </c:pt>
                <c:pt idx="306">
                  <c:v>39167</c:v>
                </c:pt>
                <c:pt idx="307">
                  <c:v>39169</c:v>
                </c:pt>
                <c:pt idx="308">
                  <c:v>39170</c:v>
                </c:pt>
                <c:pt idx="309">
                  <c:v>39171</c:v>
                </c:pt>
                <c:pt idx="310">
                  <c:v>39174</c:v>
                </c:pt>
                <c:pt idx="311">
                  <c:v>39175</c:v>
                </c:pt>
                <c:pt idx="312">
                  <c:v>39176</c:v>
                </c:pt>
                <c:pt idx="313">
                  <c:v>39177</c:v>
                </c:pt>
                <c:pt idx="314">
                  <c:v>39181</c:v>
                </c:pt>
                <c:pt idx="315">
                  <c:v>39182</c:v>
                </c:pt>
                <c:pt idx="316">
                  <c:v>39183</c:v>
                </c:pt>
                <c:pt idx="317">
                  <c:v>39184</c:v>
                </c:pt>
                <c:pt idx="318">
                  <c:v>39185</c:v>
                </c:pt>
                <c:pt idx="319">
                  <c:v>39188</c:v>
                </c:pt>
                <c:pt idx="320">
                  <c:v>39189</c:v>
                </c:pt>
                <c:pt idx="321">
                  <c:v>39190</c:v>
                </c:pt>
                <c:pt idx="322">
                  <c:v>39191</c:v>
                </c:pt>
                <c:pt idx="323">
                  <c:v>39192</c:v>
                </c:pt>
                <c:pt idx="324">
                  <c:v>39195</c:v>
                </c:pt>
                <c:pt idx="325">
                  <c:v>39196</c:v>
                </c:pt>
                <c:pt idx="326">
                  <c:v>39197</c:v>
                </c:pt>
                <c:pt idx="327">
                  <c:v>39198</c:v>
                </c:pt>
                <c:pt idx="328">
                  <c:v>39199</c:v>
                </c:pt>
                <c:pt idx="329">
                  <c:v>39202</c:v>
                </c:pt>
                <c:pt idx="330">
                  <c:v>39205</c:v>
                </c:pt>
                <c:pt idx="331">
                  <c:v>39206</c:v>
                </c:pt>
                <c:pt idx="332">
                  <c:v>39209</c:v>
                </c:pt>
                <c:pt idx="333">
                  <c:v>39210</c:v>
                </c:pt>
                <c:pt idx="334">
                  <c:v>39211</c:v>
                </c:pt>
                <c:pt idx="335">
                  <c:v>39212</c:v>
                </c:pt>
                <c:pt idx="336">
                  <c:v>39213</c:v>
                </c:pt>
                <c:pt idx="337">
                  <c:v>39216</c:v>
                </c:pt>
                <c:pt idx="338">
                  <c:v>39217</c:v>
                </c:pt>
                <c:pt idx="339">
                  <c:v>39218</c:v>
                </c:pt>
                <c:pt idx="340">
                  <c:v>39219</c:v>
                </c:pt>
                <c:pt idx="341">
                  <c:v>39220</c:v>
                </c:pt>
                <c:pt idx="342">
                  <c:v>39223</c:v>
                </c:pt>
                <c:pt idx="343">
                  <c:v>39224</c:v>
                </c:pt>
                <c:pt idx="344">
                  <c:v>39225</c:v>
                </c:pt>
                <c:pt idx="345">
                  <c:v>39226</c:v>
                </c:pt>
                <c:pt idx="346">
                  <c:v>39227</c:v>
                </c:pt>
                <c:pt idx="347">
                  <c:v>39230</c:v>
                </c:pt>
                <c:pt idx="348">
                  <c:v>39231</c:v>
                </c:pt>
                <c:pt idx="349">
                  <c:v>39232</c:v>
                </c:pt>
                <c:pt idx="350">
                  <c:v>39233</c:v>
                </c:pt>
                <c:pt idx="351">
                  <c:v>39234</c:v>
                </c:pt>
                <c:pt idx="352">
                  <c:v>39237</c:v>
                </c:pt>
                <c:pt idx="353">
                  <c:v>39238</c:v>
                </c:pt>
                <c:pt idx="354">
                  <c:v>39239</c:v>
                </c:pt>
                <c:pt idx="355">
                  <c:v>39240</c:v>
                </c:pt>
                <c:pt idx="356">
                  <c:v>39241</c:v>
                </c:pt>
                <c:pt idx="357">
                  <c:v>39244</c:v>
                </c:pt>
                <c:pt idx="358">
                  <c:v>39245</c:v>
                </c:pt>
                <c:pt idx="359">
                  <c:v>39246</c:v>
                </c:pt>
                <c:pt idx="360">
                  <c:v>39247</c:v>
                </c:pt>
                <c:pt idx="361">
                  <c:v>39248</c:v>
                </c:pt>
                <c:pt idx="362">
                  <c:v>39251</c:v>
                </c:pt>
                <c:pt idx="363">
                  <c:v>39252</c:v>
                </c:pt>
                <c:pt idx="364">
                  <c:v>39253</c:v>
                </c:pt>
                <c:pt idx="365">
                  <c:v>39254</c:v>
                </c:pt>
                <c:pt idx="366">
                  <c:v>39255</c:v>
                </c:pt>
                <c:pt idx="367">
                  <c:v>39258</c:v>
                </c:pt>
                <c:pt idx="368">
                  <c:v>39259</c:v>
                </c:pt>
                <c:pt idx="369">
                  <c:v>39260</c:v>
                </c:pt>
                <c:pt idx="370">
                  <c:v>39261</c:v>
                </c:pt>
                <c:pt idx="371">
                  <c:v>39262</c:v>
                </c:pt>
                <c:pt idx="372">
                  <c:v>39265</c:v>
                </c:pt>
                <c:pt idx="373">
                  <c:v>39266</c:v>
                </c:pt>
                <c:pt idx="374">
                  <c:v>39267</c:v>
                </c:pt>
                <c:pt idx="375">
                  <c:v>39268</c:v>
                </c:pt>
                <c:pt idx="376">
                  <c:v>39269</c:v>
                </c:pt>
                <c:pt idx="377">
                  <c:v>39272</c:v>
                </c:pt>
                <c:pt idx="378">
                  <c:v>39273</c:v>
                </c:pt>
                <c:pt idx="379">
                  <c:v>39274</c:v>
                </c:pt>
                <c:pt idx="380">
                  <c:v>39275</c:v>
                </c:pt>
                <c:pt idx="381">
                  <c:v>39276</c:v>
                </c:pt>
                <c:pt idx="382">
                  <c:v>39279</c:v>
                </c:pt>
                <c:pt idx="383">
                  <c:v>39280</c:v>
                </c:pt>
                <c:pt idx="384">
                  <c:v>39281</c:v>
                </c:pt>
                <c:pt idx="385">
                  <c:v>39282</c:v>
                </c:pt>
                <c:pt idx="386">
                  <c:v>39283</c:v>
                </c:pt>
                <c:pt idx="387">
                  <c:v>39286</c:v>
                </c:pt>
                <c:pt idx="388">
                  <c:v>39287</c:v>
                </c:pt>
                <c:pt idx="389">
                  <c:v>39288</c:v>
                </c:pt>
                <c:pt idx="390">
                  <c:v>39289</c:v>
                </c:pt>
                <c:pt idx="391">
                  <c:v>39290</c:v>
                </c:pt>
                <c:pt idx="392">
                  <c:v>39293</c:v>
                </c:pt>
                <c:pt idx="393">
                  <c:v>39294</c:v>
                </c:pt>
                <c:pt idx="394">
                  <c:v>39295</c:v>
                </c:pt>
                <c:pt idx="395">
                  <c:v>39296</c:v>
                </c:pt>
                <c:pt idx="396">
                  <c:v>39297</c:v>
                </c:pt>
                <c:pt idx="397">
                  <c:v>39300</c:v>
                </c:pt>
                <c:pt idx="398">
                  <c:v>39301</c:v>
                </c:pt>
                <c:pt idx="399">
                  <c:v>39302</c:v>
                </c:pt>
                <c:pt idx="400">
                  <c:v>39303</c:v>
                </c:pt>
                <c:pt idx="401">
                  <c:v>39304</c:v>
                </c:pt>
                <c:pt idx="402">
                  <c:v>39307</c:v>
                </c:pt>
                <c:pt idx="403">
                  <c:v>39308</c:v>
                </c:pt>
                <c:pt idx="404">
                  <c:v>39310</c:v>
                </c:pt>
                <c:pt idx="405">
                  <c:v>39311</c:v>
                </c:pt>
                <c:pt idx="406">
                  <c:v>39314</c:v>
                </c:pt>
                <c:pt idx="407">
                  <c:v>39315</c:v>
                </c:pt>
                <c:pt idx="408">
                  <c:v>39316</c:v>
                </c:pt>
                <c:pt idx="409">
                  <c:v>39317</c:v>
                </c:pt>
                <c:pt idx="410">
                  <c:v>39318</c:v>
                </c:pt>
                <c:pt idx="411">
                  <c:v>39321</c:v>
                </c:pt>
                <c:pt idx="412">
                  <c:v>39322</c:v>
                </c:pt>
                <c:pt idx="413">
                  <c:v>39323</c:v>
                </c:pt>
                <c:pt idx="414">
                  <c:v>39324</c:v>
                </c:pt>
                <c:pt idx="415">
                  <c:v>39325</c:v>
                </c:pt>
                <c:pt idx="416">
                  <c:v>39328</c:v>
                </c:pt>
                <c:pt idx="417">
                  <c:v>39329</c:v>
                </c:pt>
                <c:pt idx="418">
                  <c:v>39330</c:v>
                </c:pt>
                <c:pt idx="419">
                  <c:v>39331</c:v>
                </c:pt>
                <c:pt idx="420">
                  <c:v>39332</c:v>
                </c:pt>
                <c:pt idx="421">
                  <c:v>39335</c:v>
                </c:pt>
                <c:pt idx="422">
                  <c:v>39336</c:v>
                </c:pt>
                <c:pt idx="423">
                  <c:v>39337</c:v>
                </c:pt>
                <c:pt idx="424">
                  <c:v>39338</c:v>
                </c:pt>
                <c:pt idx="425">
                  <c:v>39339</c:v>
                </c:pt>
                <c:pt idx="426">
                  <c:v>39342</c:v>
                </c:pt>
                <c:pt idx="427">
                  <c:v>39343</c:v>
                </c:pt>
                <c:pt idx="428">
                  <c:v>39344</c:v>
                </c:pt>
                <c:pt idx="429">
                  <c:v>39345</c:v>
                </c:pt>
                <c:pt idx="430">
                  <c:v>39346</c:v>
                </c:pt>
                <c:pt idx="431">
                  <c:v>39349</c:v>
                </c:pt>
                <c:pt idx="432">
                  <c:v>39350</c:v>
                </c:pt>
                <c:pt idx="433">
                  <c:v>39351</c:v>
                </c:pt>
                <c:pt idx="434">
                  <c:v>39352</c:v>
                </c:pt>
                <c:pt idx="435">
                  <c:v>39353</c:v>
                </c:pt>
                <c:pt idx="436">
                  <c:v>39356</c:v>
                </c:pt>
                <c:pt idx="437">
                  <c:v>39358</c:v>
                </c:pt>
                <c:pt idx="438">
                  <c:v>39359</c:v>
                </c:pt>
                <c:pt idx="439">
                  <c:v>39360</c:v>
                </c:pt>
                <c:pt idx="440">
                  <c:v>39363</c:v>
                </c:pt>
                <c:pt idx="441">
                  <c:v>39364</c:v>
                </c:pt>
                <c:pt idx="442">
                  <c:v>39365</c:v>
                </c:pt>
                <c:pt idx="443">
                  <c:v>39366</c:v>
                </c:pt>
                <c:pt idx="444">
                  <c:v>39367</c:v>
                </c:pt>
                <c:pt idx="445">
                  <c:v>39370</c:v>
                </c:pt>
                <c:pt idx="446">
                  <c:v>39371</c:v>
                </c:pt>
                <c:pt idx="447">
                  <c:v>39372</c:v>
                </c:pt>
                <c:pt idx="448">
                  <c:v>39373</c:v>
                </c:pt>
                <c:pt idx="449">
                  <c:v>39374</c:v>
                </c:pt>
                <c:pt idx="450">
                  <c:v>39377</c:v>
                </c:pt>
                <c:pt idx="451">
                  <c:v>39378</c:v>
                </c:pt>
                <c:pt idx="452">
                  <c:v>39379</c:v>
                </c:pt>
                <c:pt idx="453">
                  <c:v>39380</c:v>
                </c:pt>
                <c:pt idx="454">
                  <c:v>39381</c:v>
                </c:pt>
                <c:pt idx="455">
                  <c:v>39384</c:v>
                </c:pt>
                <c:pt idx="456">
                  <c:v>39385</c:v>
                </c:pt>
                <c:pt idx="457">
                  <c:v>39386</c:v>
                </c:pt>
                <c:pt idx="458">
                  <c:v>39387</c:v>
                </c:pt>
                <c:pt idx="459">
                  <c:v>39388</c:v>
                </c:pt>
                <c:pt idx="460">
                  <c:v>39391</c:v>
                </c:pt>
                <c:pt idx="461">
                  <c:v>39392</c:v>
                </c:pt>
                <c:pt idx="462">
                  <c:v>39393</c:v>
                </c:pt>
                <c:pt idx="463">
                  <c:v>39394</c:v>
                </c:pt>
                <c:pt idx="464">
                  <c:v>39395</c:v>
                </c:pt>
                <c:pt idx="465">
                  <c:v>39398</c:v>
                </c:pt>
                <c:pt idx="466">
                  <c:v>39399</c:v>
                </c:pt>
                <c:pt idx="467">
                  <c:v>39400</c:v>
                </c:pt>
                <c:pt idx="468">
                  <c:v>39401</c:v>
                </c:pt>
                <c:pt idx="469">
                  <c:v>39402</c:v>
                </c:pt>
                <c:pt idx="470">
                  <c:v>39405</c:v>
                </c:pt>
                <c:pt idx="471">
                  <c:v>39406</c:v>
                </c:pt>
                <c:pt idx="472">
                  <c:v>39407</c:v>
                </c:pt>
                <c:pt idx="473">
                  <c:v>39408</c:v>
                </c:pt>
                <c:pt idx="474">
                  <c:v>39409</c:v>
                </c:pt>
                <c:pt idx="475">
                  <c:v>39412</c:v>
                </c:pt>
                <c:pt idx="476">
                  <c:v>39413</c:v>
                </c:pt>
                <c:pt idx="477">
                  <c:v>39414</c:v>
                </c:pt>
                <c:pt idx="478">
                  <c:v>39415</c:v>
                </c:pt>
                <c:pt idx="479">
                  <c:v>39416</c:v>
                </c:pt>
                <c:pt idx="480">
                  <c:v>39419</c:v>
                </c:pt>
                <c:pt idx="481">
                  <c:v>39420</c:v>
                </c:pt>
                <c:pt idx="482">
                  <c:v>39421</c:v>
                </c:pt>
                <c:pt idx="483">
                  <c:v>39422</c:v>
                </c:pt>
                <c:pt idx="484">
                  <c:v>39423</c:v>
                </c:pt>
                <c:pt idx="485">
                  <c:v>39426</c:v>
                </c:pt>
                <c:pt idx="486">
                  <c:v>39427</c:v>
                </c:pt>
                <c:pt idx="487">
                  <c:v>39428</c:v>
                </c:pt>
                <c:pt idx="488">
                  <c:v>39429</c:v>
                </c:pt>
                <c:pt idx="489">
                  <c:v>39430</c:v>
                </c:pt>
                <c:pt idx="490">
                  <c:v>39433</c:v>
                </c:pt>
                <c:pt idx="491">
                  <c:v>39434</c:v>
                </c:pt>
                <c:pt idx="492">
                  <c:v>39435</c:v>
                </c:pt>
                <c:pt idx="493">
                  <c:v>39436</c:v>
                </c:pt>
                <c:pt idx="494">
                  <c:v>39440</c:v>
                </c:pt>
                <c:pt idx="495">
                  <c:v>39442</c:v>
                </c:pt>
                <c:pt idx="496">
                  <c:v>39443</c:v>
                </c:pt>
                <c:pt idx="497">
                  <c:v>39444</c:v>
                </c:pt>
                <c:pt idx="498">
                  <c:v>39447</c:v>
                </c:pt>
                <c:pt idx="499">
                  <c:v>39448</c:v>
                </c:pt>
                <c:pt idx="500">
                  <c:v>39449</c:v>
                </c:pt>
                <c:pt idx="501">
                  <c:v>39450</c:v>
                </c:pt>
                <c:pt idx="502">
                  <c:v>39451</c:v>
                </c:pt>
                <c:pt idx="503">
                  <c:v>39454</c:v>
                </c:pt>
                <c:pt idx="504">
                  <c:v>39455</c:v>
                </c:pt>
                <c:pt idx="505">
                  <c:v>39456</c:v>
                </c:pt>
                <c:pt idx="506">
                  <c:v>39457</c:v>
                </c:pt>
                <c:pt idx="507">
                  <c:v>39458</c:v>
                </c:pt>
                <c:pt idx="508">
                  <c:v>39461</c:v>
                </c:pt>
                <c:pt idx="509">
                  <c:v>39462</c:v>
                </c:pt>
                <c:pt idx="510">
                  <c:v>39463</c:v>
                </c:pt>
                <c:pt idx="511">
                  <c:v>39464</c:v>
                </c:pt>
                <c:pt idx="512">
                  <c:v>39465</c:v>
                </c:pt>
                <c:pt idx="513">
                  <c:v>39468</c:v>
                </c:pt>
                <c:pt idx="514">
                  <c:v>39469</c:v>
                </c:pt>
                <c:pt idx="515">
                  <c:v>39470</c:v>
                </c:pt>
                <c:pt idx="516">
                  <c:v>39471</c:v>
                </c:pt>
                <c:pt idx="517">
                  <c:v>39472</c:v>
                </c:pt>
                <c:pt idx="518">
                  <c:v>39475</c:v>
                </c:pt>
                <c:pt idx="519">
                  <c:v>39476</c:v>
                </c:pt>
                <c:pt idx="520">
                  <c:v>39477</c:v>
                </c:pt>
                <c:pt idx="521">
                  <c:v>39478</c:v>
                </c:pt>
                <c:pt idx="522">
                  <c:v>39479</c:v>
                </c:pt>
                <c:pt idx="523">
                  <c:v>39482</c:v>
                </c:pt>
                <c:pt idx="524">
                  <c:v>39483</c:v>
                </c:pt>
                <c:pt idx="525">
                  <c:v>39484</c:v>
                </c:pt>
                <c:pt idx="526">
                  <c:v>39485</c:v>
                </c:pt>
                <c:pt idx="527">
                  <c:v>39486</c:v>
                </c:pt>
                <c:pt idx="528">
                  <c:v>39489</c:v>
                </c:pt>
                <c:pt idx="529">
                  <c:v>39490</c:v>
                </c:pt>
                <c:pt idx="530">
                  <c:v>39491</c:v>
                </c:pt>
                <c:pt idx="531">
                  <c:v>39492</c:v>
                </c:pt>
                <c:pt idx="532">
                  <c:v>39493</c:v>
                </c:pt>
                <c:pt idx="533">
                  <c:v>39496</c:v>
                </c:pt>
                <c:pt idx="534">
                  <c:v>39497</c:v>
                </c:pt>
                <c:pt idx="535">
                  <c:v>39498</c:v>
                </c:pt>
                <c:pt idx="536">
                  <c:v>39499</c:v>
                </c:pt>
                <c:pt idx="537">
                  <c:v>39500</c:v>
                </c:pt>
                <c:pt idx="538">
                  <c:v>39503</c:v>
                </c:pt>
                <c:pt idx="539">
                  <c:v>39504</c:v>
                </c:pt>
                <c:pt idx="540">
                  <c:v>39505</c:v>
                </c:pt>
                <c:pt idx="541">
                  <c:v>39506</c:v>
                </c:pt>
                <c:pt idx="542">
                  <c:v>39507</c:v>
                </c:pt>
                <c:pt idx="543">
                  <c:v>39510</c:v>
                </c:pt>
                <c:pt idx="544">
                  <c:v>39511</c:v>
                </c:pt>
                <c:pt idx="545">
                  <c:v>39512</c:v>
                </c:pt>
                <c:pt idx="546">
                  <c:v>39514</c:v>
                </c:pt>
                <c:pt idx="547">
                  <c:v>39517</c:v>
                </c:pt>
                <c:pt idx="548">
                  <c:v>39518</c:v>
                </c:pt>
                <c:pt idx="549">
                  <c:v>39519</c:v>
                </c:pt>
                <c:pt idx="550">
                  <c:v>39520</c:v>
                </c:pt>
                <c:pt idx="551">
                  <c:v>39521</c:v>
                </c:pt>
                <c:pt idx="552">
                  <c:v>39524</c:v>
                </c:pt>
                <c:pt idx="553">
                  <c:v>39525</c:v>
                </c:pt>
                <c:pt idx="554">
                  <c:v>39526</c:v>
                </c:pt>
                <c:pt idx="555">
                  <c:v>39531</c:v>
                </c:pt>
                <c:pt idx="556">
                  <c:v>39532</c:v>
                </c:pt>
                <c:pt idx="557">
                  <c:v>39533</c:v>
                </c:pt>
                <c:pt idx="558">
                  <c:v>39534</c:v>
                </c:pt>
                <c:pt idx="559">
                  <c:v>39535</c:v>
                </c:pt>
                <c:pt idx="560">
                  <c:v>39538</c:v>
                </c:pt>
                <c:pt idx="561">
                  <c:v>39539</c:v>
                </c:pt>
                <c:pt idx="562">
                  <c:v>39540</c:v>
                </c:pt>
                <c:pt idx="563">
                  <c:v>39541</c:v>
                </c:pt>
                <c:pt idx="564">
                  <c:v>39542</c:v>
                </c:pt>
                <c:pt idx="565">
                  <c:v>39545</c:v>
                </c:pt>
                <c:pt idx="566">
                  <c:v>39546</c:v>
                </c:pt>
                <c:pt idx="567">
                  <c:v>39547</c:v>
                </c:pt>
                <c:pt idx="568">
                  <c:v>39548</c:v>
                </c:pt>
                <c:pt idx="569">
                  <c:v>39549</c:v>
                </c:pt>
                <c:pt idx="570">
                  <c:v>39553</c:v>
                </c:pt>
                <c:pt idx="571">
                  <c:v>39554</c:v>
                </c:pt>
                <c:pt idx="572">
                  <c:v>39555</c:v>
                </c:pt>
                <c:pt idx="573">
                  <c:v>39559</c:v>
                </c:pt>
                <c:pt idx="574">
                  <c:v>39560</c:v>
                </c:pt>
                <c:pt idx="575">
                  <c:v>39561</c:v>
                </c:pt>
                <c:pt idx="576">
                  <c:v>39562</c:v>
                </c:pt>
                <c:pt idx="577">
                  <c:v>39563</c:v>
                </c:pt>
                <c:pt idx="578">
                  <c:v>39566</c:v>
                </c:pt>
                <c:pt idx="579">
                  <c:v>39567</c:v>
                </c:pt>
                <c:pt idx="580">
                  <c:v>39568</c:v>
                </c:pt>
                <c:pt idx="581">
                  <c:v>39570</c:v>
                </c:pt>
                <c:pt idx="582">
                  <c:v>39573</c:v>
                </c:pt>
                <c:pt idx="583">
                  <c:v>39574</c:v>
                </c:pt>
                <c:pt idx="584">
                  <c:v>39575</c:v>
                </c:pt>
                <c:pt idx="585">
                  <c:v>39576</c:v>
                </c:pt>
                <c:pt idx="586">
                  <c:v>39577</c:v>
                </c:pt>
                <c:pt idx="587">
                  <c:v>39580</c:v>
                </c:pt>
                <c:pt idx="588">
                  <c:v>39581</c:v>
                </c:pt>
                <c:pt idx="589">
                  <c:v>39582</c:v>
                </c:pt>
                <c:pt idx="590">
                  <c:v>39583</c:v>
                </c:pt>
                <c:pt idx="591">
                  <c:v>39584</c:v>
                </c:pt>
                <c:pt idx="592">
                  <c:v>39588</c:v>
                </c:pt>
                <c:pt idx="593">
                  <c:v>39589</c:v>
                </c:pt>
                <c:pt idx="594">
                  <c:v>39590</c:v>
                </c:pt>
                <c:pt idx="595">
                  <c:v>39591</c:v>
                </c:pt>
                <c:pt idx="596">
                  <c:v>39594</c:v>
                </c:pt>
                <c:pt idx="597">
                  <c:v>39595</c:v>
                </c:pt>
                <c:pt idx="598">
                  <c:v>39596</c:v>
                </c:pt>
                <c:pt idx="599">
                  <c:v>39597</c:v>
                </c:pt>
                <c:pt idx="600">
                  <c:v>39598</c:v>
                </c:pt>
                <c:pt idx="601">
                  <c:v>39601</c:v>
                </c:pt>
                <c:pt idx="602">
                  <c:v>39602</c:v>
                </c:pt>
                <c:pt idx="603">
                  <c:v>39603</c:v>
                </c:pt>
                <c:pt idx="604">
                  <c:v>39604</c:v>
                </c:pt>
                <c:pt idx="605">
                  <c:v>39605</c:v>
                </c:pt>
                <c:pt idx="606">
                  <c:v>39608</c:v>
                </c:pt>
                <c:pt idx="607">
                  <c:v>39609</c:v>
                </c:pt>
                <c:pt idx="608">
                  <c:v>39610</c:v>
                </c:pt>
                <c:pt idx="609">
                  <c:v>39611</c:v>
                </c:pt>
                <c:pt idx="610">
                  <c:v>39612</c:v>
                </c:pt>
                <c:pt idx="611">
                  <c:v>39615</c:v>
                </c:pt>
                <c:pt idx="612">
                  <c:v>39616</c:v>
                </c:pt>
                <c:pt idx="613">
                  <c:v>39617</c:v>
                </c:pt>
                <c:pt idx="614">
                  <c:v>39618</c:v>
                </c:pt>
                <c:pt idx="615">
                  <c:v>39619</c:v>
                </c:pt>
                <c:pt idx="616">
                  <c:v>39622</c:v>
                </c:pt>
                <c:pt idx="617">
                  <c:v>39623</c:v>
                </c:pt>
                <c:pt idx="618">
                  <c:v>39624</c:v>
                </c:pt>
                <c:pt idx="619">
                  <c:v>39625</c:v>
                </c:pt>
                <c:pt idx="620">
                  <c:v>39626</c:v>
                </c:pt>
                <c:pt idx="621">
                  <c:v>39629</c:v>
                </c:pt>
                <c:pt idx="622">
                  <c:v>39630</c:v>
                </c:pt>
                <c:pt idx="623">
                  <c:v>39631</c:v>
                </c:pt>
                <c:pt idx="624">
                  <c:v>39632</c:v>
                </c:pt>
                <c:pt idx="625">
                  <c:v>39633</c:v>
                </c:pt>
                <c:pt idx="626">
                  <c:v>39636</c:v>
                </c:pt>
                <c:pt idx="627">
                  <c:v>39637</c:v>
                </c:pt>
                <c:pt idx="628">
                  <c:v>39638</c:v>
                </c:pt>
                <c:pt idx="629">
                  <c:v>39639</c:v>
                </c:pt>
                <c:pt idx="630">
                  <c:v>39640</c:v>
                </c:pt>
                <c:pt idx="631">
                  <c:v>39643</c:v>
                </c:pt>
                <c:pt idx="632">
                  <c:v>39644</c:v>
                </c:pt>
                <c:pt idx="633">
                  <c:v>39645</c:v>
                </c:pt>
                <c:pt idx="634">
                  <c:v>39646</c:v>
                </c:pt>
                <c:pt idx="635">
                  <c:v>39647</c:v>
                </c:pt>
                <c:pt idx="636">
                  <c:v>39650</c:v>
                </c:pt>
                <c:pt idx="637">
                  <c:v>39651</c:v>
                </c:pt>
                <c:pt idx="638">
                  <c:v>39652</c:v>
                </c:pt>
                <c:pt idx="639">
                  <c:v>39653</c:v>
                </c:pt>
                <c:pt idx="640">
                  <c:v>39654</c:v>
                </c:pt>
                <c:pt idx="641">
                  <c:v>39657</c:v>
                </c:pt>
                <c:pt idx="642">
                  <c:v>39658</c:v>
                </c:pt>
                <c:pt idx="643">
                  <c:v>39659</c:v>
                </c:pt>
                <c:pt idx="644">
                  <c:v>39660</c:v>
                </c:pt>
                <c:pt idx="645">
                  <c:v>39661</c:v>
                </c:pt>
                <c:pt idx="646">
                  <c:v>39664</c:v>
                </c:pt>
                <c:pt idx="647">
                  <c:v>39665</c:v>
                </c:pt>
                <c:pt idx="648">
                  <c:v>39666</c:v>
                </c:pt>
                <c:pt idx="649">
                  <c:v>39667</c:v>
                </c:pt>
                <c:pt idx="650">
                  <c:v>39668</c:v>
                </c:pt>
                <c:pt idx="651">
                  <c:v>39671</c:v>
                </c:pt>
                <c:pt idx="652">
                  <c:v>39672</c:v>
                </c:pt>
                <c:pt idx="653">
                  <c:v>39673</c:v>
                </c:pt>
                <c:pt idx="654">
                  <c:v>39674</c:v>
                </c:pt>
                <c:pt idx="655">
                  <c:v>39678</c:v>
                </c:pt>
                <c:pt idx="656">
                  <c:v>39679</c:v>
                </c:pt>
                <c:pt idx="657">
                  <c:v>39680</c:v>
                </c:pt>
                <c:pt idx="658">
                  <c:v>39681</c:v>
                </c:pt>
                <c:pt idx="659">
                  <c:v>39682</c:v>
                </c:pt>
                <c:pt idx="660">
                  <c:v>39685</c:v>
                </c:pt>
                <c:pt idx="661">
                  <c:v>39686</c:v>
                </c:pt>
                <c:pt idx="662">
                  <c:v>39687</c:v>
                </c:pt>
                <c:pt idx="663">
                  <c:v>39688</c:v>
                </c:pt>
                <c:pt idx="664">
                  <c:v>39689</c:v>
                </c:pt>
                <c:pt idx="665">
                  <c:v>39692</c:v>
                </c:pt>
                <c:pt idx="666">
                  <c:v>39693</c:v>
                </c:pt>
                <c:pt idx="667">
                  <c:v>39695</c:v>
                </c:pt>
                <c:pt idx="668">
                  <c:v>39696</c:v>
                </c:pt>
                <c:pt idx="669">
                  <c:v>39699</c:v>
                </c:pt>
                <c:pt idx="670">
                  <c:v>39700</c:v>
                </c:pt>
                <c:pt idx="671">
                  <c:v>39701</c:v>
                </c:pt>
                <c:pt idx="672">
                  <c:v>39702</c:v>
                </c:pt>
                <c:pt idx="673">
                  <c:v>39703</c:v>
                </c:pt>
                <c:pt idx="674">
                  <c:v>39706</c:v>
                </c:pt>
                <c:pt idx="675">
                  <c:v>39707</c:v>
                </c:pt>
                <c:pt idx="676">
                  <c:v>39708</c:v>
                </c:pt>
                <c:pt idx="677">
                  <c:v>39709</c:v>
                </c:pt>
                <c:pt idx="678">
                  <c:v>39710</c:v>
                </c:pt>
                <c:pt idx="679">
                  <c:v>39713</c:v>
                </c:pt>
                <c:pt idx="680">
                  <c:v>39714</c:v>
                </c:pt>
                <c:pt idx="681">
                  <c:v>39715</c:v>
                </c:pt>
                <c:pt idx="682">
                  <c:v>39716</c:v>
                </c:pt>
                <c:pt idx="683">
                  <c:v>39717</c:v>
                </c:pt>
                <c:pt idx="684">
                  <c:v>39720</c:v>
                </c:pt>
                <c:pt idx="685">
                  <c:v>39721</c:v>
                </c:pt>
                <c:pt idx="686">
                  <c:v>39722</c:v>
                </c:pt>
                <c:pt idx="687">
                  <c:v>39724</c:v>
                </c:pt>
                <c:pt idx="688">
                  <c:v>39727</c:v>
                </c:pt>
                <c:pt idx="689">
                  <c:v>39728</c:v>
                </c:pt>
                <c:pt idx="690">
                  <c:v>39729</c:v>
                </c:pt>
                <c:pt idx="691">
                  <c:v>39731</c:v>
                </c:pt>
                <c:pt idx="692">
                  <c:v>39734</c:v>
                </c:pt>
                <c:pt idx="693">
                  <c:v>39735</c:v>
                </c:pt>
                <c:pt idx="694">
                  <c:v>39736</c:v>
                </c:pt>
                <c:pt idx="695">
                  <c:v>39737</c:v>
                </c:pt>
                <c:pt idx="696">
                  <c:v>39738</c:v>
                </c:pt>
                <c:pt idx="697">
                  <c:v>39741</c:v>
                </c:pt>
                <c:pt idx="698">
                  <c:v>39742</c:v>
                </c:pt>
                <c:pt idx="699">
                  <c:v>39743</c:v>
                </c:pt>
                <c:pt idx="700">
                  <c:v>39744</c:v>
                </c:pt>
                <c:pt idx="701">
                  <c:v>39745</c:v>
                </c:pt>
                <c:pt idx="702">
                  <c:v>39748</c:v>
                </c:pt>
                <c:pt idx="703">
                  <c:v>39749</c:v>
                </c:pt>
                <c:pt idx="704">
                  <c:v>39750</c:v>
                </c:pt>
                <c:pt idx="705">
                  <c:v>39752</c:v>
                </c:pt>
                <c:pt idx="706">
                  <c:v>39755</c:v>
                </c:pt>
                <c:pt idx="707">
                  <c:v>39756</c:v>
                </c:pt>
                <c:pt idx="708">
                  <c:v>39757</c:v>
                </c:pt>
                <c:pt idx="709">
                  <c:v>39758</c:v>
                </c:pt>
                <c:pt idx="710">
                  <c:v>39759</c:v>
                </c:pt>
                <c:pt idx="711">
                  <c:v>39762</c:v>
                </c:pt>
                <c:pt idx="712">
                  <c:v>39763</c:v>
                </c:pt>
                <c:pt idx="713">
                  <c:v>39764</c:v>
                </c:pt>
                <c:pt idx="714">
                  <c:v>39766</c:v>
                </c:pt>
                <c:pt idx="715">
                  <c:v>39769</c:v>
                </c:pt>
                <c:pt idx="716">
                  <c:v>39770</c:v>
                </c:pt>
                <c:pt idx="717">
                  <c:v>39771</c:v>
                </c:pt>
                <c:pt idx="718">
                  <c:v>39772</c:v>
                </c:pt>
                <c:pt idx="719">
                  <c:v>39773</c:v>
                </c:pt>
                <c:pt idx="720">
                  <c:v>39776</c:v>
                </c:pt>
                <c:pt idx="721">
                  <c:v>39777</c:v>
                </c:pt>
                <c:pt idx="722">
                  <c:v>39778</c:v>
                </c:pt>
                <c:pt idx="723">
                  <c:v>39780</c:v>
                </c:pt>
                <c:pt idx="724">
                  <c:v>39783</c:v>
                </c:pt>
                <c:pt idx="725">
                  <c:v>39784</c:v>
                </c:pt>
                <c:pt idx="726">
                  <c:v>39785</c:v>
                </c:pt>
                <c:pt idx="727">
                  <c:v>39786</c:v>
                </c:pt>
                <c:pt idx="728">
                  <c:v>39787</c:v>
                </c:pt>
                <c:pt idx="729">
                  <c:v>39790</c:v>
                </c:pt>
                <c:pt idx="730">
                  <c:v>39792</c:v>
                </c:pt>
                <c:pt idx="731">
                  <c:v>39793</c:v>
                </c:pt>
                <c:pt idx="732">
                  <c:v>39794</c:v>
                </c:pt>
                <c:pt idx="733">
                  <c:v>39797</c:v>
                </c:pt>
                <c:pt idx="734">
                  <c:v>39798</c:v>
                </c:pt>
                <c:pt idx="735">
                  <c:v>39799</c:v>
                </c:pt>
                <c:pt idx="736">
                  <c:v>39800</c:v>
                </c:pt>
                <c:pt idx="737">
                  <c:v>39801</c:v>
                </c:pt>
                <c:pt idx="738">
                  <c:v>39804</c:v>
                </c:pt>
                <c:pt idx="739">
                  <c:v>39805</c:v>
                </c:pt>
                <c:pt idx="740">
                  <c:v>39806</c:v>
                </c:pt>
                <c:pt idx="741">
                  <c:v>39808</c:v>
                </c:pt>
                <c:pt idx="742">
                  <c:v>39811</c:v>
                </c:pt>
                <c:pt idx="743">
                  <c:v>39812</c:v>
                </c:pt>
                <c:pt idx="744">
                  <c:v>39813</c:v>
                </c:pt>
                <c:pt idx="745">
                  <c:v>39814</c:v>
                </c:pt>
                <c:pt idx="746">
                  <c:v>39815</c:v>
                </c:pt>
                <c:pt idx="747">
                  <c:v>39818</c:v>
                </c:pt>
                <c:pt idx="748">
                  <c:v>39819</c:v>
                </c:pt>
                <c:pt idx="749">
                  <c:v>39820</c:v>
                </c:pt>
                <c:pt idx="750">
                  <c:v>39822</c:v>
                </c:pt>
                <c:pt idx="751">
                  <c:v>39825</c:v>
                </c:pt>
                <c:pt idx="752">
                  <c:v>39826</c:v>
                </c:pt>
                <c:pt idx="753">
                  <c:v>39827</c:v>
                </c:pt>
                <c:pt idx="754">
                  <c:v>39828</c:v>
                </c:pt>
                <c:pt idx="755">
                  <c:v>39829</c:v>
                </c:pt>
                <c:pt idx="756">
                  <c:v>39832</c:v>
                </c:pt>
                <c:pt idx="757">
                  <c:v>39833</c:v>
                </c:pt>
                <c:pt idx="758">
                  <c:v>39834</c:v>
                </c:pt>
                <c:pt idx="759">
                  <c:v>39835</c:v>
                </c:pt>
                <c:pt idx="760">
                  <c:v>39836</c:v>
                </c:pt>
                <c:pt idx="761">
                  <c:v>39840</c:v>
                </c:pt>
                <c:pt idx="762">
                  <c:v>39841</c:v>
                </c:pt>
                <c:pt idx="763">
                  <c:v>39842</c:v>
                </c:pt>
                <c:pt idx="764">
                  <c:v>39843</c:v>
                </c:pt>
                <c:pt idx="765">
                  <c:v>39846</c:v>
                </c:pt>
                <c:pt idx="766">
                  <c:v>39847</c:v>
                </c:pt>
                <c:pt idx="767">
                  <c:v>39848</c:v>
                </c:pt>
                <c:pt idx="768">
                  <c:v>39849</c:v>
                </c:pt>
                <c:pt idx="769">
                  <c:v>39850</c:v>
                </c:pt>
                <c:pt idx="770">
                  <c:v>39853</c:v>
                </c:pt>
                <c:pt idx="771">
                  <c:v>39854</c:v>
                </c:pt>
                <c:pt idx="772">
                  <c:v>39855</c:v>
                </c:pt>
                <c:pt idx="773">
                  <c:v>39856</c:v>
                </c:pt>
                <c:pt idx="774">
                  <c:v>39857</c:v>
                </c:pt>
                <c:pt idx="775">
                  <c:v>39860</c:v>
                </c:pt>
                <c:pt idx="776">
                  <c:v>39861</c:v>
                </c:pt>
                <c:pt idx="777">
                  <c:v>39862</c:v>
                </c:pt>
                <c:pt idx="778">
                  <c:v>39863</c:v>
                </c:pt>
                <c:pt idx="779">
                  <c:v>39864</c:v>
                </c:pt>
                <c:pt idx="780">
                  <c:v>39868</c:v>
                </c:pt>
                <c:pt idx="781">
                  <c:v>39869</c:v>
                </c:pt>
                <c:pt idx="782">
                  <c:v>39870</c:v>
                </c:pt>
                <c:pt idx="783">
                  <c:v>39871</c:v>
                </c:pt>
                <c:pt idx="784">
                  <c:v>39874</c:v>
                </c:pt>
                <c:pt idx="785">
                  <c:v>39875</c:v>
                </c:pt>
                <c:pt idx="786">
                  <c:v>39876</c:v>
                </c:pt>
                <c:pt idx="787">
                  <c:v>39877</c:v>
                </c:pt>
                <c:pt idx="788">
                  <c:v>39878</c:v>
                </c:pt>
                <c:pt idx="789">
                  <c:v>39881</c:v>
                </c:pt>
                <c:pt idx="790">
                  <c:v>39884</c:v>
                </c:pt>
                <c:pt idx="791">
                  <c:v>39885</c:v>
                </c:pt>
                <c:pt idx="792">
                  <c:v>39888</c:v>
                </c:pt>
                <c:pt idx="793">
                  <c:v>39889</c:v>
                </c:pt>
                <c:pt idx="794">
                  <c:v>39890</c:v>
                </c:pt>
                <c:pt idx="795">
                  <c:v>39891</c:v>
                </c:pt>
                <c:pt idx="796">
                  <c:v>39892</c:v>
                </c:pt>
                <c:pt idx="797">
                  <c:v>39895</c:v>
                </c:pt>
                <c:pt idx="798">
                  <c:v>39896</c:v>
                </c:pt>
                <c:pt idx="799">
                  <c:v>39897</c:v>
                </c:pt>
                <c:pt idx="800">
                  <c:v>39898</c:v>
                </c:pt>
                <c:pt idx="801">
                  <c:v>39899</c:v>
                </c:pt>
                <c:pt idx="802">
                  <c:v>39902</c:v>
                </c:pt>
                <c:pt idx="803">
                  <c:v>39903</c:v>
                </c:pt>
                <c:pt idx="804">
                  <c:v>39904</c:v>
                </c:pt>
                <c:pt idx="805">
                  <c:v>39905</c:v>
                </c:pt>
                <c:pt idx="806">
                  <c:v>39909</c:v>
                </c:pt>
                <c:pt idx="807">
                  <c:v>39911</c:v>
                </c:pt>
                <c:pt idx="808">
                  <c:v>39912</c:v>
                </c:pt>
                <c:pt idx="809">
                  <c:v>39916</c:v>
                </c:pt>
                <c:pt idx="810">
                  <c:v>39918</c:v>
                </c:pt>
                <c:pt idx="811">
                  <c:v>39919</c:v>
                </c:pt>
                <c:pt idx="812">
                  <c:v>39920</c:v>
                </c:pt>
                <c:pt idx="813">
                  <c:v>39923</c:v>
                </c:pt>
                <c:pt idx="814">
                  <c:v>39924</c:v>
                </c:pt>
                <c:pt idx="815">
                  <c:v>39925</c:v>
                </c:pt>
                <c:pt idx="816">
                  <c:v>39926</c:v>
                </c:pt>
                <c:pt idx="817">
                  <c:v>39927</c:v>
                </c:pt>
                <c:pt idx="818">
                  <c:v>39930</c:v>
                </c:pt>
                <c:pt idx="819">
                  <c:v>39931</c:v>
                </c:pt>
                <c:pt idx="820">
                  <c:v>39932</c:v>
                </c:pt>
                <c:pt idx="821">
                  <c:v>39937</c:v>
                </c:pt>
                <c:pt idx="822">
                  <c:v>39938</c:v>
                </c:pt>
                <c:pt idx="823">
                  <c:v>39939</c:v>
                </c:pt>
                <c:pt idx="824">
                  <c:v>39940</c:v>
                </c:pt>
                <c:pt idx="825">
                  <c:v>39941</c:v>
                </c:pt>
                <c:pt idx="826">
                  <c:v>39944</c:v>
                </c:pt>
                <c:pt idx="827">
                  <c:v>39945</c:v>
                </c:pt>
                <c:pt idx="828">
                  <c:v>39946</c:v>
                </c:pt>
                <c:pt idx="829">
                  <c:v>39947</c:v>
                </c:pt>
                <c:pt idx="830">
                  <c:v>39948</c:v>
                </c:pt>
                <c:pt idx="831">
                  <c:v>39951</c:v>
                </c:pt>
                <c:pt idx="832">
                  <c:v>39952</c:v>
                </c:pt>
                <c:pt idx="833">
                  <c:v>39953</c:v>
                </c:pt>
                <c:pt idx="834">
                  <c:v>39954</c:v>
                </c:pt>
                <c:pt idx="835">
                  <c:v>39955</c:v>
                </c:pt>
                <c:pt idx="836">
                  <c:v>39958</c:v>
                </c:pt>
                <c:pt idx="837">
                  <c:v>39959</c:v>
                </c:pt>
                <c:pt idx="838">
                  <c:v>39960</c:v>
                </c:pt>
                <c:pt idx="839">
                  <c:v>39961</c:v>
                </c:pt>
                <c:pt idx="840">
                  <c:v>39962</c:v>
                </c:pt>
                <c:pt idx="841">
                  <c:v>39965</c:v>
                </c:pt>
                <c:pt idx="842">
                  <c:v>39966</c:v>
                </c:pt>
                <c:pt idx="843">
                  <c:v>39967</c:v>
                </c:pt>
                <c:pt idx="844">
                  <c:v>39968</c:v>
                </c:pt>
                <c:pt idx="845">
                  <c:v>39969</c:v>
                </c:pt>
                <c:pt idx="846">
                  <c:v>39972</c:v>
                </c:pt>
                <c:pt idx="847">
                  <c:v>39973</c:v>
                </c:pt>
                <c:pt idx="848">
                  <c:v>39974</c:v>
                </c:pt>
                <c:pt idx="849">
                  <c:v>39975</c:v>
                </c:pt>
                <c:pt idx="850">
                  <c:v>39976</c:v>
                </c:pt>
                <c:pt idx="851">
                  <c:v>39979</c:v>
                </c:pt>
                <c:pt idx="852">
                  <c:v>39980</c:v>
                </c:pt>
                <c:pt idx="853">
                  <c:v>39981</c:v>
                </c:pt>
                <c:pt idx="854">
                  <c:v>39982</c:v>
                </c:pt>
                <c:pt idx="855">
                  <c:v>39983</c:v>
                </c:pt>
                <c:pt idx="856">
                  <c:v>39986</c:v>
                </c:pt>
                <c:pt idx="857">
                  <c:v>39987</c:v>
                </c:pt>
                <c:pt idx="858">
                  <c:v>39988</c:v>
                </c:pt>
                <c:pt idx="859">
                  <c:v>39989</c:v>
                </c:pt>
                <c:pt idx="860">
                  <c:v>39990</c:v>
                </c:pt>
                <c:pt idx="861">
                  <c:v>39993</c:v>
                </c:pt>
                <c:pt idx="862">
                  <c:v>39994</c:v>
                </c:pt>
                <c:pt idx="863">
                  <c:v>39995</c:v>
                </c:pt>
                <c:pt idx="864">
                  <c:v>39996</c:v>
                </c:pt>
                <c:pt idx="865">
                  <c:v>39997</c:v>
                </c:pt>
                <c:pt idx="866">
                  <c:v>40000</c:v>
                </c:pt>
                <c:pt idx="867">
                  <c:v>40001</c:v>
                </c:pt>
                <c:pt idx="868">
                  <c:v>40002</c:v>
                </c:pt>
                <c:pt idx="869">
                  <c:v>40003</c:v>
                </c:pt>
                <c:pt idx="870">
                  <c:v>40004</c:v>
                </c:pt>
                <c:pt idx="871">
                  <c:v>40007</c:v>
                </c:pt>
                <c:pt idx="872">
                  <c:v>40008</c:v>
                </c:pt>
                <c:pt idx="873">
                  <c:v>40009</c:v>
                </c:pt>
                <c:pt idx="874">
                  <c:v>40010</c:v>
                </c:pt>
                <c:pt idx="875">
                  <c:v>40011</c:v>
                </c:pt>
                <c:pt idx="876">
                  <c:v>40014</c:v>
                </c:pt>
                <c:pt idx="877">
                  <c:v>40015</c:v>
                </c:pt>
                <c:pt idx="878">
                  <c:v>40016</c:v>
                </c:pt>
                <c:pt idx="879">
                  <c:v>40017</c:v>
                </c:pt>
                <c:pt idx="880">
                  <c:v>40018</c:v>
                </c:pt>
                <c:pt idx="881">
                  <c:v>40021</c:v>
                </c:pt>
                <c:pt idx="882">
                  <c:v>40022</c:v>
                </c:pt>
                <c:pt idx="883">
                  <c:v>40023</c:v>
                </c:pt>
                <c:pt idx="884">
                  <c:v>40024</c:v>
                </c:pt>
                <c:pt idx="885">
                  <c:v>40025</c:v>
                </c:pt>
                <c:pt idx="886">
                  <c:v>40028</c:v>
                </c:pt>
                <c:pt idx="887">
                  <c:v>40029</c:v>
                </c:pt>
                <c:pt idx="888">
                  <c:v>40030</c:v>
                </c:pt>
                <c:pt idx="889">
                  <c:v>40031</c:v>
                </c:pt>
                <c:pt idx="890">
                  <c:v>40032</c:v>
                </c:pt>
                <c:pt idx="891">
                  <c:v>40035</c:v>
                </c:pt>
                <c:pt idx="892">
                  <c:v>40036</c:v>
                </c:pt>
                <c:pt idx="893">
                  <c:v>40037</c:v>
                </c:pt>
                <c:pt idx="894">
                  <c:v>40038</c:v>
                </c:pt>
                <c:pt idx="895">
                  <c:v>40039</c:v>
                </c:pt>
                <c:pt idx="896">
                  <c:v>40042</c:v>
                </c:pt>
                <c:pt idx="897">
                  <c:v>40043</c:v>
                </c:pt>
                <c:pt idx="898">
                  <c:v>40044</c:v>
                </c:pt>
                <c:pt idx="899">
                  <c:v>40045</c:v>
                </c:pt>
                <c:pt idx="900">
                  <c:v>40046</c:v>
                </c:pt>
                <c:pt idx="901">
                  <c:v>40049</c:v>
                </c:pt>
                <c:pt idx="902">
                  <c:v>40050</c:v>
                </c:pt>
                <c:pt idx="903">
                  <c:v>40051</c:v>
                </c:pt>
                <c:pt idx="904">
                  <c:v>40052</c:v>
                </c:pt>
                <c:pt idx="905">
                  <c:v>40053</c:v>
                </c:pt>
                <c:pt idx="906">
                  <c:v>40056</c:v>
                </c:pt>
                <c:pt idx="907">
                  <c:v>40057</c:v>
                </c:pt>
                <c:pt idx="908">
                  <c:v>40058</c:v>
                </c:pt>
                <c:pt idx="909">
                  <c:v>40059</c:v>
                </c:pt>
                <c:pt idx="910">
                  <c:v>40060</c:v>
                </c:pt>
                <c:pt idx="911">
                  <c:v>40063</c:v>
                </c:pt>
                <c:pt idx="912">
                  <c:v>40064</c:v>
                </c:pt>
                <c:pt idx="913">
                  <c:v>40065</c:v>
                </c:pt>
                <c:pt idx="914">
                  <c:v>40066</c:v>
                </c:pt>
                <c:pt idx="915">
                  <c:v>40067</c:v>
                </c:pt>
                <c:pt idx="916">
                  <c:v>40070</c:v>
                </c:pt>
                <c:pt idx="917">
                  <c:v>40071</c:v>
                </c:pt>
                <c:pt idx="918">
                  <c:v>40072</c:v>
                </c:pt>
                <c:pt idx="919">
                  <c:v>40073</c:v>
                </c:pt>
                <c:pt idx="920">
                  <c:v>40074</c:v>
                </c:pt>
                <c:pt idx="921">
                  <c:v>40078</c:v>
                </c:pt>
                <c:pt idx="922">
                  <c:v>40079</c:v>
                </c:pt>
                <c:pt idx="923">
                  <c:v>40080</c:v>
                </c:pt>
                <c:pt idx="924">
                  <c:v>40081</c:v>
                </c:pt>
                <c:pt idx="925">
                  <c:v>40085</c:v>
                </c:pt>
                <c:pt idx="926">
                  <c:v>40086</c:v>
                </c:pt>
                <c:pt idx="927">
                  <c:v>40087</c:v>
                </c:pt>
                <c:pt idx="928">
                  <c:v>40091</c:v>
                </c:pt>
                <c:pt idx="929">
                  <c:v>40092</c:v>
                </c:pt>
                <c:pt idx="930">
                  <c:v>40093</c:v>
                </c:pt>
                <c:pt idx="931">
                  <c:v>40094</c:v>
                </c:pt>
                <c:pt idx="932">
                  <c:v>40095</c:v>
                </c:pt>
                <c:pt idx="933">
                  <c:v>40098</c:v>
                </c:pt>
                <c:pt idx="934">
                  <c:v>40100</c:v>
                </c:pt>
                <c:pt idx="935">
                  <c:v>40101</c:v>
                </c:pt>
                <c:pt idx="936">
                  <c:v>40102</c:v>
                </c:pt>
                <c:pt idx="937">
                  <c:v>40103</c:v>
                </c:pt>
                <c:pt idx="938">
                  <c:v>40106</c:v>
                </c:pt>
                <c:pt idx="939">
                  <c:v>40107</c:v>
                </c:pt>
                <c:pt idx="940">
                  <c:v>40108</c:v>
                </c:pt>
                <c:pt idx="941">
                  <c:v>40109</c:v>
                </c:pt>
                <c:pt idx="942">
                  <c:v>40112</c:v>
                </c:pt>
                <c:pt idx="943">
                  <c:v>40113</c:v>
                </c:pt>
                <c:pt idx="944">
                  <c:v>40114</c:v>
                </c:pt>
                <c:pt idx="945">
                  <c:v>40115</c:v>
                </c:pt>
                <c:pt idx="946">
                  <c:v>40116</c:v>
                </c:pt>
                <c:pt idx="947">
                  <c:v>40120</c:v>
                </c:pt>
                <c:pt idx="948">
                  <c:v>40121</c:v>
                </c:pt>
                <c:pt idx="949">
                  <c:v>40122</c:v>
                </c:pt>
                <c:pt idx="950">
                  <c:v>40123</c:v>
                </c:pt>
                <c:pt idx="951">
                  <c:v>40126</c:v>
                </c:pt>
                <c:pt idx="952">
                  <c:v>40127</c:v>
                </c:pt>
                <c:pt idx="953">
                  <c:v>40128</c:v>
                </c:pt>
                <c:pt idx="954">
                  <c:v>40129</c:v>
                </c:pt>
                <c:pt idx="955">
                  <c:v>40130</c:v>
                </c:pt>
                <c:pt idx="956">
                  <c:v>40133</c:v>
                </c:pt>
                <c:pt idx="957">
                  <c:v>40134</c:v>
                </c:pt>
                <c:pt idx="958">
                  <c:v>40135</c:v>
                </c:pt>
                <c:pt idx="959">
                  <c:v>40136</c:v>
                </c:pt>
                <c:pt idx="960">
                  <c:v>40137</c:v>
                </c:pt>
                <c:pt idx="961">
                  <c:v>40140</c:v>
                </c:pt>
                <c:pt idx="962">
                  <c:v>40141</c:v>
                </c:pt>
                <c:pt idx="963">
                  <c:v>40142</c:v>
                </c:pt>
                <c:pt idx="964">
                  <c:v>40143</c:v>
                </c:pt>
                <c:pt idx="965">
                  <c:v>40144</c:v>
                </c:pt>
                <c:pt idx="966">
                  <c:v>40147</c:v>
                </c:pt>
                <c:pt idx="967">
                  <c:v>40148</c:v>
                </c:pt>
                <c:pt idx="968">
                  <c:v>40149</c:v>
                </c:pt>
                <c:pt idx="969">
                  <c:v>40150</c:v>
                </c:pt>
                <c:pt idx="970">
                  <c:v>40151</c:v>
                </c:pt>
                <c:pt idx="971">
                  <c:v>40154</c:v>
                </c:pt>
                <c:pt idx="972">
                  <c:v>40155</c:v>
                </c:pt>
                <c:pt idx="973">
                  <c:v>40156</c:v>
                </c:pt>
                <c:pt idx="974">
                  <c:v>40157</c:v>
                </c:pt>
                <c:pt idx="975">
                  <c:v>40158</c:v>
                </c:pt>
                <c:pt idx="976">
                  <c:v>40161</c:v>
                </c:pt>
                <c:pt idx="977">
                  <c:v>40162</c:v>
                </c:pt>
                <c:pt idx="978">
                  <c:v>40163</c:v>
                </c:pt>
                <c:pt idx="979">
                  <c:v>40164</c:v>
                </c:pt>
                <c:pt idx="980">
                  <c:v>40165</c:v>
                </c:pt>
                <c:pt idx="981">
                  <c:v>40168</c:v>
                </c:pt>
                <c:pt idx="982">
                  <c:v>40169</c:v>
                </c:pt>
                <c:pt idx="983">
                  <c:v>40170</c:v>
                </c:pt>
                <c:pt idx="984">
                  <c:v>40171</c:v>
                </c:pt>
                <c:pt idx="985">
                  <c:v>40176</c:v>
                </c:pt>
                <c:pt idx="986">
                  <c:v>40177</c:v>
                </c:pt>
                <c:pt idx="987">
                  <c:v>40178</c:v>
                </c:pt>
                <c:pt idx="988">
                  <c:v>40182</c:v>
                </c:pt>
                <c:pt idx="989">
                  <c:v>40183</c:v>
                </c:pt>
                <c:pt idx="990">
                  <c:v>40184</c:v>
                </c:pt>
                <c:pt idx="991">
                  <c:v>40185</c:v>
                </c:pt>
                <c:pt idx="992">
                  <c:v>40186</c:v>
                </c:pt>
                <c:pt idx="993">
                  <c:v>40189</c:v>
                </c:pt>
                <c:pt idx="994">
                  <c:v>40190</c:v>
                </c:pt>
                <c:pt idx="995">
                  <c:v>40191</c:v>
                </c:pt>
                <c:pt idx="996">
                  <c:v>40192</c:v>
                </c:pt>
                <c:pt idx="997">
                  <c:v>40193</c:v>
                </c:pt>
                <c:pt idx="998">
                  <c:v>40196</c:v>
                </c:pt>
                <c:pt idx="999">
                  <c:v>40197</c:v>
                </c:pt>
                <c:pt idx="1000">
                  <c:v>40198</c:v>
                </c:pt>
                <c:pt idx="1001">
                  <c:v>40199</c:v>
                </c:pt>
                <c:pt idx="1002">
                  <c:v>40200</c:v>
                </c:pt>
                <c:pt idx="1003">
                  <c:v>40203</c:v>
                </c:pt>
                <c:pt idx="1004">
                  <c:v>40205</c:v>
                </c:pt>
                <c:pt idx="1005">
                  <c:v>40206</c:v>
                </c:pt>
                <c:pt idx="1006">
                  <c:v>40207</c:v>
                </c:pt>
                <c:pt idx="1007">
                  <c:v>40210</c:v>
                </c:pt>
                <c:pt idx="1008">
                  <c:v>40211</c:v>
                </c:pt>
                <c:pt idx="1009">
                  <c:v>40212</c:v>
                </c:pt>
                <c:pt idx="1010">
                  <c:v>40213</c:v>
                </c:pt>
                <c:pt idx="1011">
                  <c:v>40214</c:v>
                </c:pt>
                <c:pt idx="1012">
                  <c:v>40215</c:v>
                </c:pt>
                <c:pt idx="1013">
                  <c:v>40217</c:v>
                </c:pt>
                <c:pt idx="1014">
                  <c:v>40218</c:v>
                </c:pt>
                <c:pt idx="1015">
                  <c:v>40219</c:v>
                </c:pt>
                <c:pt idx="1016">
                  <c:v>40220</c:v>
                </c:pt>
                <c:pt idx="1017">
                  <c:v>40224</c:v>
                </c:pt>
                <c:pt idx="1018">
                  <c:v>40225</c:v>
                </c:pt>
                <c:pt idx="1019">
                  <c:v>40226</c:v>
                </c:pt>
                <c:pt idx="1020">
                  <c:v>40227</c:v>
                </c:pt>
                <c:pt idx="1021">
                  <c:v>40228</c:v>
                </c:pt>
                <c:pt idx="1022">
                  <c:v>40231</c:v>
                </c:pt>
                <c:pt idx="1023">
                  <c:v>40232</c:v>
                </c:pt>
                <c:pt idx="1024">
                  <c:v>40233</c:v>
                </c:pt>
                <c:pt idx="1025">
                  <c:v>40234</c:v>
                </c:pt>
                <c:pt idx="1026">
                  <c:v>40235</c:v>
                </c:pt>
                <c:pt idx="1027">
                  <c:v>40239</c:v>
                </c:pt>
                <c:pt idx="1028">
                  <c:v>40240</c:v>
                </c:pt>
                <c:pt idx="1029">
                  <c:v>40241</c:v>
                </c:pt>
                <c:pt idx="1030">
                  <c:v>40242</c:v>
                </c:pt>
                <c:pt idx="1031">
                  <c:v>40245</c:v>
                </c:pt>
                <c:pt idx="1032">
                  <c:v>40246</c:v>
                </c:pt>
                <c:pt idx="1033">
                  <c:v>40247</c:v>
                </c:pt>
                <c:pt idx="1034">
                  <c:v>40248</c:v>
                </c:pt>
                <c:pt idx="1035">
                  <c:v>40249</c:v>
                </c:pt>
                <c:pt idx="1036">
                  <c:v>40252</c:v>
                </c:pt>
                <c:pt idx="1037">
                  <c:v>40253</c:v>
                </c:pt>
                <c:pt idx="1038">
                  <c:v>40254</c:v>
                </c:pt>
                <c:pt idx="1039">
                  <c:v>40255</c:v>
                </c:pt>
                <c:pt idx="1040">
                  <c:v>40256</c:v>
                </c:pt>
                <c:pt idx="1041">
                  <c:v>40259</c:v>
                </c:pt>
                <c:pt idx="1042">
                  <c:v>40260</c:v>
                </c:pt>
                <c:pt idx="1043">
                  <c:v>40262</c:v>
                </c:pt>
                <c:pt idx="1044">
                  <c:v>40263</c:v>
                </c:pt>
                <c:pt idx="1045">
                  <c:v>40266</c:v>
                </c:pt>
                <c:pt idx="1046">
                  <c:v>40267</c:v>
                </c:pt>
                <c:pt idx="1047">
                  <c:v>40268</c:v>
                </c:pt>
                <c:pt idx="1048">
                  <c:v>40269</c:v>
                </c:pt>
                <c:pt idx="1049">
                  <c:v>40273</c:v>
                </c:pt>
                <c:pt idx="1050">
                  <c:v>40274</c:v>
                </c:pt>
                <c:pt idx="1051">
                  <c:v>40275</c:v>
                </c:pt>
                <c:pt idx="1052">
                  <c:v>40276</c:v>
                </c:pt>
                <c:pt idx="1053">
                  <c:v>40277</c:v>
                </c:pt>
                <c:pt idx="1054">
                  <c:v>40280</c:v>
                </c:pt>
                <c:pt idx="1055">
                  <c:v>40281</c:v>
                </c:pt>
                <c:pt idx="1056">
                  <c:v>40283</c:v>
                </c:pt>
                <c:pt idx="1057">
                  <c:v>40284</c:v>
                </c:pt>
                <c:pt idx="1058">
                  <c:v>40287</c:v>
                </c:pt>
                <c:pt idx="1059">
                  <c:v>40288</c:v>
                </c:pt>
                <c:pt idx="1060">
                  <c:v>40289</c:v>
                </c:pt>
                <c:pt idx="1061">
                  <c:v>40290</c:v>
                </c:pt>
                <c:pt idx="1062">
                  <c:v>40291</c:v>
                </c:pt>
                <c:pt idx="1063">
                  <c:v>40294</c:v>
                </c:pt>
                <c:pt idx="1064">
                  <c:v>40295</c:v>
                </c:pt>
                <c:pt idx="1065">
                  <c:v>40296</c:v>
                </c:pt>
                <c:pt idx="1066">
                  <c:v>40297</c:v>
                </c:pt>
                <c:pt idx="1067">
                  <c:v>40298</c:v>
                </c:pt>
                <c:pt idx="1068">
                  <c:v>40301</c:v>
                </c:pt>
                <c:pt idx="1069">
                  <c:v>40302</c:v>
                </c:pt>
                <c:pt idx="1070">
                  <c:v>40303</c:v>
                </c:pt>
                <c:pt idx="1071">
                  <c:v>40304</c:v>
                </c:pt>
                <c:pt idx="1072">
                  <c:v>40305</c:v>
                </c:pt>
                <c:pt idx="1073">
                  <c:v>40308</c:v>
                </c:pt>
                <c:pt idx="1074">
                  <c:v>40309</c:v>
                </c:pt>
                <c:pt idx="1075">
                  <c:v>40310</c:v>
                </c:pt>
                <c:pt idx="1076">
                  <c:v>40311</c:v>
                </c:pt>
                <c:pt idx="1077">
                  <c:v>40312</c:v>
                </c:pt>
                <c:pt idx="1078">
                  <c:v>40315</c:v>
                </c:pt>
                <c:pt idx="1079">
                  <c:v>40316</c:v>
                </c:pt>
                <c:pt idx="1080">
                  <c:v>40317</c:v>
                </c:pt>
                <c:pt idx="1081">
                  <c:v>40318</c:v>
                </c:pt>
                <c:pt idx="1082">
                  <c:v>40319</c:v>
                </c:pt>
                <c:pt idx="1083">
                  <c:v>40322</c:v>
                </c:pt>
                <c:pt idx="1084">
                  <c:v>40323</c:v>
                </c:pt>
                <c:pt idx="1085">
                  <c:v>40324</c:v>
                </c:pt>
                <c:pt idx="1086">
                  <c:v>40325</c:v>
                </c:pt>
                <c:pt idx="1087">
                  <c:v>40326</c:v>
                </c:pt>
                <c:pt idx="1088">
                  <c:v>40329</c:v>
                </c:pt>
                <c:pt idx="1089">
                  <c:v>40330</c:v>
                </c:pt>
                <c:pt idx="1090">
                  <c:v>40331</c:v>
                </c:pt>
                <c:pt idx="1091">
                  <c:v>40332</c:v>
                </c:pt>
                <c:pt idx="1092">
                  <c:v>40333</c:v>
                </c:pt>
                <c:pt idx="1093">
                  <c:v>40336</c:v>
                </c:pt>
                <c:pt idx="1094">
                  <c:v>40337</c:v>
                </c:pt>
                <c:pt idx="1095">
                  <c:v>40338</c:v>
                </c:pt>
                <c:pt idx="1096">
                  <c:v>40339</c:v>
                </c:pt>
                <c:pt idx="1097">
                  <c:v>40340</c:v>
                </c:pt>
                <c:pt idx="1098">
                  <c:v>40343</c:v>
                </c:pt>
                <c:pt idx="1099">
                  <c:v>40344</c:v>
                </c:pt>
                <c:pt idx="1100">
                  <c:v>40345</c:v>
                </c:pt>
                <c:pt idx="1101">
                  <c:v>40346</c:v>
                </c:pt>
                <c:pt idx="1102">
                  <c:v>40347</c:v>
                </c:pt>
                <c:pt idx="1103">
                  <c:v>40350</c:v>
                </c:pt>
                <c:pt idx="1104">
                  <c:v>40351</c:v>
                </c:pt>
                <c:pt idx="1105">
                  <c:v>40352</c:v>
                </c:pt>
                <c:pt idx="1106">
                  <c:v>40353</c:v>
                </c:pt>
                <c:pt idx="1107">
                  <c:v>40354</c:v>
                </c:pt>
                <c:pt idx="1108">
                  <c:v>40357</c:v>
                </c:pt>
                <c:pt idx="1109">
                  <c:v>40358</c:v>
                </c:pt>
                <c:pt idx="1110">
                  <c:v>40359</c:v>
                </c:pt>
                <c:pt idx="1111">
                  <c:v>40360</c:v>
                </c:pt>
                <c:pt idx="1112">
                  <c:v>40361</c:v>
                </c:pt>
                <c:pt idx="1113">
                  <c:v>40364</c:v>
                </c:pt>
                <c:pt idx="1114">
                  <c:v>40365</c:v>
                </c:pt>
                <c:pt idx="1115">
                  <c:v>40366</c:v>
                </c:pt>
                <c:pt idx="1116">
                  <c:v>40367</c:v>
                </c:pt>
                <c:pt idx="1117">
                  <c:v>40368</c:v>
                </c:pt>
                <c:pt idx="1118">
                  <c:v>40371</c:v>
                </c:pt>
                <c:pt idx="1119">
                  <c:v>40372</c:v>
                </c:pt>
                <c:pt idx="1120">
                  <c:v>40373</c:v>
                </c:pt>
                <c:pt idx="1121">
                  <c:v>40374</c:v>
                </c:pt>
                <c:pt idx="1122">
                  <c:v>40375</c:v>
                </c:pt>
                <c:pt idx="1123">
                  <c:v>40378</c:v>
                </c:pt>
                <c:pt idx="1124">
                  <c:v>40379</c:v>
                </c:pt>
                <c:pt idx="1125">
                  <c:v>40380</c:v>
                </c:pt>
                <c:pt idx="1126">
                  <c:v>40381</c:v>
                </c:pt>
                <c:pt idx="1127">
                  <c:v>40382</c:v>
                </c:pt>
                <c:pt idx="1128">
                  <c:v>40385</c:v>
                </c:pt>
                <c:pt idx="1129">
                  <c:v>40386</c:v>
                </c:pt>
                <c:pt idx="1130">
                  <c:v>40387</c:v>
                </c:pt>
                <c:pt idx="1131">
                  <c:v>40388</c:v>
                </c:pt>
                <c:pt idx="1132">
                  <c:v>40389</c:v>
                </c:pt>
                <c:pt idx="1133">
                  <c:v>40392</c:v>
                </c:pt>
                <c:pt idx="1134">
                  <c:v>40393</c:v>
                </c:pt>
                <c:pt idx="1135">
                  <c:v>40394</c:v>
                </c:pt>
                <c:pt idx="1136">
                  <c:v>40395</c:v>
                </c:pt>
                <c:pt idx="1137">
                  <c:v>40396</c:v>
                </c:pt>
                <c:pt idx="1138">
                  <c:v>40399</c:v>
                </c:pt>
                <c:pt idx="1139">
                  <c:v>40400</c:v>
                </c:pt>
                <c:pt idx="1140">
                  <c:v>40401</c:v>
                </c:pt>
                <c:pt idx="1141">
                  <c:v>40402</c:v>
                </c:pt>
                <c:pt idx="1142">
                  <c:v>40403</c:v>
                </c:pt>
                <c:pt idx="1143">
                  <c:v>40406</c:v>
                </c:pt>
                <c:pt idx="1144">
                  <c:v>40407</c:v>
                </c:pt>
                <c:pt idx="1145">
                  <c:v>40408</c:v>
                </c:pt>
                <c:pt idx="1146">
                  <c:v>40409</c:v>
                </c:pt>
                <c:pt idx="1147">
                  <c:v>40410</c:v>
                </c:pt>
                <c:pt idx="1148">
                  <c:v>40413</c:v>
                </c:pt>
                <c:pt idx="1149">
                  <c:v>40414</c:v>
                </c:pt>
                <c:pt idx="1150">
                  <c:v>40415</c:v>
                </c:pt>
                <c:pt idx="1151">
                  <c:v>40416</c:v>
                </c:pt>
                <c:pt idx="1152">
                  <c:v>40417</c:v>
                </c:pt>
                <c:pt idx="1153">
                  <c:v>40420</c:v>
                </c:pt>
                <c:pt idx="1154">
                  <c:v>40421</c:v>
                </c:pt>
                <c:pt idx="1155">
                  <c:v>40422</c:v>
                </c:pt>
                <c:pt idx="1156">
                  <c:v>40423</c:v>
                </c:pt>
                <c:pt idx="1157">
                  <c:v>40424</c:v>
                </c:pt>
                <c:pt idx="1158">
                  <c:v>40427</c:v>
                </c:pt>
                <c:pt idx="1159">
                  <c:v>40428</c:v>
                </c:pt>
                <c:pt idx="1160">
                  <c:v>40429</c:v>
                </c:pt>
                <c:pt idx="1161">
                  <c:v>40430</c:v>
                </c:pt>
                <c:pt idx="1162">
                  <c:v>40434</c:v>
                </c:pt>
                <c:pt idx="1163">
                  <c:v>40435</c:v>
                </c:pt>
                <c:pt idx="1164">
                  <c:v>40436</c:v>
                </c:pt>
                <c:pt idx="1165">
                  <c:v>40437</c:v>
                </c:pt>
                <c:pt idx="1166">
                  <c:v>40438</c:v>
                </c:pt>
                <c:pt idx="1167">
                  <c:v>40441</c:v>
                </c:pt>
                <c:pt idx="1168">
                  <c:v>40442</c:v>
                </c:pt>
                <c:pt idx="1169">
                  <c:v>40443</c:v>
                </c:pt>
                <c:pt idx="1170">
                  <c:v>40444</c:v>
                </c:pt>
                <c:pt idx="1171">
                  <c:v>40445</c:v>
                </c:pt>
                <c:pt idx="1172">
                  <c:v>40448</c:v>
                </c:pt>
                <c:pt idx="1173">
                  <c:v>40449</c:v>
                </c:pt>
                <c:pt idx="1174">
                  <c:v>40450</c:v>
                </c:pt>
                <c:pt idx="1175">
                  <c:v>40451</c:v>
                </c:pt>
                <c:pt idx="1176">
                  <c:v>40452</c:v>
                </c:pt>
                <c:pt idx="1177">
                  <c:v>40455</c:v>
                </c:pt>
                <c:pt idx="1178">
                  <c:v>40456</c:v>
                </c:pt>
                <c:pt idx="1179">
                  <c:v>40457</c:v>
                </c:pt>
                <c:pt idx="1180">
                  <c:v>40458</c:v>
                </c:pt>
                <c:pt idx="1181">
                  <c:v>40459</c:v>
                </c:pt>
                <c:pt idx="1182">
                  <c:v>40462</c:v>
                </c:pt>
                <c:pt idx="1183">
                  <c:v>40463</c:v>
                </c:pt>
                <c:pt idx="1184">
                  <c:v>40464</c:v>
                </c:pt>
                <c:pt idx="1185">
                  <c:v>40465</c:v>
                </c:pt>
                <c:pt idx="1186">
                  <c:v>40466</c:v>
                </c:pt>
                <c:pt idx="1187">
                  <c:v>40469</c:v>
                </c:pt>
                <c:pt idx="1188">
                  <c:v>40470</c:v>
                </c:pt>
                <c:pt idx="1189">
                  <c:v>40471</c:v>
                </c:pt>
                <c:pt idx="1190">
                  <c:v>40472</c:v>
                </c:pt>
                <c:pt idx="1191">
                  <c:v>40473</c:v>
                </c:pt>
                <c:pt idx="1192">
                  <c:v>40476</c:v>
                </c:pt>
                <c:pt idx="1193">
                  <c:v>40477</c:v>
                </c:pt>
                <c:pt idx="1194">
                  <c:v>40478</c:v>
                </c:pt>
                <c:pt idx="1195">
                  <c:v>40479</c:v>
                </c:pt>
                <c:pt idx="1196">
                  <c:v>40480</c:v>
                </c:pt>
                <c:pt idx="1197">
                  <c:v>40483</c:v>
                </c:pt>
                <c:pt idx="1198">
                  <c:v>40484</c:v>
                </c:pt>
                <c:pt idx="1199">
                  <c:v>40485</c:v>
                </c:pt>
                <c:pt idx="1200">
                  <c:v>40486</c:v>
                </c:pt>
                <c:pt idx="1201">
                  <c:v>40487</c:v>
                </c:pt>
                <c:pt idx="1202">
                  <c:v>40490</c:v>
                </c:pt>
                <c:pt idx="1203">
                  <c:v>40491</c:v>
                </c:pt>
                <c:pt idx="1204">
                  <c:v>40492</c:v>
                </c:pt>
                <c:pt idx="1205">
                  <c:v>40493</c:v>
                </c:pt>
                <c:pt idx="1206">
                  <c:v>40494</c:v>
                </c:pt>
                <c:pt idx="1207">
                  <c:v>40497</c:v>
                </c:pt>
                <c:pt idx="1208">
                  <c:v>40498</c:v>
                </c:pt>
                <c:pt idx="1209">
                  <c:v>40500</c:v>
                </c:pt>
                <c:pt idx="1210">
                  <c:v>40501</c:v>
                </c:pt>
                <c:pt idx="1211">
                  <c:v>40504</c:v>
                </c:pt>
                <c:pt idx="1212">
                  <c:v>40505</c:v>
                </c:pt>
                <c:pt idx="1213">
                  <c:v>40506</c:v>
                </c:pt>
                <c:pt idx="1214">
                  <c:v>40507</c:v>
                </c:pt>
                <c:pt idx="1215">
                  <c:v>40508</c:v>
                </c:pt>
                <c:pt idx="1216">
                  <c:v>40511</c:v>
                </c:pt>
                <c:pt idx="1217">
                  <c:v>40512</c:v>
                </c:pt>
                <c:pt idx="1218">
                  <c:v>40513</c:v>
                </c:pt>
                <c:pt idx="1219">
                  <c:v>40514</c:v>
                </c:pt>
                <c:pt idx="1220">
                  <c:v>40515</c:v>
                </c:pt>
                <c:pt idx="1221">
                  <c:v>40518</c:v>
                </c:pt>
                <c:pt idx="1222">
                  <c:v>40519</c:v>
                </c:pt>
                <c:pt idx="1223">
                  <c:v>40520</c:v>
                </c:pt>
                <c:pt idx="1224">
                  <c:v>40521</c:v>
                </c:pt>
                <c:pt idx="1225">
                  <c:v>40522</c:v>
                </c:pt>
                <c:pt idx="1226">
                  <c:v>40525</c:v>
                </c:pt>
                <c:pt idx="1227">
                  <c:v>40526</c:v>
                </c:pt>
                <c:pt idx="1228">
                  <c:v>40527</c:v>
                </c:pt>
                <c:pt idx="1229">
                  <c:v>40528</c:v>
                </c:pt>
                <c:pt idx="1230">
                  <c:v>40532</c:v>
                </c:pt>
                <c:pt idx="1231">
                  <c:v>40533</c:v>
                </c:pt>
                <c:pt idx="1232">
                  <c:v>40534</c:v>
                </c:pt>
                <c:pt idx="1233">
                  <c:v>40535</c:v>
                </c:pt>
                <c:pt idx="1234">
                  <c:v>40536</c:v>
                </c:pt>
                <c:pt idx="1235">
                  <c:v>40539</c:v>
                </c:pt>
                <c:pt idx="1236">
                  <c:v>40540</c:v>
                </c:pt>
                <c:pt idx="1237">
                  <c:v>40541</c:v>
                </c:pt>
                <c:pt idx="1238">
                  <c:v>40542</c:v>
                </c:pt>
                <c:pt idx="1239">
                  <c:v>40543</c:v>
                </c:pt>
                <c:pt idx="1240">
                  <c:v>40546</c:v>
                </c:pt>
                <c:pt idx="1241">
                  <c:v>40547</c:v>
                </c:pt>
                <c:pt idx="1242">
                  <c:v>40548</c:v>
                </c:pt>
                <c:pt idx="1243">
                  <c:v>40549</c:v>
                </c:pt>
                <c:pt idx="1244">
                  <c:v>40550</c:v>
                </c:pt>
                <c:pt idx="1245">
                  <c:v>40553</c:v>
                </c:pt>
                <c:pt idx="1246">
                  <c:v>40554</c:v>
                </c:pt>
                <c:pt idx="1247">
                  <c:v>40555</c:v>
                </c:pt>
                <c:pt idx="1248">
                  <c:v>40556</c:v>
                </c:pt>
                <c:pt idx="1249">
                  <c:v>40557</c:v>
                </c:pt>
                <c:pt idx="1250">
                  <c:v>40560</c:v>
                </c:pt>
                <c:pt idx="1251">
                  <c:v>40561</c:v>
                </c:pt>
                <c:pt idx="1252">
                  <c:v>40562</c:v>
                </c:pt>
                <c:pt idx="1253">
                  <c:v>40563</c:v>
                </c:pt>
                <c:pt idx="1254">
                  <c:v>40564</c:v>
                </c:pt>
                <c:pt idx="1255">
                  <c:v>40567</c:v>
                </c:pt>
                <c:pt idx="1256">
                  <c:v>40568</c:v>
                </c:pt>
                <c:pt idx="1257">
                  <c:v>40570</c:v>
                </c:pt>
                <c:pt idx="1258">
                  <c:v>40571</c:v>
                </c:pt>
                <c:pt idx="1259">
                  <c:v>40574</c:v>
                </c:pt>
                <c:pt idx="1260">
                  <c:v>40575</c:v>
                </c:pt>
                <c:pt idx="1261">
                  <c:v>40576</c:v>
                </c:pt>
                <c:pt idx="1262">
                  <c:v>40577</c:v>
                </c:pt>
                <c:pt idx="1263">
                  <c:v>40578</c:v>
                </c:pt>
                <c:pt idx="1264">
                  <c:v>40581</c:v>
                </c:pt>
                <c:pt idx="1265">
                  <c:v>40582</c:v>
                </c:pt>
                <c:pt idx="1266">
                  <c:v>40583</c:v>
                </c:pt>
                <c:pt idx="1267">
                  <c:v>40584</c:v>
                </c:pt>
                <c:pt idx="1268">
                  <c:v>40585</c:v>
                </c:pt>
                <c:pt idx="1269">
                  <c:v>40588</c:v>
                </c:pt>
                <c:pt idx="1270">
                  <c:v>40589</c:v>
                </c:pt>
                <c:pt idx="1271">
                  <c:v>40590</c:v>
                </c:pt>
                <c:pt idx="1272">
                  <c:v>40591</c:v>
                </c:pt>
                <c:pt idx="1273">
                  <c:v>40592</c:v>
                </c:pt>
                <c:pt idx="1274">
                  <c:v>40595</c:v>
                </c:pt>
                <c:pt idx="1275">
                  <c:v>40596</c:v>
                </c:pt>
                <c:pt idx="1276">
                  <c:v>40597</c:v>
                </c:pt>
                <c:pt idx="1277">
                  <c:v>40598</c:v>
                </c:pt>
                <c:pt idx="1278">
                  <c:v>40599</c:v>
                </c:pt>
                <c:pt idx="1279">
                  <c:v>40602</c:v>
                </c:pt>
                <c:pt idx="1280">
                  <c:v>40603</c:v>
                </c:pt>
                <c:pt idx="1281">
                  <c:v>40605</c:v>
                </c:pt>
                <c:pt idx="1282">
                  <c:v>40606</c:v>
                </c:pt>
                <c:pt idx="1283">
                  <c:v>40609</c:v>
                </c:pt>
                <c:pt idx="1284">
                  <c:v>40610</c:v>
                </c:pt>
                <c:pt idx="1285">
                  <c:v>40611</c:v>
                </c:pt>
                <c:pt idx="1286">
                  <c:v>40612</c:v>
                </c:pt>
                <c:pt idx="1287">
                  <c:v>40613</c:v>
                </c:pt>
                <c:pt idx="1288">
                  <c:v>40616</c:v>
                </c:pt>
                <c:pt idx="1289">
                  <c:v>40617</c:v>
                </c:pt>
                <c:pt idx="1290">
                  <c:v>40618</c:v>
                </c:pt>
                <c:pt idx="1291">
                  <c:v>40619</c:v>
                </c:pt>
                <c:pt idx="1292">
                  <c:v>40620</c:v>
                </c:pt>
                <c:pt idx="1293">
                  <c:v>40623</c:v>
                </c:pt>
                <c:pt idx="1294">
                  <c:v>40624</c:v>
                </c:pt>
                <c:pt idx="1295">
                  <c:v>40625</c:v>
                </c:pt>
                <c:pt idx="1296">
                  <c:v>40626</c:v>
                </c:pt>
                <c:pt idx="1297">
                  <c:v>40627</c:v>
                </c:pt>
                <c:pt idx="1298">
                  <c:v>40630</c:v>
                </c:pt>
                <c:pt idx="1299">
                  <c:v>40631</c:v>
                </c:pt>
                <c:pt idx="1300">
                  <c:v>40632</c:v>
                </c:pt>
                <c:pt idx="1301">
                  <c:v>40633</c:v>
                </c:pt>
                <c:pt idx="1302">
                  <c:v>40634</c:v>
                </c:pt>
                <c:pt idx="1303">
                  <c:v>40637</c:v>
                </c:pt>
                <c:pt idx="1304">
                  <c:v>40638</c:v>
                </c:pt>
                <c:pt idx="1305">
                  <c:v>40639</c:v>
                </c:pt>
                <c:pt idx="1306">
                  <c:v>40640</c:v>
                </c:pt>
                <c:pt idx="1307">
                  <c:v>40641</c:v>
                </c:pt>
                <c:pt idx="1308">
                  <c:v>40644</c:v>
                </c:pt>
                <c:pt idx="1309">
                  <c:v>40646</c:v>
                </c:pt>
                <c:pt idx="1310">
                  <c:v>40648</c:v>
                </c:pt>
                <c:pt idx="1311">
                  <c:v>40651</c:v>
                </c:pt>
                <c:pt idx="1312">
                  <c:v>40652</c:v>
                </c:pt>
                <c:pt idx="1313">
                  <c:v>40653</c:v>
                </c:pt>
                <c:pt idx="1314">
                  <c:v>40654</c:v>
                </c:pt>
                <c:pt idx="1315">
                  <c:v>40658</c:v>
                </c:pt>
                <c:pt idx="1316">
                  <c:v>40659</c:v>
                </c:pt>
                <c:pt idx="1317">
                  <c:v>40660</c:v>
                </c:pt>
                <c:pt idx="1318">
                  <c:v>40661</c:v>
                </c:pt>
                <c:pt idx="1319">
                  <c:v>40662</c:v>
                </c:pt>
                <c:pt idx="1320">
                  <c:v>40665</c:v>
                </c:pt>
                <c:pt idx="1321">
                  <c:v>40666</c:v>
                </c:pt>
                <c:pt idx="1322">
                  <c:v>40667</c:v>
                </c:pt>
                <c:pt idx="1323">
                  <c:v>40668</c:v>
                </c:pt>
                <c:pt idx="1324">
                  <c:v>40669</c:v>
                </c:pt>
                <c:pt idx="1325">
                  <c:v>40672</c:v>
                </c:pt>
                <c:pt idx="1326">
                  <c:v>40673</c:v>
                </c:pt>
                <c:pt idx="1327">
                  <c:v>40674</c:v>
                </c:pt>
                <c:pt idx="1328">
                  <c:v>40675</c:v>
                </c:pt>
                <c:pt idx="1329">
                  <c:v>40676</c:v>
                </c:pt>
                <c:pt idx="1330">
                  <c:v>40679</c:v>
                </c:pt>
                <c:pt idx="1331">
                  <c:v>40680</c:v>
                </c:pt>
                <c:pt idx="1332">
                  <c:v>40681</c:v>
                </c:pt>
                <c:pt idx="1333">
                  <c:v>40682</c:v>
                </c:pt>
                <c:pt idx="1334">
                  <c:v>40683</c:v>
                </c:pt>
                <c:pt idx="1335">
                  <c:v>40686</c:v>
                </c:pt>
                <c:pt idx="1336">
                  <c:v>40687</c:v>
                </c:pt>
                <c:pt idx="1337">
                  <c:v>40688</c:v>
                </c:pt>
                <c:pt idx="1338">
                  <c:v>40689</c:v>
                </c:pt>
                <c:pt idx="1339">
                  <c:v>40690</c:v>
                </c:pt>
                <c:pt idx="1340">
                  <c:v>40693</c:v>
                </c:pt>
                <c:pt idx="1341">
                  <c:v>40694</c:v>
                </c:pt>
                <c:pt idx="1342">
                  <c:v>40695</c:v>
                </c:pt>
                <c:pt idx="1343">
                  <c:v>40696</c:v>
                </c:pt>
                <c:pt idx="1344">
                  <c:v>40697</c:v>
                </c:pt>
                <c:pt idx="1345">
                  <c:v>40700</c:v>
                </c:pt>
                <c:pt idx="1346">
                  <c:v>40701</c:v>
                </c:pt>
                <c:pt idx="1347">
                  <c:v>40702</c:v>
                </c:pt>
                <c:pt idx="1348">
                  <c:v>40703</c:v>
                </c:pt>
                <c:pt idx="1349">
                  <c:v>40704</c:v>
                </c:pt>
                <c:pt idx="1350">
                  <c:v>40707</c:v>
                </c:pt>
                <c:pt idx="1351">
                  <c:v>40708</c:v>
                </c:pt>
                <c:pt idx="1352">
                  <c:v>40709</c:v>
                </c:pt>
                <c:pt idx="1353">
                  <c:v>40710</c:v>
                </c:pt>
                <c:pt idx="1354">
                  <c:v>40711</c:v>
                </c:pt>
                <c:pt idx="1355">
                  <c:v>40714</c:v>
                </c:pt>
                <c:pt idx="1356">
                  <c:v>40715</c:v>
                </c:pt>
                <c:pt idx="1357">
                  <c:v>40716</c:v>
                </c:pt>
                <c:pt idx="1358">
                  <c:v>40717</c:v>
                </c:pt>
                <c:pt idx="1359">
                  <c:v>40718</c:v>
                </c:pt>
                <c:pt idx="1360">
                  <c:v>40721</c:v>
                </c:pt>
                <c:pt idx="1361">
                  <c:v>40722</c:v>
                </c:pt>
                <c:pt idx="1362">
                  <c:v>40723</c:v>
                </c:pt>
                <c:pt idx="1363">
                  <c:v>40724</c:v>
                </c:pt>
                <c:pt idx="1364">
                  <c:v>40725</c:v>
                </c:pt>
                <c:pt idx="1365">
                  <c:v>40728</c:v>
                </c:pt>
                <c:pt idx="1366">
                  <c:v>40729</c:v>
                </c:pt>
                <c:pt idx="1367">
                  <c:v>40730</c:v>
                </c:pt>
                <c:pt idx="1368">
                  <c:v>40731</c:v>
                </c:pt>
                <c:pt idx="1369">
                  <c:v>40732</c:v>
                </c:pt>
                <c:pt idx="1370">
                  <c:v>40735</c:v>
                </c:pt>
                <c:pt idx="1371">
                  <c:v>40736</c:v>
                </c:pt>
                <c:pt idx="1372">
                  <c:v>40737</c:v>
                </c:pt>
                <c:pt idx="1373">
                  <c:v>40738</c:v>
                </c:pt>
                <c:pt idx="1374">
                  <c:v>40739</c:v>
                </c:pt>
                <c:pt idx="1375">
                  <c:v>40742</c:v>
                </c:pt>
                <c:pt idx="1376">
                  <c:v>40743</c:v>
                </c:pt>
                <c:pt idx="1377">
                  <c:v>40744</c:v>
                </c:pt>
                <c:pt idx="1378">
                  <c:v>40745</c:v>
                </c:pt>
                <c:pt idx="1379">
                  <c:v>40746</c:v>
                </c:pt>
                <c:pt idx="1380">
                  <c:v>40749</c:v>
                </c:pt>
                <c:pt idx="1381">
                  <c:v>40750</c:v>
                </c:pt>
                <c:pt idx="1382">
                  <c:v>40751</c:v>
                </c:pt>
                <c:pt idx="1383">
                  <c:v>40752</c:v>
                </c:pt>
                <c:pt idx="1384">
                  <c:v>40753</c:v>
                </c:pt>
                <c:pt idx="1385">
                  <c:v>40756</c:v>
                </c:pt>
                <c:pt idx="1386">
                  <c:v>40757</c:v>
                </c:pt>
                <c:pt idx="1387">
                  <c:v>40758</c:v>
                </c:pt>
                <c:pt idx="1388">
                  <c:v>40759</c:v>
                </c:pt>
                <c:pt idx="1389">
                  <c:v>40760</c:v>
                </c:pt>
                <c:pt idx="1390">
                  <c:v>40763</c:v>
                </c:pt>
                <c:pt idx="1391">
                  <c:v>40764</c:v>
                </c:pt>
                <c:pt idx="1392">
                  <c:v>40765</c:v>
                </c:pt>
                <c:pt idx="1393">
                  <c:v>40766</c:v>
                </c:pt>
                <c:pt idx="1394">
                  <c:v>40767</c:v>
                </c:pt>
                <c:pt idx="1395">
                  <c:v>40771</c:v>
                </c:pt>
                <c:pt idx="1396">
                  <c:v>40772</c:v>
                </c:pt>
                <c:pt idx="1397">
                  <c:v>40773</c:v>
                </c:pt>
                <c:pt idx="1398">
                  <c:v>40774</c:v>
                </c:pt>
                <c:pt idx="1399">
                  <c:v>40777</c:v>
                </c:pt>
                <c:pt idx="1400">
                  <c:v>40778</c:v>
                </c:pt>
                <c:pt idx="1401">
                  <c:v>40779</c:v>
                </c:pt>
                <c:pt idx="1402">
                  <c:v>40780</c:v>
                </c:pt>
                <c:pt idx="1403">
                  <c:v>40781</c:v>
                </c:pt>
                <c:pt idx="1404">
                  <c:v>40784</c:v>
                </c:pt>
                <c:pt idx="1405">
                  <c:v>40785</c:v>
                </c:pt>
                <c:pt idx="1406">
                  <c:v>40788</c:v>
                </c:pt>
                <c:pt idx="1407">
                  <c:v>40791</c:v>
                </c:pt>
                <c:pt idx="1408">
                  <c:v>40792</c:v>
                </c:pt>
                <c:pt idx="1409">
                  <c:v>40793</c:v>
                </c:pt>
                <c:pt idx="1410">
                  <c:v>40794</c:v>
                </c:pt>
                <c:pt idx="1411">
                  <c:v>40795</c:v>
                </c:pt>
                <c:pt idx="1412">
                  <c:v>40798</c:v>
                </c:pt>
                <c:pt idx="1413">
                  <c:v>40799</c:v>
                </c:pt>
                <c:pt idx="1414">
                  <c:v>40800</c:v>
                </c:pt>
                <c:pt idx="1415">
                  <c:v>40801</c:v>
                </c:pt>
                <c:pt idx="1416">
                  <c:v>40802</c:v>
                </c:pt>
                <c:pt idx="1417">
                  <c:v>40805</c:v>
                </c:pt>
                <c:pt idx="1418">
                  <c:v>40806</c:v>
                </c:pt>
                <c:pt idx="1419">
                  <c:v>40807</c:v>
                </c:pt>
                <c:pt idx="1420">
                  <c:v>40808</c:v>
                </c:pt>
                <c:pt idx="1421">
                  <c:v>40809</c:v>
                </c:pt>
                <c:pt idx="1422">
                  <c:v>40812</c:v>
                </c:pt>
                <c:pt idx="1423">
                  <c:v>40813</c:v>
                </c:pt>
                <c:pt idx="1424">
                  <c:v>40814</c:v>
                </c:pt>
                <c:pt idx="1425">
                  <c:v>40815</c:v>
                </c:pt>
                <c:pt idx="1426">
                  <c:v>40816</c:v>
                </c:pt>
                <c:pt idx="1427">
                  <c:v>40819</c:v>
                </c:pt>
                <c:pt idx="1428">
                  <c:v>40820</c:v>
                </c:pt>
                <c:pt idx="1429">
                  <c:v>40821</c:v>
                </c:pt>
                <c:pt idx="1430">
                  <c:v>40823</c:v>
                </c:pt>
                <c:pt idx="1431">
                  <c:v>40826</c:v>
                </c:pt>
                <c:pt idx="1432">
                  <c:v>40827</c:v>
                </c:pt>
                <c:pt idx="1433">
                  <c:v>40828</c:v>
                </c:pt>
                <c:pt idx="1434">
                  <c:v>40829</c:v>
                </c:pt>
                <c:pt idx="1435">
                  <c:v>40830</c:v>
                </c:pt>
                <c:pt idx="1436">
                  <c:v>40833</c:v>
                </c:pt>
                <c:pt idx="1437">
                  <c:v>40834</c:v>
                </c:pt>
                <c:pt idx="1438">
                  <c:v>40835</c:v>
                </c:pt>
                <c:pt idx="1439">
                  <c:v>40836</c:v>
                </c:pt>
                <c:pt idx="1440">
                  <c:v>40837</c:v>
                </c:pt>
                <c:pt idx="1441">
                  <c:v>40840</c:v>
                </c:pt>
                <c:pt idx="1442">
                  <c:v>40841</c:v>
                </c:pt>
                <c:pt idx="1443">
                  <c:v>40842</c:v>
                </c:pt>
                <c:pt idx="1444">
                  <c:v>40844</c:v>
                </c:pt>
                <c:pt idx="1445">
                  <c:v>40847</c:v>
                </c:pt>
                <c:pt idx="1446">
                  <c:v>40848</c:v>
                </c:pt>
                <c:pt idx="1447">
                  <c:v>40849</c:v>
                </c:pt>
                <c:pt idx="1448">
                  <c:v>40850</c:v>
                </c:pt>
                <c:pt idx="1449">
                  <c:v>40851</c:v>
                </c:pt>
                <c:pt idx="1450">
                  <c:v>40855</c:v>
                </c:pt>
                <c:pt idx="1451">
                  <c:v>40856</c:v>
                </c:pt>
                <c:pt idx="1452">
                  <c:v>40858</c:v>
                </c:pt>
                <c:pt idx="1453">
                  <c:v>40861</c:v>
                </c:pt>
                <c:pt idx="1454">
                  <c:v>40862</c:v>
                </c:pt>
                <c:pt idx="1455">
                  <c:v>40863</c:v>
                </c:pt>
                <c:pt idx="1456">
                  <c:v>40864</c:v>
                </c:pt>
                <c:pt idx="1457">
                  <c:v>40865</c:v>
                </c:pt>
                <c:pt idx="1458">
                  <c:v>40868</c:v>
                </c:pt>
                <c:pt idx="1459">
                  <c:v>40869</c:v>
                </c:pt>
                <c:pt idx="1460">
                  <c:v>40870</c:v>
                </c:pt>
                <c:pt idx="1461">
                  <c:v>40871</c:v>
                </c:pt>
                <c:pt idx="1462">
                  <c:v>40872</c:v>
                </c:pt>
                <c:pt idx="1463">
                  <c:v>40875</c:v>
                </c:pt>
                <c:pt idx="1464">
                  <c:v>40876</c:v>
                </c:pt>
                <c:pt idx="1465">
                  <c:v>40877</c:v>
                </c:pt>
                <c:pt idx="1466">
                  <c:v>40878</c:v>
                </c:pt>
                <c:pt idx="1467">
                  <c:v>40879</c:v>
                </c:pt>
                <c:pt idx="1468">
                  <c:v>40882</c:v>
                </c:pt>
                <c:pt idx="1469">
                  <c:v>40884</c:v>
                </c:pt>
                <c:pt idx="1470">
                  <c:v>40885</c:v>
                </c:pt>
                <c:pt idx="1471">
                  <c:v>40886</c:v>
                </c:pt>
                <c:pt idx="1472">
                  <c:v>40889</c:v>
                </c:pt>
                <c:pt idx="1473">
                  <c:v>40890</c:v>
                </c:pt>
                <c:pt idx="1474">
                  <c:v>40891</c:v>
                </c:pt>
                <c:pt idx="1475">
                  <c:v>40892</c:v>
                </c:pt>
                <c:pt idx="1476">
                  <c:v>40893</c:v>
                </c:pt>
                <c:pt idx="1477">
                  <c:v>40896</c:v>
                </c:pt>
                <c:pt idx="1478">
                  <c:v>40897</c:v>
                </c:pt>
                <c:pt idx="1479">
                  <c:v>40898</c:v>
                </c:pt>
                <c:pt idx="1480">
                  <c:v>40899</c:v>
                </c:pt>
                <c:pt idx="1481">
                  <c:v>40900</c:v>
                </c:pt>
                <c:pt idx="1482">
                  <c:v>40903</c:v>
                </c:pt>
                <c:pt idx="1483">
                  <c:v>40904</c:v>
                </c:pt>
                <c:pt idx="1484">
                  <c:v>40905</c:v>
                </c:pt>
                <c:pt idx="1485">
                  <c:v>40906</c:v>
                </c:pt>
                <c:pt idx="1486">
                  <c:v>40907</c:v>
                </c:pt>
                <c:pt idx="1487">
                  <c:v>40910</c:v>
                </c:pt>
                <c:pt idx="1488">
                  <c:v>40911</c:v>
                </c:pt>
                <c:pt idx="1489">
                  <c:v>40912</c:v>
                </c:pt>
                <c:pt idx="1490">
                  <c:v>40913</c:v>
                </c:pt>
                <c:pt idx="1491">
                  <c:v>40914</c:v>
                </c:pt>
                <c:pt idx="1492">
                  <c:v>40915</c:v>
                </c:pt>
                <c:pt idx="1493">
                  <c:v>40917</c:v>
                </c:pt>
                <c:pt idx="1494">
                  <c:v>40918</c:v>
                </c:pt>
                <c:pt idx="1495">
                  <c:v>40919</c:v>
                </c:pt>
                <c:pt idx="1496">
                  <c:v>40920</c:v>
                </c:pt>
                <c:pt idx="1497">
                  <c:v>40921</c:v>
                </c:pt>
                <c:pt idx="1498">
                  <c:v>40924</c:v>
                </c:pt>
                <c:pt idx="1499">
                  <c:v>40925</c:v>
                </c:pt>
                <c:pt idx="1500">
                  <c:v>40926</c:v>
                </c:pt>
                <c:pt idx="1501">
                  <c:v>40927</c:v>
                </c:pt>
                <c:pt idx="1502">
                  <c:v>40928</c:v>
                </c:pt>
                <c:pt idx="1503">
                  <c:v>40931</c:v>
                </c:pt>
                <c:pt idx="1504">
                  <c:v>40932</c:v>
                </c:pt>
                <c:pt idx="1505">
                  <c:v>40933</c:v>
                </c:pt>
                <c:pt idx="1506">
                  <c:v>40935</c:v>
                </c:pt>
                <c:pt idx="1507">
                  <c:v>40938</c:v>
                </c:pt>
                <c:pt idx="1508">
                  <c:v>40939</c:v>
                </c:pt>
                <c:pt idx="1509">
                  <c:v>40940</c:v>
                </c:pt>
                <c:pt idx="1510">
                  <c:v>40941</c:v>
                </c:pt>
                <c:pt idx="1511">
                  <c:v>40942</c:v>
                </c:pt>
                <c:pt idx="1512">
                  <c:v>40945</c:v>
                </c:pt>
                <c:pt idx="1513">
                  <c:v>40946</c:v>
                </c:pt>
                <c:pt idx="1514">
                  <c:v>40947</c:v>
                </c:pt>
                <c:pt idx="1515">
                  <c:v>40948</c:v>
                </c:pt>
                <c:pt idx="1516">
                  <c:v>40949</c:v>
                </c:pt>
                <c:pt idx="1517">
                  <c:v>40952</c:v>
                </c:pt>
                <c:pt idx="1518">
                  <c:v>40953</c:v>
                </c:pt>
                <c:pt idx="1519">
                  <c:v>40954</c:v>
                </c:pt>
                <c:pt idx="1520">
                  <c:v>40955</c:v>
                </c:pt>
                <c:pt idx="1521">
                  <c:v>40956</c:v>
                </c:pt>
                <c:pt idx="1522">
                  <c:v>40960</c:v>
                </c:pt>
                <c:pt idx="1523">
                  <c:v>40961</c:v>
                </c:pt>
                <c:pt idx="1524">
                  <c:v>40962</c:v>
                </c:pt>
                <c:pt idx="1525">
                  <c:v>40963</c:v>
                </c:pt>
                <c:pt idx="1526">
                  <c:v>40966</c:v>
                </c:pt>
                <c:pt idx="1527">
                  <c:v>40967</c:v>
                </c:pt>
                <c:pt idx="1528">
                  <c:v>40968</c:v>
                </c:pt>
                <c:pt idx="1529">
                  <c:v>40969</c:v>
                </c:pt>
                <c:pt idx="1530">
                  <c:v>40970</c:v>
                </c:pt>
                <c:pt idx="1531">
                  <c:v>40971</c:v>
                </c:pt>
                <c:pt idx="1532">
                  <c:v>40973</c:v>
                </c:pt>
                <c:pt idx="1533">
                  <c:v>40974</c:v>
                </c:pt>
                <c:pt idx="1534">
                  <c:v>40975</c:v>
                </c:pt>
                <c:pt idx="1535">
                  <c:v>40977</c:v>
                </c:pt>
                <c:pt idx="1536">
                  <c:v>40980</c:v>
                </c:pt>
                <c:pt idx="1537">
                  <c:v>40981</c:v>
                </c:pt>
                <c:pt idx="1538">
                  <c:v>40982</c:v>
                </c:pt>
                <c:pt idx="1539">
                  <c:v>40983</c:v>
                </c:pt>
                <c:pt idx="1540">
                  <c:v>40984</c:v>
                </c:pt>
                <c:pt idx="1541">
                  <c:v>40987</c:v>
                </c:pt>
                <c:pt idx="1542">
                  <c:v>40988</c:v>
                </c:pt>
                <c:pt idx="1543">
                  <c:v>40989</c:v>
                </c:pt>
                <c:pt idx="1544">
                  <c:v>40990</c:v>
                </c:pt>
                <c:pt idx="1545">
                  <c:v>40991</c:v>
                </c:pt>
                <c:pt idx="1546">
                  <c:v>40994</c:v>
                </c:pt>
                <c:pt idx="1547">
                  <c:v>40995</c:v>
                </c:pt>
                <c:pt idx="1548">
                  <c:v>40996</c:v>
                </c:pt>
                <c:pt idx="1549">
                  <c:v>40997</c:v>
                </c:pt>
                <c:pt idx="1550">
                  <c:v>40998</c:v>
                </c:pt>
                <c:pt idx="1551">
                  <c:v>41001</c:v>
                </c:pt>
                <c:pt idx="1552">
                  <c:v>41002</c:v>
                </c:pt>
                <c:pt idx="1553">
                  <c:v>41003</c:v>
                </c:pt>
                <c:pt idx="1554">
                  <c:v>41008</c:v>
                </c:pt>
                <c:pt idx="1555">
                  <c:v>41009</c:v>
                </c:pt>
                <c:pt idx="1556">
                  <c:v>41010</c:v>
                </c:pt>
                <c:pt idx="1557">
                  <c:v>41011</c:v>
                </c:pt>
                <c:pt idx="1558">
                  <c:v>41012</c:v>
                </c:pt>
                <c:pt idx="1559">
                  <c:v>41015</c:v>
                </c:pt>
                <c:pt idx="1560">
                  <c:v>41016</c:v>
                </c:pt>
                <c:pt idx="1561">
                  <c:v>41017</c:v>
                </c:pt>
                <c:pt idx="1562">
                  <c:v>41018</c:v>
                </c:pt>
                <c:pt idx="1563">
                  <c:v>41019</c:v>
                </c:pt>
                <c:pt idx="1564">
                  <c:v>41022</c:v>
                </c:pt>
                <c:pt idx="1565">
                  <c:v>41023</c:v>
                </c:pt>
                <c:pt idx="1566">
                  <c:v>41024</c:v>
                </c:pt>
                <c:pt idx="1567">
                  <c:v>41025</c:v>
                </c:pt>
                <c:pt idx="1568">
                  <c:v>41026</c:v>
                </c:pt>
                <c:pt idx="1569">
                  <c:v>41027</c:v>
                </c:pt>
                <c:pt idx="1570">
                  <c:v>41029</c:v>
                </c:pt>
                <c:pt idx="1571">
                  <c:v>41031</c:v>
                </c:pt>
                <c:pt idx="1572">
                  <c:v>41032</c:v>
                </c:pt>
                <c:pt idx="1573">
                  <c:v>41033</c:v>
                </c:pt>
                <c:pt idx="1574">
                  <c:v>41036</c:v>
                </c:pt>
                <c:pt idx="1575">
                  <c:v>41037</c:v>
                </c:pt>
                <c:pt idx="1576">
                  <c:v>41038</c:v>
                </c:pt>
                <c:pt idx="1577">
                  <c:v>41039</c:v>
                </c:pt>
                <c:pt idx="1578">
                  <c:v>41040</c:v>
                </c:pt>
                <c:pt idx="1579">
                  <c:v>41043</c:v>
                </c:pt>
                <c:pt idx="1580">
                  <c:v>41044</c:v>
                </c:pt>
                <c:pt idx="1581">
                  <c:v>41045</c:v>
                </c:pt>
                <c:pt idx="1582">
                  <c:v>41046</c:v>
                </c:pt>
                <c:pt idx="1583">
                  <c:v>41047</c:v>
                </c:pt>
                <c:pt idx="1584">
                  <c:v>41050</c:v>
                </c:pt>
                <c:pt idx="1585">
                  <c:v>41051</c:v>
                </c:pt>
                <c:pt idx="1586">
                  <c:v>41052</c:v>
                </c:pt>
                <c:pt idx="1587">
                  <c:v>41053</c:v>
                </c:pt>
                <c:pt idx="1588">
                  <c:v>41054</c:v>
                </c:pt>
                <c:pt idx="1589">
                  <c:v>41057</c:v>
                </c:pt>
                <c:pt idx="1590">
                  <c:v>41058</c:v>
                </c:pt>
                <c:pt idx="1591">
                  <c:v>41059</c:v>
                </c:pt>
                <c:pt idx="1592">
                  <c:v>41060</c:v>
                </c:pt>
                <c:pt idx="1593">
                  <c:v>41061</c:v>
                </c:pt>
                <c:pt idx="1594">
                  <c:v>41064</c:v>
                </c:pt>
                <c:pt idx="1595">
                  <c:v>41065</c:v>
                </c:pt>
                <c:pt idx="1596">
                  <c:v>41066</c:v>
                </c:pt>
                <c:pt idx="1597">
                  <c:v>41067</c:v>
                </c:pt>
                <c:pt idx="1598">
                  <c:v>41068</c:v>
                </c:pt>
                <c:pt idx="1599">
                  <c:v>41071</c:v>
                </c:pt>
                <c:pt idx="1600">
                  <c:v>41072</c:v>
                </c:pt>
                <c:pt idx="1601">
                  <c:v>41073</c:v>
                </c:pt>
                <c:pt idx="1602">
                  <c:v>41074</c:v>
                </c:pt>
                <c:pt idx="1603">
                  <c:v>41075</c:v>
                </c:pt>
                <c:pt idx="1604">
                  <c:v>41078</c:v>
                </c:pt>
                <c:pt idx="1605">
                  <c:v>41079</c:v>
                </c:pt>
                <c:pt idx="1606">
                  <c:v>41080</c:v>
                </c:pt>
                <c:pt idx="1607">
                  <c:v>41081</c:v>
                </c:pt>
                <c:pt idx="1608">
                  <c:v>41082</c:v>
                </c:pt>
                <c:pt idx="1609">
                  <c:v>41085</c:v>
                </c:pt>
                <c:pt idx="1610">
                  <c:v>41086</c:v>
                </c:pt>
                <c:pt idx="1611">
                  <c:v>41087</c:v>
                </c:pt>
                <c:pt idx="1612">
                  <c:v>41088</c:v>
                </c:pt>
                <c:pt idx="1613">
                  <c:v>41089</c:v>
                </c:pt>
                <c:pt idx="1614">
                  <c:v>41092</c:v>
                </c:pt>
                <c:pt idx="1615">
                  <c:v>41093</c:v>
                </c:pt>
                <c:pt idx="1616">
                  <c:v>41094</c:v>
                </c:pt>
                <c:pt idx="1617">
                  <c:v>41095</c:v>
                </c:pt>
                <c:pt idx="1618">
                  <c:v>41096</c:v>
                </c:pt>
                <c:pt idx="1619">
                  <c:v>41099</c:v>
                </c:pt>
                <c:pt idx="1620">
                  <c:v>41100</c:v>
                </c:pt>
                <c:pt idx="1621">
                  <c:v>41101</c:v>
                </c:pt>
                <c:pt idx="1622">
                  <c:v>41102</c:v>
                </c:pt>
                <c:pt idx="1623">
                  <c:v>41103</c:v>
                </c:pt>
                <c:pt idx="1624">
                  <c:v>41106</c:v>
                </c:pt>
                <c:pt idx="1625">
                  <c:v>41107</c:v>
                </c:pt>
                <c:pt idx="1626">
                  <c:v>41108</c:v>
                </c:pt>
                <c:pt idx="1627">
                  <c:v>41109</c:v>
                </c:pt>
                <c:pt idx="1628">
                  <c:v>41110</c:v>
                </c:pt>
                <c:pt idx="1629">
                  <c:v>41113</c:v>
                </c:pt>
                <c:pt idx="1630">
                  <c:v>41114</c:v>
                </c:pt>
                <c:pt idx="1631">
                  <c:v>41115</c:v>
                </c:pt>
                <c:pt idx="1632">
                  <c:v>41116</c:v>
                </c:pt>
                <c:pt idx="1633">
                  <c:v>41117</c:v>
                </c:pt>
                <c:pt idx="1634">
                  <c:v>41120</c:v>
                </c:pt>
                <c:pt idx="1635">
                  <c:v>41121</c:v>
                </c:pt>
                <c:pt idx="1636">
                  <c:v>41122</c:v>
                </c:pt>
                <c:pt idx="1637">
                  <c:v>41123</c:v>
                </c:pt>
                <c:pt idx="1638">
                  <c:v>41124</c:v>
                </c:pt>
                <c:pt idx="1639">
                  <c:v>41127</c:v>
                </c:pt>
                <c:pt idx="1640">
                  <c:v>41128</c:v>
                </c:pt>
                <c:pt idx="1641">
                  <c:v>41129</c:v>
                </c:pt>
                <c:pt idx="1642">
                  <c:v>41130</c:v>
                </c:pt>
                <c:pt idx="1643">
                  <c:v>41131</c:v>
                </c:pt>
                <c:pt idx="1644">
                  <c:v>41134</c:v>
                </c:pt>
                <c:pt idx="1645">
                  <c:v>41135</c:v>
                </c:pt>
                <c:pt idx="1646">
                  <c:v>41137</c:v>
                </c:pt>
                <c:pt idx="1647">
                  <c:v>41138</c:v>
                </c:pt>
                <c:pt idx="1648">
                  <c:v>41142</c:v>
                </c:pt>
                <c:pt idx="1649">
                  <c:v>41143</c:v>
                </c:pt>
                <c:pt idx="1650">
                  <c:v>41144</c:v>
                </c:pt>
                <c:pt idx="1651">
                  <c:v>41145</c:v>
                </c:pt>
                <c:pt idx="1652">
                  <c:v>41148</c:v>
                </c:pt>
                <c:pt idx="1653">
                  <c:v>41149</c:v>
                </c:pt>
                <c:pt idx="1654">
                  <c:v>41150</c:v>
                </c:pt>
                <c:pt idx="1655">
                  <c:v>41151</c:v>
                </c:pt>
                <c:pt idx="1656">
                  <c:v>41152</c:v>
                </c:pt>
                <c:pt idx="1657">
                  <c:v>41155</c:v>
                </c:pt>
                <c:pt idx="1658">
                  <c:v>41156</c:v>
                </c:pt>
                <c:pt idx="1659">
                  <c:v>41157</c:v>
                </c:pt>
                <c:pt idx="1660">
                  <c:v>41158</c:v>
                </c:pt>
                <c:pt idx="1661">
                  <c:v>41159</c:v>
                </c:pt>
                <c:pt idx="1662">
                  <c:v>41160</c:v>
                </c:pt>
                <c:pt idx="1663">
                  <c:v>41162</c:v>
                </c:pt>
                <c:pt idx="1664">
                  <c:v>41163</c:v>
                </c:pt>
                <c:pt idx="1665">
                  <c:v>41164</c:v>
                </c:pt>
                <c:pt idx="1666">
                  <c:v>41165</c:v>
                </c:pt>
                <c:pt idx="1667">
                  <c:v>41166</c:v>
                </c:pt>
                <c:pt idx="1668">
                  <c:v>41169</c:v>
                </c:pt>
                <c:pt idx="1669">
                  <c:v>41170</c:v>
                </c:pt>
                <c:pt idx="1670">
                  <c:v>41172</c:v>
                </c:pt>
                <c:pt idx="1671">
                  <c:v>41173</c:v>
                </c:pt>
                <c:pt idx="1672">
                  <c:v>41176</c:v>
                </c:pt>
                <c:pt idx="1673">
                  <c:v>41177</c:v>
                </c:pt>
                <c:pt idx="1674">
                  <c:v>41178</c:v>
                </c:pt>
                <c:pt idx="1675">
                  <c:v>41179</c:v>
                </c:pt>
                <c:pt idx="1676">
                  <c:v>41180</c:v>
                </c:pt>
                <c:pt idx="1677">
                  <c:v>41183</c:v>
                </c:pt>
                <c:pt idx="1678">
                  <c:v>41185</c:v>
                </c:pt>
                <c:pt idx="1679">
                  <c:v>41186</c:v>
                </c:pt>
                <c:pt idx="1680">
                  <c:v>41187</c:v>
                </c:pt>
                <c:pt idx="1681">
                  <c:v>41190</c:v>
                </c:pt>
                <c:pt idx="1682">
                  <c:v>41191</c:v>
                </c:pt>
                <c:pt idx="1683">
                  <c:v>41192</c:v>
                </c:pt>
                <c:pt idx="1684">
                  <c:v>41193</c:v>
                </c:pt>
                <c:pt idx="1685">
                  <c:v>41194</c:v>
                </c:pt>
                <c:pt idx="1686">
                  <c:v>41197</c:v>
                </c:pt>
                <c:pt idx="1687">
                  <c:v>41198</c:v>
                </c:pt>
                <c:pt idx="1688">
                  <c:v>41199</c:v>
                </c:pt>
                <c:pt idx="1689">
                  <c:v>41200</c:v>
                </c:pt>
                <c:pt idx="1690">
                  <c:v>41201</c:v>
                </c:pt>
                <c:pt idx="1691">
                  <c:v>41204</c:v>
                </c:pt>
                <c:pt idx="1692">
                  <c:v>41205</c:v>
                </c:pt>
                <c:pt idx="1693">
                  <c:v>41207</c:v>
                </c:pt>
                <c:pt idx="1694">
                  <c:v>41208</c:v>
                </c:pt>
                <c:pt idx="1695">
                  <c:v>41211</c:v>
                </c:pt>
                <c:pt idx="1696">
                  <c:v>41212</c:v>
                </c:pt>
                <c:pt idx="1697">
                  <c:v>41213</c:v>
                </c:pt>
                <c:pt idx="1698">
                  <c:v>41214</c:v>
                </c:pt>
                <c:pt idx="1699">
                  <c:v>41215</c:v>
                </c:pt>
                <c:pt idx="1700">
                  <c:v>41218</c:v>
                </c:pt>
                <c:pt idx="1701">
                  <c:v>41219</c:v>
                </c:pt>
                <c:pt idx="1702">
                  <c:v>41220</c:v>
                </c:pt>
                <c:pt idx="1703">
                  <c:v>41221</c:v>
                </c:pt>
                <c:pt idx="1704">
                  <c:v>41222</c:v>
                </c:pt>
                <c:pt idx="1705">
                  <c:v>41225</c:v>
                </c:pt>
                <c:pt idx="1706">
                  <c:v>41226</c:v>
                </c:pt>
                <c:pt idx="1707">
                  <c:v>41228</c:v>
                </c:pt>
                <c:pt idx="1708">
                  <c:v>41229</c:v>
                </c:pt>
                <c:pt idx="1709">
                  <c:v>41232</c:v>
                </c:pt>
                <c:pt idx="1710">
                  <c:v>41233</c:v>
                </c:pt>
                <c:pt idx="1711">
                  <c:v>41234</c:v>
                </c:pt>
                <c:pt idx="1712">
                  <c:v>41235</c:v>
                </c:pt>
                <c:pt idx="1713">
                  <c:v>41236</c:v>
                </c:pt>
                <c:pt idx="1714">
                  <c:v>41239</c:v>
                </c:pt>
                <c:pt idx="1715">
                  <c:v>41240</c:v>
                </c:pt>
                <c:pt idx="1716">
                  <c:v>41242</c:v>
                </c:pt>
                <c:pt idx="1717">
                  <c:v>41243</c:v>
                </c:pt>
                <c:pt idx="1718">
                  <c:v>41246</c:v>
                </c:pt>
                <c:pt idx="1719">
                  <c:v>41247</c:v>
                </c:pt>
                <c:pt idx="1720">
                  <c:v>41248</c:v>
                </c:pt>
                <c:pt idx="1721">
                  <c:v>41249</c:v>
                </c:pt>
                <c:pt idx="1722">
                  <c:v>41250</c:v>
                </c:pt>
                <c:pt idx="1723">
                  <c:v>41253</c:v>
                </c:pt>
                <c:pt idx="1724">
                  <c:v>41254</c:v>
                </c:pt>
                <c:pt idx="1725">
                  <c:v>41255</c:v>
                </c:pt>
                <c:pt idx="1726">
                  <c:v>41256</c:v>
                </c:pt>
                <c:pt idx="1727">
                  <c:v>41257</c:v>
                </c:pt>
                <c:pt idx="1728">
                  <c:v>41260</c:v>
                </c:pt>
                <c:pt idx="1729">
                  <c:v>41261</c:v>
                </c:pt>
                <c:pt idx="1730">
                  <c:v>41262</c:v>
                </c:pt>
                <c:pt idx="1731">
                  <c:v>41263</c:v>
                </c:pt>
                <c:pt idx="1732">
                  <c:v>41264</c:v>
                </c:pt>
                <c:pt idx="1733">
                  <c:v>41267</c:v>
                </c:pt>
                <c:pt idx="1734">
                  <c:v>41269</c:v>
                </c:pt>
                <c:pt idx="1735">
                  <c:v>41270</c:v>
                </c:pt>
                <c:pt idx="1736">
                  <c:v>41271</c:v>
                </c:pt>
                <c:pt idx="1737">
                  <c:v>41274</c:v>
                </c:pt>
                <c:pt idx="1738">
                  <c:v>41275</c:v>
                </c:pt>
                <c:pt idx="1739">
                  <c:v>41276</c:v>
                </c:pt>
                <c:pt idx="1740">
                  <c:v>41277</c:v>
                </c:pt>
                <c:pt idx="1741">
                  <c:v>41278</c:v>
                </c:pt>
                <c:pt idx="1742">
                  <c:v>41281</c:v>
                </c:pt>
                <c:pt idx="1743">
                  <c:v>41282</c:v>
                </c:pt>
                <c:pt idx="1744">
                  <c:v>41283</c:v>
                </c:pt>
                <c:pt idx="1745">
                  <c:v>41284</c:v>
                </c:pt>
                <c:pt idx="1746">
                  <c:v>41285</c:v>
                </c:pt>
                <c:pt idx="1747">
                  <c:v>41288</c:v>
                </c:pt>
                <c:pt idx="1748">
                  <c:v>41289</c:v>
                </c:pt>
                <c:pt idx="1749">
                  <c:v>41290</c:v>
                </c:pt>
                <c:pt idx="1750">
                  <c:v>41291</c:v>
                </c:pt>
                <c:pt idx="1751">
                  <c:v>41292</c:v>
                </c:pt>
                <c:pt idx="1752">
                  <c:v>41295</c:v>
                </c:pt>
                <c:pt idx="1753">
                  <c:v>41296</c:v>
                </c:pt>
                <c:pt idx="1754">
                  <c:v>41297</c:v>
                </c:pt>
                <c:pt idx="1755">
                  <c:v>41298</c:v>
                </c:pt>
                <c:pt idx="1756">
                  <c:v>41299</c:v>
                </c:pt>
                <c:pt idx="1757">
                  <c:v>41302</c:v>
                </c:pt>
                <c:pt idx="1758">
                  <c:v>41303</c:v>
                </c:pt>
                <c:pt idx="1759">
                  <c:v>41304</c:v>
                </c:pt>
                <c:pt idx="1760">
                  <c:v>41305</c:v>
                </c:pt>
                <c:pt idx="1761">
                  <c:v>41306</c:v>
                </c:pt>
                <c:pt idx="1762">
                  <c:v>41309</c:v>
                </c:pt>
                <c:pt idx="1763">
                  <c:v>41310</c:v>
                </c:pt>
                <c:pt idx="1764">
                  <c:v>41311</c:v>
                </c:pt>
                <c:pt idx="1765">
                  <c:v>41312</c:v>
                </c:pt>
                <c:pt idx="1766">
                  <c:v>41313</c:v>
                </c:pt>
                <c:pt idx="1767">
                  <c:v>41316</c:v>
                </c:pt>
                <c:pt idx="1768">
                  <c:v>41317</c:v>
                </c:pt>
                <c:pt idx="1769">
                  <c:v>41318</c:v>
                </c:pt>
                <c:pt idx="1770">
                  <c:v>41319</c:v>
                </c:pt>
                <c:pt idx="1771">
                  <c:v>41320</c:v>
                </c:pt>
                <c:pt idx="1772">
                  <c:v>41323</c:v>
                </c:pt>
                <c:pt idx="1773">
                  <c:v>41324</c:v>
                </c:pt>
                <c:pt idx="1774">
                  <c:v>41325</c:v>
                </c:pt>
                <c:pt idx="1775">
                  <c:v>41326</c:v>
                </c:pt>
                <c:pt idx="1776">
                  <c:v>41327</c:v>
                </c:pt>
                <c:pt idx="1777">
                  <c:v>41330</c:v>
                </c:pt>
                <c:pt idx="1778">
                  <c:v>41331</c:v>
                </c:pt>
                <c:pt idx="1779">
                  <c:v>41332</c:v>
                </c:pt>
                <c:pt idx="1780">
                  <c:v>41333</c:v>
                </c:pt>
                <c:pt idx="1781">
                  <c:v>41334</c:v>
                </c:pt>
                <c:pt idx="1782">
                  <c:v>41337</c:v>
                </c:pt>
                <c:pt idx="1783">
                  <c:v>41338</c:v>
                </c:pt>
                <c:pt idx="1784">
                  <c:v>41339</c:v>
                </c:pt>
                <c:pt idx="1785">
                  <c:v>41340</c:v>
                </c:pt>
                <c:pt idx="1786">
                  <c:v>41341</c:v>
                </c:pt>
                <c:pt idx="1787">
                  <c:v>41344</c:v>
                </c:pt>
                <c:pt idx="1788">
                  <c:v>41345</c:v>
                </c:pt>
                <c:pt idx="1789">
                  <c:v>41346</c:v>
                </c:pt>
                <c:pt idx="1790">
                  <c:v>41347</c:v>
                </c:pt>
                <c:pt idx="1791">
                  <c:v>41348</c:v>
                </c:pt>
                <c:pt idx="1792">
                  <c:v>41351</c:v>
                </c:pt>
                <c:pt idx="1793">
                  <c:v>41352</c:v>
                </c:pt>
                <c:pt idx="1794">
                  <c:v>41353</c:v>
                </c:pt>
                <c:pt idx="1795">
                  <c:v>41354</c:v>
                </c:pt>
                <c:pt idx="1796">
                  <c:v>41355</c:v>
                </c:pt>
                <c:pt idx="1797">
                  <c:v>41358</c:v>
                </c:pt>
                <c:pt idx="1798">
                  <c:v>41359</c:v>
                </c:pt>
                <c:pt idx="1799">
                  <c:v>41361</c:v>
                </c:pt>
                <c:pt idx="1800">
                  <c:v>41365</c:v>
                </c:pt>
                <c:pt idx="1801">
                  <c:v>41366</c:v>
                </c:pt>
                <c:pt idx="1802">
                  <c:v>41367</c:v>
                </c:pt>
                <c:pt idx="1803">
                  <c:v>41368</c:v>
                </c:pt>
                <c:pt idx="1804">
                  <c:v>41369</c:v>
                </c:pt>
                <c:pt idx="1805">
                  <c:v>41372</c:v>
                </c:pt>
                <c:pt idx="1806">
                  <c:v>41373</c:v>
                </c:pt>
                <c:pt idx="1807">
                  <c:v>41374</c:v>
                </c:pt>
                <c:pt idx="1808">
                  <c:v>41375</c:v>
                </c:pt>
                <c:pt idx="1809">
                  <c:v>41376</c:v>
                </c:pt>
                <c:pt idx="1810">
                  <c:v>41379</c:v>
                </c:pt>
                <c:pt idx="1811">
                  <c:v>41380</c:v>
                </c:pt>
                <c:pt idx="1812">
                  <c:v>41381</c:v>
                </c:pt>
                <c:pt idx="1813">
                  <c:v>41382</c:v>
                </c:pt>
                <c:pt idx="1814">
                  <c:v>41386</c:v>
                </c:pt>
                <c:pt idx="1815">
                  <c:v>41387</c:v>
                </c:pt>
                <c:pt idx="1816">
                  <c:v>41389</c:v>
                </c:pt>
                <c:pt idx="1817">
                  <c:v>41390</c:v>
                </c:pt>
                <c:pt idx="1818">
                  <c:v>41393</c:v>
                </c:pt>
                <c:pt idx="1819">
                  <c:v>41394</c:v>
                </c:pt>
                <c:pt idx="1820">
                  <c:v>41396</c:v>
                </c:pt>
                <c:pt idx="1821">
                  <c:v>41397</c:v>
                </c:pt>
                <c:pt idx="1822">
                  <c:v>41400</c:v>
                </c:pt>
                <c:pt idx="1823">
                  <c:v>41401</c:v>
                </c:pt>
                <c:pt idx="1824">
                  <c:v>41402</c:v>
                </c:pt>
                <c:pt idx="1825">
                  <c:v>41403</c:v>
                </c:pt>
                <c:pt idx="1826">
                  <c:v>41404</c:v>
                </c:pt>
                <c:pt idx="1827">
                  <c:v>41405</c:v>
                </c:pt>
                <c:pt idx="1828">
                  <c:v>41407</c:v>
                </c:pt>
                <c:pt idx="1829">
                  <c:v>41408</c:v>
                </c:pt>
                <c:pt idx="1830">
                  <c:v>41409</c:v>
                </c:pt>
                <c:pt idx="1831">
                  <c:v>41410</c:v>
                </c:pt>
                <c:pt idx="1832">
                  <c:v>41411</c:v>
                </c:pt>
                <c:pt idx="1833">
                  <c:v>41414</c:v>
                </c:pt>
                <c:pt idx="1834">
                  <c:v>41415</c:v>
                </c:pt>
                <c:pt idx="1835">
                  <c:v>41416</c:v>
                </c:pt>
                <c:pt idx="1836">
                  <c:v>41417</c:v>
                </c:pt>
                <c:pt idx="1837">
                  <c:v>41418</c:v>
                </c:pt>
                <c:pt idx="1838">
                  <c:v>41421</c:v>
                </c:pt>
                <c:pt idx="1839">
                  <c:v>41422</c:v>
                </c:pt>
                <c:pt idx="1840">
                  <c:v>41423</c:v>
                </c:pt>
                <c:pt idx="1841">
                  <c:v>41424</c:v>
                </c:pt>
                <c:pt idx="1842">
                  <c:v>41425</c:v>
                </c:pt>
                <c:pt idx="1843">
                  <c:v>41428</c:v>
                </c:pt>
                <c:pt idx="1844">
                  <c:v>41429</c:v>
                </c:pt>
                <c:pt idx="1845">
                  <c:v>41430</c:v>
                </c:pt>
                <c:pt idx="1846">
                  <c:v>41431</c:v>
                </c:pt>
                <c:pt idx="1847">
                  <c:v>41432</c:v>
                </c:pt>
                <c:pt idx="1848">
                  <c:v>41435</c:v>
                </c:pt>
                <c:pt idx="1849">
                  <c:v>41436</c:v>
                </c:pt>
                <c:pt idx="1850">
                  <c:v>41437</c:v>
                </c:pt>
                <c:pt idx="1851">
                  <c:v>41438</c:v>
                </c:pt>
                <c:pt idx="1852">
                  <c:v>41439</c:v>
                </c:pt>
                <c:pt idx="1853">
                  <c:v>41442</c:v>
                </c:pt>
                <c:pt idx="1854">
                  <c:v>41443</c:v>
                </c:pt>
                <c:pt idx="1855">
                  <c:v>41444</c:v>
                </c:pt>
                <c:pt idx="1856">
                  <c:v>41445</c:v>
                </c:pt>
                <c:pt idx="1857">
                  <c:v>41446</c:v>
                </c:pt>
                <c:pt idx="1858">
                  <c:v>41449</c:v>
                </c:pt>
                <c:pt idx="1859">
                  <c:v>41450</c:v>
                </c:pt>
                <c:pt idx="1860">
                  <c:v>41451</c:v>
                </c:pt>
                <c:pt idx="1861">
                  <c:v>41452</c:v>
                </c:pt>
                <c:pt idx="1862">
                  <c:v>41453</c:v>
                </c:pt>
                <c:pt idx="1863">
                  <c:v>41456</c:v>
                </c:pt>
                <c:pt idx="1864">
                  <c:v>41457</c:v>
                </c:pt>
                <c:pt idx="1865">
                  <c:v>41458</c:v>
                </c:pt>
                <c:pt idx="1866">
                  <c:v>41459</c:v>
                </c:pt>
                <c:pt idx="1867">
                  <c:v>41460</c:v>
                </c:pt>
                <c:pt idx="1868">
                  <c:v>41463</c:v>
                </c:pt>
                <c:pt idx="1869">
                  <c:v>41464</c:v>
                </c:pt>
                <c:pt idx="1870">
                  <c:v>41465</c:v>
                </c:pt>
                <c:pt idx="1871">
                  <c:v>41466</c:v>
                </c:pt>
                <c:pt idx="1872">
                  <c:v>41467</c:v>
                </c:pt>
                <c:pt idx="1873">
                  <c:v>41470</c:v>
                </c:pt>
                <c:pt idx="1874">
                  <c:v>41471</c:v>
                </c:pt>
                <c:pt idx="1875">
                  <c:v>41472</c:v>
                </c:pt>
                <c:pt idx="1876">
                  <c:v>41473</c:v>
                </c:pt>
                <c:pt idx="1877">
                  <c:v>41474</c:v>
                </c:pt>
                <c:pt idx="1878">
                  <c:v>41477</c:v>
                </c:pt>
                <c:pt idx="1879">
                  <c:v>41478</c:v>
                </c:pt>
                <c:pt idx="1880">
                  <c:v>41479</c:v>
                </c:pt>
                <c:pt idx="1881">
                  <c:v>41480</c:v>
                </c:pt>
                <c:pt idx="1882">
                  <c:v>41481</c:v>
                </c:pt>
                <c:pt idx="1883">
                  <c:v>41484</c:v>
                </c:pt>
                <c:pt idx="1884">
                  <c:v>41485</c:v>
                </c:pt>
                <c:pt idx="1885">
                  <c:v>41486</c:v>
                </c:pt>
                <c:pt idx="1886">
                  <c:v>41487</c:v>
                </c:pt>
                <c:pt idx="1887">
                  <c:v>41488</c:v>
                </c:pt>
                <c:pt idx="1888">
                  <c:v>41491</c:v>
                </c:pt>
                <c:pt idx="1889">
                  <c:v>41492</c:v>
                </c:pt>
                <c:pt idx="1890">
                  <c:v>41493</c:v>
                </c:pt>
                <c:pt idx="1891">
                  <c:v>41494</c:v>
                </c:pt>
                <c:pt idx="1892">
                  <c:v>41498</c:v>
                </c:pt>
                <c:pt idx="1893">
                  <c:v>41499</c:v>
                </c:pt>
                <c:pt idx="1894">
                  <c:v>41500</c:v>
                </c:pt>
                <c:pt idx="1895">
                  <c:v>41502</c:v>
                </c:pt>
                <c:pt idx="1896">
                  <c:v>41505</c:v>
                </c:pt>
                <c:pt idx="1897">
                  <c:v>41506</c:v>
                </c:pt>
                <c:pt idx="1898">
                  <c:v>41507</c:v>
                </c:pt>
                <c:pt idx="1899">
                  <c:v>41508</c:v>
                </c:pt>
                <c:pt idx="1900">
                  <c:v>41509</c:v>
                </c:pt>
                <c:pt idx="1901">
                  <c:v>41512</c:v>
                </c:pt>
                <c:pt idx="1902">
                  <c:v>41513</c:v>
                </c:pt>
                <c:pt idx="1903">
                  <c:v>41514</c:v>
                </c:pt>
                <c:pt idx="1904">
                  <c:v>41515</c:v>
                </c:pt>
                <c:pt idx="1905">
                  <c:v>41516</c:v>
                </c:pt>
                <c:pt idx="1906">
                  <c:v>41519</c:v>
                </c:pt>
                <c:pt idx="1907">
                  <c:v>41520</c:v>
                </c:pt>
                <c:pt idx="1908">
                  <c:v>41521</c:v>
                </c:pt>
                <c:pt idx="1909">
                  <c:v>41522</c:v>
                </c:pt>
                <c:pt idx="1910">
                  <c:v>41523</c:v>
                </c:pt>
                <c:pt idx="1911">
                  <c:v>41527</c:v>
                </c:pt>
                <c:pt idx="1912">
                  <c:v>41528</c:v>
                </c:pt>
                <c:pt idx="1913">
                  <c:v>41529</c:v>
                </c:pt>
                <c:pt idx="1914">
                  <c:v>41530</c:v>
                </c:pt>
                <c:pt idx="1915">
                  <c:v>41533</c:v>
                </c:pt>
                <c:pt idx="1916">
                  <c:v>41534</c:v>
                </c:pt>
                <c:pt idx="1917">
                  <c:v>41535</c:v>
                </c:pt>
                <c:pt idx="1918">
                  <c:v>41536</c:v>
                </c:pt>
                <c:pt idx="1919">
                  <c:v>41537</c:v>
                </c:pt>
                <c:pt idx="1920">
                  <c:v>41540</c:v>
                </c:pt>
                <c:pt idx="1921">
                  <c:v>41541</c:v>
                </c:pt>
                <c:pt idx="1922">
                  <c:v>41542</c:v>
                </c:pt>
                <c:pt idx="1923">
                  <c:v>41543</c:v>
                </c:pt>
                <c:pt idx="1924">
                  <c:v>41544</c:v>
                </c:pt>
                <c:pt idx="1925">
                  <c:v>41547</c:v>
                </c:pt>
                <c:pt idx="1926">
                  <c:v>41548</c:v>
                </c:pt>
                <c:pt idx="1927">
                  <c:v>41550</c:v>
                </c:pt>
                <c:pt idx="1928">
                  <c:v>41551</c:v>
                </c:pt>
                <c:pt idx="1929">
                  <c:v>41554</c:v>
                </c:pt>
                <c:pt idx="1930">
                  <c:v>41555</c:v>
                </c:pt>
                <c:pt idx="1931">
                  <c:v>41556</c:v>
                </c:pt>
                <c:pt idx="1932">
                  <c:v>41557</c:v>
                </c:pt>
                <c:pt idx="1933">
                  <c:v>41558</c:v>
                </c:pt>
                <c:pt idx="1934">
                  <c:v>41561</c:v>
                </c:pt>
                <c:pt idx="1935">
                  <c:v>41562</c:v>
                </c:pt>
                <c:pt idx="1936">
                  <c:v>41564</c:v>
                </c:pt>
                <c:pt idx="1937">
                  <c:v>41565</c:v>
                </c:pt>
                <c:pt idx="1938">
                  <c:v>41568</c:v>
                </c:pt>
                <c:pt idx="1939">
                  <c:v>41569</c:v>
                </c:pt>
                <c:pt idx="1940">
                  <c:v>41570</c:v>
                </c:pt>
                <c:pt idx="1941">
                  <c:v>41571</c:v>
                </c:pt>
                <c:pt idx="1942">
                  <c:v>41572</c:v>
                </c:pt>
                <c:pt idx="1943">
                  <c:v>41575</c:v>
                </c:pt>
                <c:pt idx="1944">
                  <c:v>41576</c:v>
                </c:pt>
                <c:pt idx="1945">
                  <c:v>41577</c:v>
                </c:pt>
                <c:pt idx="1946">
                  <c:v>41578</c:v>
                </c:pt>
                <c:pt idx="1947">
                  <c:v>41579</c:v>
                </c:pt>
                <c:pt idx="1948">
                  <c:v>41581</c:v>
                </c:pt>
                <c:pt idx="1949">
                  <c:v>41583</c:v>
                </c:pt>
                <c:pt idx="1950">
                  <c:v>41584</c:v>
                </c:pt>
                <c:pt idx="1951">
                  <c:v>41585</c:v>
                </c:pt>
                <c:pt idx="1952">
                  <c:v>41586</c:v>
                </c:pt>
                <c:pt idx="1953">
                  <c:v>41589</c:v>
                </c:pt>
                <c:pt idx="1954">
                  <c:v>41590</c:v>
                </c:pt>
                <c:pt idx="1955">
                  <c:v>41591</c:v>
                </c:pt>
                <c:pt idx="1956">
                  <c:v>41592</c:v>
                </c:pt>
                <c:pt idx="1957">
                  <c:v>41596</c:v>
                </c:pt>
                <c:pt idx="1958">
                  <c:v>41597</c:v>
                </c:pt>
                <c:pt idx="1959">
                  <c:v>41598</c:v>
                </c:pt>
                <c:pt idx="1960">
                  <c:v>41599</c:v>
                </c:pt>
                <c:pt idx="1961">
                  <c:v>41600</c:v>
                </c:pt>
                <c:pt idx="1962">
                  <c:v>41603</c:v>
                </c:pt>
                <c:pt idx="1963">
                  <c:v>41604</c:v>
                </c:pt>
                <c:pt idx="1964">
                  <c:v>41605</c:v>
                </c:pt>
                <c:pt idx="1965">
                  <c:v>41606</c:v>
                </c:pt>
                <c:pt idx="1966">
                  <c:v>41607</c:v>
                </c:pt>
                <c:pt idx="1967">
                  <c:v>41610</c:v>
                </c:pt>
                <c:pt idx="1968">
                  <c:v>41611</c:v>
                </c:pt>
                <c:pt idx="1969">
                  <c:v>41612</c:v>
                </c:pt>
                <c:pt idx="1970">
                  <c:v>41613</c:v>
                </c:pt>
                <c:pt idx="1971">
                  <c:v>41614</c:v>
                </c:pt>
                <c:pt idx="1972">
                  <c:v>41617</c:v>
                </c:pt>
                <c:pt idx="1973">
                  <c:v>41618</c:v>
                </c:pt>
                <c:pt idx="1974">
                  <c:v>41619</c:v>
                </c:pt>
                <c:pt idx="1975">
                  <c:v>41620</c:v>
                </c:pt>
                <c:pt idx="1976">
                  <c:v>41621</c:v>
                </c:pt>
                <c:pt idx="1977">
                  <c:v>41624</c:v>
                </c:pt>
                <c:pt idx="1978">
                  <c:v>41625</c:v>
                </c:pt>
                <c:pt idx="1979">
                  <c:v>41626</c:v>
                </c:pt>
                <c:pt idx="1980">
                  <c:v>41627</c:v>
                </c:pt>
                <c:pt idx="1981">
                  <c:v>41628</c:v>
                </c:pt>
                <c:pt idx="1982">
                  <c:v>41631</c:v>
                </c:pt>
                <c:pt idx="1983">
                  <c:v>41632</c:v>
                </c:pt>
                <c:pt idx="1984">
                  <c:v>41634</c:v>
                </c:pt>
                <c:pt idx="1985">
                  <c:v>41635</c:v>
                </c:pt>
                <c:pt idx="1986">
                  <c:v>41638</c:v>
                </c:pt>
                <c:pt idx="1987">
                  <c:v>41639</c:v>
                </c:pt>
                <c:pt idx="1988">
                  <c:v>41640</c:v>
                </c:pt>
                <c:pt idx="1989">
                  <c:v>41641</c:v>
                </c:pt>
                <c:pt idx="1990">
                  <c:v>41642</c:v>
                </c:pt>
                <c:pt idx="1991">
                  <c:v>41645</c:v>
                </c:pt>
                <c:pt idx="1992">
                  <c:v>41646</c:v>
                </c:pt>
                <c:pt idx="1993">
                  <c:v>41647</c:v>
                </c:pt>
                <c:pt idx="1994">
                  <c:v>41648</c:v>
                </c:pt>
                <c:pt idx="1995">
                  <c:v>41649</c:v>
                </c:pt>
                <c:pt idx="1996">
                  <c:v>41652</c:v>
                </c:pt>
                <c:pt idx="1997">
                  <c:v>41653</c:v>
                </c:pt>
                <c:pt idx="1998">
                  <c:v>41654</c:v>
                </c:pt>
                <c:pt idx="1999">
                  <c:v>41655</c:v>
                </c:pt>
                <c:pt idx="2000">
                  <c:v>41656</c:v>
                </c:pt>
                <c:pt idx="2001">
                  <c:v>41659</c:v>
                </c:pt>
                <c:pt idx="2002">
                  <c:v>41660</c:v>
                </c:pt>
                <c:pt idx="2003">
                  <c:v>41661</c:v>
                </c:pt>
                <c:pt idx="2004">
                  <c:v>41662</c:v>
                </c:pt>
                <c:pt idx="2005">
                  <c:v>41663</c:v>
                </c:pt>
                <c:pt idx="2006">
                  <c:v>41666</c:v>
                </c:pt>
                <c:pt idx="2007">
                  <c:v>41667</c:v>
                </c:pt>
                <c:pt idx="2008">
                  <c:v>41668</c:v>
                </c:pt>
                <c:pt idx="2009">
                  <c:v>41669</c:v>
                </c:pt>
                <c:pt idx="2010">
                  <c:v>41670</c:v>
                </c:pt>
                <c:pt idx="2011">
                  <c:v>41673</c:v>
                </c:pt>
                <c:pt idx="2012">
                  <c:v>41674</c:v>
                </c:pt>
                <c:pt idx="2013">
                  <c:v>41675</c:v>
                </c:pt>
                <c:pt idx="2014">
                  <c:v>41676</c:v>
                </c:pt>
                <c:pt idx="2015">
                  <c:v>41677</c:v>
                </c:pt>
                <c:pt idx="2016">
                  <c:v>41680</c:v>
                </c:pt>
                <c:pt idx="2017">
                  <c:v>41681</c:v>
                </c:pt>
                <c:pt idx="2018">
                  <c:v>41682</c:v>
                </c:pt>
                <c:pt idx="2019">
                  <c:v>41683</c:v>
                </c:pt>
                <c:pt idx="2020">
                  <c:v>41684</c:v>
                </c:pt>
                <c:pt idx="2021">
                  <c:v>41687</c:v>
                </c:pt>
                <c:pt idx="2022">
                  <c:v>41688</c:v>
                </c:pt>
                <c:pt idx="2023">
                  <c:v>41689</c:v>
                </c:pt>
                <c:pt idx="2024">
                  <c:v>41690</c:v>
                </c:pt>
                <c:pt idx="2025">
                  <c:v>41691</c:v>
                </c:pt>
                <c:pt idx="2026">
                  <c:v>41694</c:v>
                </c:pt>
                <c:pt idx="2027">
                  <c:v>41695</c:v>
                </c:pt>
                <c:pt idx="2028">
                  <c:v>41696</c:v>
                </c:pt>
                <c:pt idx="2029">
                  <c:v>41698</c:v>
                </c:pt>
                <c:pt idx="2030">
                  <c:v>41701</c:v>
                </c:pt>
                <c:pt idx="2031">
                  <c:v>41702</c:v>
                </c:pt>
                <c:pt idx="2032">
                  <c:v>41703</c:v>
                </c:pt>
                <c:pt idx="2033">
                  <c:v>41704</c:v>
                </c:pt>
                <c:pt idx="2034">
                  <c:v>41705</c:v>
                </c:pt>
                <c:pt idx="2035">
                  <c:v>41708</c:v>
                </c:pt>
                <c:pt idx="2036">
                  <c:v>41709</c:v>
                </c:pt>
                <c:pt idx="2037">
                  <c:v>41710</c:v>
                </c:pt>
                <c:pt idx="2038">
                  <c:v>41711</c:v>
                </c:pt>
                <c:pt idx="2039">
                  <c:v>41712</c:v>
                </c:pt>
                <c:pt idx="2040">
                  <c:v>41716</c:v>
                </c:pt>
                <c:pt idx="2041">
                  <c:v>41717</c:v>
                </c:pt>
                <c:pt idx="2042">
                  <c:v>41718</c:v>
                </c:pt>
                <c:pt idx="2043">
                  <c:v>41719</c:v>
                </c:pt>
                <c:pt idx="2044">
                  <c:v>41720</c:v>
                </c:pt>
                <c:pt idx="2045">
                  <c:v>41722</c:v>
                </c:pt>
                <c:pt idx="2046">
                  <c:v>41723</c:v>
                </c:pt>
                <c:pt idx="2047">
                  <c:v>41724</c:v>
                </c:pt>
                <c:pt idx="2048">
                  <c:v>41725</c:v>
                </c:pt>
                <c:pt idx="2049">
                  <c:v>41726</c:v>
                </c:pt>
                <c:pt idx="2050">
                  <c:v>41729</c:v>
                </c:pt>
                <c:pt idx="2051">
                  <c:v>41730</c:v>
                </c:pt>
                <c:pt idx="2052">
                  <c:v>41731</c:v>
                </c:pt>
                <c:pt idx="2053">
                  <c:v>41732</c:v>
                </c:pt>
                <c:pt idx="2054">
                  <c:v>41733</c:v>
                </c:pt>
                <c:pt idx="2055">
                  <c:v>41736</c:v>
                </c:pt>
                <c:pt idx="2056">
                  <c:v>41738</c:v>
                </c:pt>
                <c:pt idx="2057">
                  <c:v>41739</c:v>
                </c:pt>
                <c:pt idx="2058">
                  <c:v>41740</c:v>
                </c:pt>
                <c:pt idx="2059">
                  <c:v>41744</c:v>
                </c:pt>
                <c:pt idx="2060">
                  <c:v>41745</c:v>
                </c:pt>
                <c:pt idx="2061">
                  <c:v>41746</c:v>
                </c:pt>
                <c:pt idx="2062">
                  <c:v>41750</c:v>
                </c:pt>
                <c:pt idx="2063">
                  <c:v>41751</c:v>
                </c:pt>
                <c:pt idx="2064">
                  <c:v>41752</c:v>
                </c:pt>
                <c:pt idx="2065">
                  <c:v>41754</c:v>
                </c:pt>
                <c:pt idx="2066">
                  <c:v>41757</c:v>
                </c:pt>
                <c:pt idx="2067">
                  <c:v>41758</c:v>
                </c:pt>
                <c:pt idx="2068">
                  <c:v>41759</c:v>
                </c:pt>
                <c:pt idx="2069">
                  <c:v>41761</c:v>
                </c:pt>
                <c:pt idx="2070">
                  <c:v>41764</c:v>
                </c:pt>
                <c:pt idx="2071">
                  <c:v>41765</c:v>
                </c:pt>
                <c:pt idx="2072">
                  <c:v>41766</c:v>
                </c:pt>
                <c:pt idx="2073">
                  <c:v>41767</c:v>
                </c:pt>
                <c:pt idx="2074">
                  <c:v>41768</c:v>
                </c:pt>
                <c:pt idx="2075">
                  <c:v>41771</c:v>
                </c:pt>
                <c:pt idx="2076">
                  <c:v>41772</c:v>
                </c:pt>
                <c:pt idx="2077">
                  <c:v>41773</c:v>
                </c:pt>
                <c:pt idx="2078">
                  <c:v>41774</c:v>
                </c:pt>
                <c:pt idx="2079">
                  <c:v>41775</c:v>
                </c:pt>
                <c:pt idx="2080">
                  <c:v>41778</c:v>
                </c:pt>
                <c:pt idx="2081">
                  <c:v>41779</c:v>
                </c:pt>
                <c:pt idx="2082">
                  <c:v>41780</c:v>
                </c:pt>
                <c:pt idx="2083">
                  <c:v>41781</c:v>
                </c:pt>
                <c:pt idx="2084">
                  <c:v>41782</c:v>
                </c:pt>
                <c:pt idx="2085">
                  <c:v>41785</c:v>
                </c:pt>
                <c:pt idx="2086">
                  <c:v>41786</c:v>
                </c:pt>
                <c:pt idx="2087">
                  <c:v>41787</c:v>
                </c:pt>
                <c:pt idx="2088">
                  <c:v>41788</c:v>
                </c:pt>
                <c:pt idx="2089">
                  <c:v>41789</c:v>
                </c:pt>
                <c:pt idx="2090">
                  <c:v>41792</c:v>
                </c:pt>
                <c:pt idx="2091">
                  <c:v>41793</c:v>
                </c:pt>
                <c:pt idx="2092">
                  <c:v>41794</c:v>
                </c:pt>
                <c:pt idx="2093">
                  <c:v>41795</c:v>
                </c:pt>
                <c:pt idx="2094">
                  <c:v>41796</c:v>
                </c:pt>
                <c:pt idx="2095">
                  <c:v>41799</c:v>
                </c:pt>
                <c:pt idx="2096">
                  <c:v>41800</c:v>
                </c:pt>
                <c:pt idx="2097">
                  <c:v>41801</c:v>
                </c:pt>
                <c:pt idx="2098">
                  <c:v>41802</c:v>
                </c:pt>
                <c:pt idx="2099">
                  <c:v>41803</c:v>
                </c:pt>
                <c:pt idx="2100">
                  <c:v>41806</c:v>
                </c:pt>
                <c:pt idx="2101">
                  <c:v>41807</c:v>
                </c:pt>
                <c:pt idx="2102">
                  <c:v>41808</c:v>
                </c:pt>
                <c:pt idx="2103">
                  <c:v>41809</c:v>
                </c:pt>
                <c:pt idx="2104">
                  <c:v>41810</c:v>
                </c:pt>
                <c:pt idx="2105">
                  <c:v>41813</c:v>
                </c:pt>
                <c:pt idx="2106">
                  <c:v>41814</c:v>
                </c:pt>
                <c:pt idx="2107">
                  <c:v>41815</c:v>
                </c:pt>
                <c:pt idx="2108">
                  <c:v>41816</c:v>
                </c:pt>
                <c:pt idx="2109">
                  <c:v>41817</c:v>
                </c:pt>
                <c:pt idx="2110">
                  <c:v>41820</c:v>
                </c:pt>
                <c:pt idx="2111">
                  <c:v>41821</c:v>
                </c:pt>
                <c:pt idx="2112">
                  <c:v>41822</c:v>
                </c:pt>
                <c:pt idx="2113">
                  <c:v>41823</c:v>
                </c:pt>
                <c:pt idx="2114">
                  <c:v>41824</c:v>
                </c:pt>
                <c:pt idx="2115">
                  <c:v>41827</c:v>
                </c:pt>
                <c:pt idx="2116">
                  <c:v>41828</c:v>
                </c:pt>
                <c:pt idx="2117">
                  <c:v>41829</c:v>
                </c:pt>
                <c:pt idx="2118">
                  <c:v>41830</c:v>
                </c:pt>
                <c:pt idx="2119">
                  <c:v>41831</c:v>
                </c:pt>
                <c:pt idx="2120">
                  <c:v>41834</c:v>
                </c:pt>
                <c:pt idx="2121">
                  <c:v>41835</c:v>
                </c:pt>
                <c:pt idx="2122">
                  <c:v>41836</c:v>
                </c:pt>
                <c:pt idx="2123">
                  <c:v>41837</c:v>
                </c:pt>
                <c:pt idx="2124">
                  <c:v>41838</c:v>
                </c:pt>
                <c:pt idx="2125">
                  <c:v>41841</c:v>
                </c:pt>
                <c:pt idx="2126">
                  <c:v>41842</c:v>
                </c:pt>
                <c:pt idx="2127">
                  <c:v>41843</c:v>
                </c:pt>
                <c:pt idx="2128">
                  <c:v>41844</c:v>
                </c:pt>
                <c:pt idx="2129">
                  <c:v>41845</c:v>
                </c:pt>
                <c:pt idx="2130">
                  <c:v>41848</c:v>
                </c:pt>
                <c:pt idx="2131">
                  <c:v>41850</c:v>
                </c:pt>
                <c:pt idx="2132">
                  <c:v>41851</c:v>
                </c:pt>
                <c:pt idx="2133">
                  <c:v>41852</c:v>
                </c:pt>
                <c:pt idx="2134">
                  <c:v>41855</c:v>
                </c:pt>
                <c:pt idx="2135">
                  <c:v>41856</c:v>
                </c:pt>
                <c:pt idx="2136">
                  <c:v>41857</c:v>
                </c:pt>
                <c:pt idx="2137">
                  <c:v>41858</c:v>
                </c:pt>
                <c:pt idx="2138">
                  <c:v>41859</c:v>
                </c:pt>
                <c:pt idx="2139">
                  <c:v>41862</c:v>
                </c:pt>
                <c:pt idx="2140">
                  <c:v>41863</c:v>
                </c:pt>
                <c:pt idx="2141">
                  <c:v>41864</c:v>
                </c:pt>
                <c:pt idx="2142">
                  <c:v>41865</c:v>
                </c:pt>
                <c:pt idx="2143">
                  <c:v>41869</c:v>
                </c:pt>
                <c:pt idx="2144">
                  <c:v>41870</c:v>
                </c:pt>
                <c:pt idx="2145">
                  <c:v>41871</c:v>
                </c:pt>
                <c:pt idx="2146">
                  <c:v>41872</c:v>
                </c:pt>
                <c:pt idx="2147">
                  <c:v>41873</c:v>
                </c:pt>
                <c:pt idx="2148">
                  <c:v>41876</c:v>
                </c:pt>
                <c:pt idx="2149">
                  <c:v>41877</c:v>
                </c:pt>
                <c:pt idx="2150">
                  <c:v>41878</c:v>
                </c:pt>
                <c:pt idx="2151">
                  <c:v>41879</c:v>
                </c:pt>
                <c:pt idx="2152">
                  <c:v>41883</c:v>
                </c:pt>
                <c:pt idx="2153">
                  <c:v>41884</c:v>
                </c:pt>
                <c:pt idx="2154">
                  <c:v>41885</c:v>
                </c:pt>
                <c:pt idx="2155">
                  <c:v>41886</c:v>
                </c:pt>
                <c:pt idx="2156">
                  <c:v>41887</c:v>
                </c:pt>
                <c:pt idx="2157">
                  <c:v>41890</c:v>
                </c:pt>
                <c:pt idx="2158">
                  <c:v>41891</c:v>
                </c:pt>
                <c:pt idx="2159">
                  <c:v>41892</c:v>
                </c:pt>
                <c:pt idx="2160">
                  <c:v>41893</c:v>
                </c:pt>
                <c:pt idx="2161">
                  <c:v>41894</c:v>
                </c:pt>
                <c:pt idx="2162">
                  <c:v>41897</c:v>
                </c:pt>
                <c:pt idx="2163">
                  <c:v>41898</c:v>
                </c:pt>
                <c:pt idx="2164">
                  <c:v>41899</c:v>
                </c:pt>
                <c:pt idx="2165">
                  <c:v>41900</c:v>
                </c:pt>
                <c:pt idx="2166">
                  <c:v>41901</c:v>
                </c:pt>
                <c:pt idx="2167">
                  <c:v>41904</c:v>
                </c:pt>
                <c:pt idx="2168">
                  <c:v>41905</c:v>
                </c:pt>
                <c:pt idx="2169">
                  <c:v>41906</c:v>
                </c:pt>
                <c:pt idx="2170">
                  <c:v>41907</c:v>
                </c:pt>
                <c:pt idx="2171">
                  <c:v>41908</c:v>
                </c:pt>
                <c:pt idx="2172">
                  <c:v>41911</c:v>
                </c:pt>
                <c:pt idx="2173">
                  <c:v>41912</c:v>
                </c:pt>
                <c:pt idx="2174">
                  <c:v>41913</c:v>
                </c:pt>
                <c:pt idx="2175">
                  <c:v>41919</c:v>
                </c:pt>
                <c:pt idx="2176">
                  <c:v>41920</c:v>
                </c:pt>
                <c:pt idx="2177">
                  <c:v>41921</c:v>
                </c:pt>
                <c:pt idx="2178">
                  <c:v>41922</c:v>
                </c:pt>
                <c:pt idx="2179">
                  <c:v>41925</c:v>
                </c:pt>
                <c:pt idx="2180">
                  <c:v>41926</c:v>
                </c:pt>
                <c:pt idx="2181">
                  <c:v>41928</c:v>
                </c:pt>
                <c:pt idx="2182">
                  <c:v>41929</c:v>
                </c:pt>
                <c:pt idx="2183">
                  <c:v>41932</c:v>
                </c:pt>
                <c:pt idx="2184">
                  <c:v>41933</c:v>
                </c:pt>
                <c:pt idx="2185">
                  <c:v>41934</c:v>
                </c:pt>
                <c:pt idx="2186">
                  <c:v>41935</c:v>
                </c:pt>
                <c:pt idx="2187">
                  <c:v>41939</c:v>
                </c:pt>
                <c:pt idx="2188">
                  <c:v>41940</c:v>
                </c:pt>
                <c:pt idx="2189">
                  <c:v>41941</c:v>
                </c:pt>
                <c:pt idx="2190">
                  <c:v>41942</c:v>
                </c:pt>
                <c:pt idx="2191">
                  <c:v>41943</c:v>
                </c:pt>
                <c:pt idx="2192">
                  <c:v>41946</c:v>
                </c:pt>
                <c:pt idx="2193">
                  <c:v>41948</c:v>
                </c:pt>
                <c:pt idx="2194">
                  <c:v>41950</c:v>
                </c:pt>
                <c:pt idx="2195">
                  <c:v>41953</c:v>
                </c:pt>
                <c:pt idx="2196">
                  <c:v>41954</c:v>
                </c:pt>
                <c:pt idx="2197">
                  <c:v>41955</c:v>
                </c:pt>
                <c:pt idx="2198">
                  <c:v>41956</c:v>
                </c:pt>
                <c:pt idx="2199">
                  <c:v>41957</c:v>
                </c:pt>
                <c:pt idx="2200">
                  <c:v>41960</c:v>
                </c:pt>
                <c:pt idx="2201">
                  <c:v>41961</c:v>
                </c:pt>
                <c:pt idx="2202">
                  <c:v>41962</c:v>
                </c:pt>
                <c:pt idx="2203">
                  <c:v>41963</c:v>
                </c:pt>
                <c:pt idx="2204">
                  <c:v>41964</c:v>
                </c:pt>
                <c:pt idx="2205">
                  <c:v>41967</c:v>
                </c:pt>
                <c:pt idx="2206">
                  <c:v>41968</c:v>
                </c:pt>
                <c:pt idx="2207">
                  <c:v>41969</c:v>
                </c:pt>
                <c:pt idx="2208">
                  <c:v>41970</c:v>
                </c:pt>
                <c:pt idx="2209">
                  <c:v>41971</c:v>
                </c:pt>
                <c:pt idx="2210">
                  <c:v>41974</c:v>
                </c:pt>
                <c:pt idx="2211">
                  <c:v>41975</c:v>
                </c:pt>
                <c:pt idx="2212">
                  <c:v>41976</c:v>
                </c:pt>
                <c:pt idx="2213">
                  <c:v>41977</c:v>
                </c:pt>
                <c:pt idx="2214">
                  <c:v>41978</c:v>
                </c:pt>
                <c:pt idx="2215">
                  <c:v>41981</c:v>
                </c:pt>
                <c:pt idx="2216">
                  <c:v>41982</c:v>
                </c:pt>
                <c:pt idx="2217">
                  <c:v>41983</c:v>
                </c:pt>
                <c:pt idx="2218">
                  <c:v>41984</c:v>
                </c:pt>
                <c:pt idx="2219">
                  <c:v>41985</c:v>
                </c:pt>
                <c:pt idx="2220">
                  <c:v>41988</c:v>
                </c:pt>
                <c:pt idx="2221">
                  <c:v>41989</c:v>
                </c:pt>
                <c:pt idx="2222">
                  <c:v>41990</c:v>
                </c:pt>
                <c:pt idx="2223">
                  <c:v>41991</c:v>
                </c:pt>
                <c:pt idx="2224">
                  <c:v>41992</c:v>
                </c:pt>
                <c:pt idx="2225">
                  <c:v>41995</c:v>
                </c:pt>
                <c:pt idx="2226">
                  <c:v>41996</c:v>
                </c:pt>
                <c:pt idx="2227">
                  <c:v>41997</c:v>
                </c:pt>
                <c:pt idx="2228">
                  <c:v>41999</c:v>
                </c:pt>
                <c:pt idx="2229">
                  <c:v>42002</c:v>
                </c:pt>
                <c:pt idx="2230">
                  <c:v>42003</c:v>
                </c:pt>
                <c:pt idx="2231">
                  <c:v>42004</c:v>
                </c:pt>
                <c:pt idx="2232">
                  <c:v>42005</c:v>
                </c:pt>
                <c:pt idx="2233">
                  <c:v>42006</c:v>
                </c:pt>
                <c:pt idx="2234">
                  <c:v>42009</c:v>
                </c:pt>
                <c:pt idx="2235">
                  <c:v>42010</c:v>
                </c:pt>
                <c:pt idx="2236">
                  <c:v>42011</c:v>
                </c:pt>
                <c:pt idx="2237">
                  <c:v>42012</c:v>
                </c:pt>
                <c:pt idx="2238">
                  <c:v>42013</c:v>
                </c:pt>
                <c:pt idx="2239">
                  <c:v>42016</c:v>
                </c:pt>
                <c:pt idx="2240">
                  <c:v>42017</c:v>
                </c:pt>
                <c:pt idx="2241">
                  <c:v>42018</c:v>
                </c:pt>
                <c:pt idx="2242">
                  <c:v>42019</c:v>
                </c:pt>
                <c:pt idx="2243">
                  <c:v>42020</c:v>
                </c:pt>
                <c:pt idx="2244">
                  <c:v>42023</c:v>
                </c:pt>
                <c:pt idx="2245">
                  <c:v>42024</c:v>
                </c:pt>
                <c:pt idx="2246">
                  <c:v>42025</c:v>
                </c:pt>
                <c:pt idx="2247">
                  <c:v>42026</c:v>
                </c:pt>
                <c:pt idx="2248">
                  <c:v>42027</c:v>
                </c:pt>
                <c:pt idx="2249">
                  <c:v>42031</c:v>
                </c:pt>
                <c:pt idx="2250">
                  <c:v>42032</c:v>
                </c:pt>
                <c:pt idx="2251">
                  <c:v>42033</c:v>
                </c:pt>
                <c:pt idx="2252">
                  <c:v>42034</c:v>
                </c:pt>
                <c:pt idx="2253">
                  <c:v>42037</c:v>
                </c:pt>
                <c:pt idx="2254">
                  <c:v>42038</c:v>
                </c:pt>
                <c:pt idx="2255">
                  <c:v>42039</c:v>
                </c:pt>
                <c:pt idx="2256">
                  <c:v>42040</c:v>
                </c:pt>
                <c:pt idx="2257">
                  <c:v>42041</c:v>
                </c:pt>
                <c:pt idx="2258">
                  <c:v>42044</c:v>
                </c:pt>
                <c:pt idx="2259">
                  <c:v>42045</c:v>
                </c:pt>
                <c:pt idx="2260">
                  <c:v>42046</c:v>
                </c:pt>
                <c:pt idx="2261">
                  <c:v>42047</c:v>
                </c:pt>
                <c:pt idx="2262">
                  <c:v>42048</c:v>
                </c:pt>
                <c:pt idx="2263">
                  <c:v>42051</c:v>
                </c:pt>
                <c:pt idx="2264">
                  <c:v>42053</c:v>
                </c:pt>
                <c:pt idx="2265">
                  <c:v>42054</c:v>
                </c:pt>
                <c:pt idx="2266">
                  <c:v>42055</c:v>
                </c:pt>
                <c:pt idx="2267">
                  <c:v>42058</c:v>
                </c:pt>
                <c:pt idx="2268">
                  <c:v>42059</c:v>
                </c:pt>
                <c:pt idx="2269">
                  <c:v>42060</c:v>
                </c:pt>
                <c:pt idx="2270">
                  <c:v>42061</c:v>
                </c:pt>
                <c:pt idx="2271">
                  <c:v>42062</c:v>
                </c:pt>
                <c:pt idx="2272">
                  <c:v>42063</c:v>
                </c:pt>
                <c:pt idx="2273">
                  <c:v>42065</c:v>
                </c:pt>
                <c:pt idx="2274">
                  <c:v>42066</c:v>
                </c:pt>
                <c:pt idx="2275">
                  <c:v>42067</c:v>
                </c:pt>
                <c:pt idx="2276">
                  <c:v>42068</c:v>
                </c:pt>
                <c:pt idx="2277">
                  <c:v>42072</c:v>
                </c:pt>
                <c:pt idx="2278">
                  <c:v>42073</c:v>
                </c:pt>
                <c:pt idx="2279">
                  <c:v>42074</c:v>
                </c:pt>
                <c:pt idx="2280">
                  <c:v>42075</c:v>
                </c:pt>
                <c:pt idx="2281">
                  <c:v>42076</c:v>
                </c:pt>
                <c:pt idx="2282">
                  <c:v>42079</c:v>
                </c:pt>
                <c:pt idx="2283">
                  <c:v>42080</c:v>
                </c:pt>
                <c:pt idx="2284">
                  <c:v>42081</c:v>
                </c:pt>
                <c:pt idx="2285">
                  <c:v>42082</c:v>
                </c:pt>
                <c:pt idx="2286">
                  <c:v>42083</c:v>
                </c:pt>
                <c:pt idx="2287">
                  <c:v>42086</c:v>
                </c:pt>
                <c:pt idx="2288">
                  <c:v>42087</c:v>
                </c:pt>
                <c:pt idx="2289">
                  <c:v>42088</c:v>
                </c:pt>
                <c:pt idx="2290">
                  <c:v>42089</c:v>
                </c:pt>
                <c:pt idx="2291">
                  <c:v>42090</c:v>
                </c:pt>
                <c:pt idx="2292">
                  <c:v>42093</c:v>
                </c:pt>
                <c:pt idx="2293">
                  <c:v>42094</c:v>
                </c:pt>
                <c:pt idx="2294">
                  <c:v>42095</c:v>
                </c:pt>
                <c:pt idx="2295">
                  <c:v>42100</c:v>
                </c:pt>
                <c:pt idx="2296">
                  <c:v>42101</c:v>
                </c:pt>
                <c:pt idx="2297">
                  <c:v>42102</c:v>
                </c:pt>
                <c:pt idx="2298">
                  <c:v>42103</c:v>
                </c:pt>
                <c:pt idx="2299">
                  <c:v>42104</c:v>
                </c:pt>
                <c:pt idx="2300">
                  <c:v>42107</c:v>
                </c:pt>
                <c:pt idx="2301">
                  <c:v>42109</c:v>
                </c:pt>
                <c:pt idx="2302">
                  <c:v>42110</c:v>
                </c:pt>
                <c:pt idx="2303">
                  <c:v>42111</c:v>
                </c:pt>
                <c:pt idx="2304">
                  <c:v>42114</c:v>
                </c:pt>
                <c:pt idx="2305">
                  <c:v>42115</c:v>
                </c:pt>
                <c:pt idx="2306">
                  <c:v>42116</c:v>
                </c:pt>
                <c:pt idx="2307">
                  <c:v>42117</c:v>
                </c:pt>
                <c:pt idx="2308">
                  <c:v>42118</c:v>
                </c:pt>
                <c:pt idx="2309">
                  <c:v>42121</c:v>
                </c:pt>
                <c:pt idx="2310">
                  <c:v>42122</c:v>
                </c:pt>
                <c:pt idx="2311">
                  <c:v>42123</c:v>
                </c:pt>
                <c:pt idx="2312">
                  <c:v>42124</c:v>
                </c:pt>
                <c:pt idx="2313">
                  <c:v>42128</c:v>
                </c:pt>
                <c:pt idx="2314">
                  <c:v>42129</c:v>
                </c:pt>
                <c:pt idx="2315">
                  <c:v>42130</c:v>
                </c:pt>
                <c:pt idx="2316">
                  <c:v>42131</c:v>
                </c:pt>
                <c:pt idx="2317">
                  <c:v>42132</c:v>
                </c:pt>
                <c:pt idx="2318">
                  <c:v>42135</c:v>
                </c:pt>
                <c:pt idx="2319">
                  <c:v>42136</c:v>
                </c:pt>
                <c:pt idx="2320">
                  <c:v>42137</c:v>
                </c:pt>
                <c:pt idx="2321">
                  <c:v>42138</c:v>
                </c:pt>
                <c:pt idx="2322">
                  <c:v>42139</c:v>
                </c:pt>
                <c:pt idx="2323">
                  <c:v>42142</c:v>
                </c:pt>
                <c:pt idx="2324">
                  <c:v>42143</c:v>
                </c:pt>
                <c:pt idx="2325">
                  <c:v>42144</c:v>
                </c:pt>
                <c:pt idx="2326">
                  <c:v>42145</c:v>
                </c:pt>
                <c:pt idx="2327">
                  <c:v>42146</c:v>
                </c:pt>
                <c:pt idx="2328">
                  <c:v>42149</c:v>
                </c:pt>
                <c:pt idx="2329">
                  <c:v>42150</c:v>
                </c:pt>
                <c:pt idx="2330">
                  <c:v>42151</c:v>
                </c:pt>
                <c:pt idx="2331">
                  <c:v>42152</c:v>
                </c:pt>
                <c:pt idx="2332">
                  <c:v>42153</c:v>
                </c:pt>
                <c:pt idx="2333">
                  <c:v>42156</c:v>
                </c:pt>
                <c:pt idx="2334">
                  <c:v>42157</c:v>
                </c:pt>
                <c:pt idx="2335">
                  <c:v>42158</c:v>
                </c:pt>
                <c:pt idx="2336">
                  <c:v>42159</c:v>
                </c:pt>
                <c:pt idx="2337">
                  <c:v>42160</c:v>
                </c:pt>
                <c:pt idx="2338">
                  <c:v>42163</c:v>
                </c:pt>
                <c:pt idx="2339">
                  <c:v>42164</c:v>
                </c:pt>
                <c:pt idx="2340">
                  <c:v>42165</c:v>
                </c:pt>
                <c:pt idx="2341">
                  <c:v>42166</c:v>
                </c:pt>
                <c:pt idx="2342">
                  <c:v>42167</c:v>
                </c:pt>
                <c:pt idx="2343">
                  <c:v>42170</c:v>
                </c:pt>
                <c:pt idx="2344">
                  <c:v>42171</c:v>
                </c:pt>
                <c:pt idx="2345">
                  <c:v>42172</c:v>
                </c:pt>
                <c:pt idx="2346">
                  <c:v>42173</c:v>
                </c:pt>
                <c:pt idx="2347">
                  <c:v>42174</c:v>
                </c:pt>
                <c:pt idx="2348">
                  <c:v>42177</c:v>
                </c:pt>
                <c:pt idx="2349">
                  <c:v>42178</c:v>
                </c:pt>
                <c:pt idx="2350">
                  <c:v>42179</c:v>
                </c:pt>
                <c:pt idx="2351">
                  <c:v>42180</c:v>
                </c:pt>
                <c:pt idx="2352">
                  <c:v>42181</c:v>
                </c:pt>
                <c:pt idx="2353">
                  <c:v>42184</c:v>
                </c:pt>
                <c:pt idx="2354">
                  <c:v>42185</c:v>
                </c:pt>
                <c:pt idx="2355">
                  <c:v>42186</c:v>
                </c:pt>
                <c:pt idx="2356">
                  <c:v>42187</c:v>
                </c:pt>
                <c:pt idx="2357">
                  <c:v>42188</c:v>
                </c:pt>
                <c:pt idx="2358">
                  <c:v>42191</c:v>
                </c:pt>
                <c:pt idx="2359">
                  <c:v>42192</c:v>
                </c:pt>
                <c:pt idx="2360">
                  <c:v>42193</c:v>
                </c:pt>
                <c:pt idx="2361">
                  <c:v>42194</c:v>
                </c:pt>
                <c:pt idx="2362">
                  <c:v>42195</c:v>
                </c:pt>
                <c:pt idx="2363">
                  <c:v>42198</c:v>
                </c:pt>
                <c:pt idx="2364">
                  <c:v>42199</c:v>
                </c:pt>
                <c:pt idx="2365">
                  <c:v>42200</c:v>
                </c:pt>
                <c:pt idx="2366">
                  <c:v>42201</c:v>
                </c:pt>
                <c:pt idx="2367">
                  <c:v>42202</c:v>
                </c:pt>
                <c:pt idx="2368">
                  <c:v>42205</c:v>
                </c:pt>
                <c:pt idx="2369">
                  <c:v>42206</c:v>
                </c:pt>
                <c:pt idx="2370">
                  <c:v>42207</c:v>
                </c:pt>
                <c:pt idx="2371">
                  <c:v>42208</c:v>
                </c:pt>
                <c:pt idx="2372">
                  <c:v>42209</c:v>
                </c:pt>
                <c:pt idx="2373">
                  <c:v>42212</c:v>
                </c:pt>
                <c:pt idx="2374">
                  <c:v>42213</c:v>
                </c:pt>
                <c:pt idx="2375">
                  <c:v>42214</c:v>
                </c:pt>
                <c:pt idx="2376">
                  <c:v>42215</c:v>
                </c:pt>
                <c:pt idx="2377">
                  <c:v>42216</c:v>
                </c:pt>
                <c:pt idx="2378">
                  <c:v>42219</c:v>
                </c:pt>
                <c:pt idx="2379">
                  <c:v>42220</c:v>
                </c:pt>
                <c:pt idx="2380">
                  <c:v>42221</c:v>
                </c:pt>
                <c:pt idx="2381">
                  <c:v>42222</c:v>
                </c:pt>
                <c:pt idx="2382">
                  <c:v>42223</c:v>
                </c:pt>
                <c:pt idx="2383">
                  <c:v>42226</c:v>
                </c:pt>
                <c:pt idx="2384">
                  <c:v>42227</c:v>
                </c:pt>
                <c:pt idx="2385">
                  <c:v>42228</c:v>
                </c:pt>
                <c:pt idx="2386">
                  <c:v>42229</c:v>
                </c:pt>
                <c:pt idx="2387">
                  <c:v>42230</c:v>
                </c:pt>
                <c:pt idx="2388">
                  <c:v>42233</c:v>
                </c:pt>
                <c:pt idx="2389">
                  <c:v>42234</c:v>
                </c:pt>
                <c:pt idx="2390">
                  <c:v>42235</c:v>
                </c:pt>
                <c:pt idx="2391">
                  <c:v>42236</c:v>
                </c:pt>
                <c:pt idx="2392">
                  <c:v>42237</c:v>
                </c:pt>
                <c:pt idx="2393">
                  <c:v>42240</c:v>
                </c:pt>
                <c:pt idx="2394">
                  <c:v>42241</c:v>
                </c:pt>
                <c:pt idx="2395">
                  <c:v>42242</c:v>
                </c:pt>
                <c:pt idx="2396">
                  <c:v>42243</c:v>
                </c:pt>
                <c:pt idx="2397">
                  <c:v>42244</c:v>
                </c:pt>
                <c:pt idx="2398">
                  <c:v>42247</c:v>
                </c:pt>
                <c:pt idx="2399">
                  <c:v>42248</c:v>
                </c:pt>
                <c:pt idx="2400">
                  <c:v>42249</c:v>
                </c:pt>
                <c:pt idx="2401">
                  <c:v>42250</c:v>
                </c:pt>
                <c:pt idx="2402">
                  <c:v>42251</c:v>
                </c:pt>
                <c:pt idx="2403">
                  <c:v>42254</c:v>
                </c:pt>
                <c:pt idx="2404">
                  <c:v>42255</c:v>
                </c:pt>
                <c:pt idx="2405">
                  <c:v>42256</c:v>
                </c:pt>
                <c:pt idx="2406">
                  <c:v>42257</c:v>
                </c:pt>
                <c:pt idx="2407">
                  <c:v>42258</c:v>
                </c:pt>
                <c:pt idx="2408">
                  <c:v>42261</c:v>
                </c:pt>
                <c:pt idx="2409">
                  <c:v>42262</c:v>
                </c:pt>
                <c:pt idx="2410">
                  <c:v>42263</c:v>
                </c:pt>
                <c:pt idx="2411">
                  <c:v>42265</c:v>
                </c:pt>
                <c:pt idx="2412">
                  <c:v>42268</c:v>
                </c:pt>
                <c:pt idx="2413">
                  <c:v>42269</c:v>
                </c:pt>
                <c:pt idx="2414">
                  <c:v>42270</c:v>
                </c:pt>
                <c:pt idx="2415">
                  <c:v>42271</c:v>
                </c:pt>
                <c:pt idx="2416">
                  <c:v>42275</c:v>
                </c:pt>
                <c:pt idx="2417">
                  <c:v>42276</c:v>
                </c:pt>
                <c:pt idx="2418">
                  <c:v>42277</c:v>
                </c:pt>
                <c:pt idx="2419">
                  <c:v>42278</c:v>
                </c:pt>
                <c:pt idx="2420">
                  <c:v>42282</c:v>
                </c:pt>
                <c:pt idx="2421">
                  <c:v>42283</c:v>
                </c:pt>
                <c:pt idx="2422">
                  <c:v>42284</c:v>
                </c:pt>
                <c:pt idx="2423">
                  <c:v>42285</c:v>
                </c:pt>
                <c:pt idx="2424">
                  <c:v>42286</c:v>
                </c:pt>
                <c:pt idx="2425">
                  <c:v>42289</c:v>
                </c:pt>
                <c:pt idx="2426">
                  <c:v>42290</c:v>
                </c:pt>
                <c:pt idx="2427">
                  <c:v>42291</c:v>
                </c:pt>
                <c:pt idx="2428">
                  <c:v>42292</c:v>
                </c:pt>
                <c:pt idx="2429">
                  <c:v>42293</c:v>
                </c:pt>
                <c:pt idx="2430">
                  <c:v>42296</c:v>
                </c:pt>
                <c:pt idx="2431">
                  <c:v>42297</c:v>
                </c:pt>
                <c:pt idx="2432">
                  <c:v>42298</c:v>
                </c:pt>
                <c:pt idx="2433">
                  <c:v>42300</c:v>
                </c:pt>
                <c:pt idx="2434">
                  <c:v>42303</c:v>
                </c:pt>
                <c:pt idx="2435">
                  <c:v>42304</c:v>
                </c:pt>
                <c:pt idx="2436">
                  <c:v>42305</c:v>
                </c:pt>
                <c:pt idx="2437">
                  <c:v>42306</c:v>
                </c:pt>
                <c:pt idx="2438">
                  <c:v>42307</c:v>
                </c:pt>
                <c:pt idx="2439">
                  <c:v>42310</c:v>
                </c:pt>
                <c:pt idx="2440">
                  <c:v>42311</c:v>
                </c:pt>
                <c:pt idx="2441">
                  <c:v>42312</c:v>
                </c:pt>
                <c:pt idx="2442">
                  <c:v>42313</c:v>
                </c:pt>
                <c:pt idx="2443">
                  <c:v>42314</c:v>
                </c:pt>
                <c:pt idx="2444">
                  <c:v>42317</c:v>
                </c:pt>
                <c:pt idx="2445">
                  <c:v>42318</c:v>
                </c:pt>
                <c:pt idx="2446">
                  <c:v>42319</c:v>
                </c:pt>
                <c:pt idx="2447">
                  <c:v>42321</c:v>
                </c:pt>
                <c:pt idx="2448">
                  <c:v>42324</c:v>
                </c:pt>
                <c:pt idx="2449">
                  <c:v>42325</c:v>
                </c:pt>
                <c:pt idx="2450">
                  <c:v>42326</c:v>
                </c:pt>
                <c:pt idx="2451">
                  <c:v>42327</c:v>
                </c:pt>
                <c:pt idx="2452">
                  <c:v>42328</c:v>
                </c:pt>
                <c:pt idx="2453">
                  <c:v>42331</c:v>
                </c:pt>
                <c:pt idx="2454">
                  <c:v>42332</c:v>
                </c:pt>
                <c:pt idx="2455">
                  <c:v>42334</c:v>
                </c:pt>
                <c:pt idx="2456">
                  <c:v>42335</c:v>
                </c:pt>
                <c:pt idx="2457">
                  <c:v>42338</c:v>
                </c:pt>
                <c:pt idx="2458">
                  <c:v>42339</c:v>
                </c:pt>
                <c:pt idx="2459">
                  <c:v>42340</c:v>
                </c:pt>
                <c:pt idx="2460">
                  <c:v>42341</c:v>
                </c:pt>
                <c:pt idx="2461">
                  <c:v>42342</c:v>
                </c:pt>
                <c:pt idx="2462">
                  <c:v>42345</c:v>
                </c:pt>
                <c:pt idx="2463">
                  <c:v>42346</c:v>
                </c:pt>
                <c:pt idx="2464">
                  <c:v>42347</c:v>
                </c:pt>
                <c:pt idx="2465">
                  <c:v>42348</c:v>
                </c:pt>
                <c:pt idx="2466">
                  <c:v>42349</c:v>
                </c:pt>
                <c:pt idx="2467">
                  <c:v>42352</c:v>
                </c:pt>
                <c:pt idx="2468">
                  <c:v>42353</c:v>
                </c:pt>
                <c:pt idx="2469">
                  <c:v>42354</c:v>
                </c:pt>
                <c:pt idx="2470">
                  <c:v>42355</c:v>
                </c:pt>
                <c:pt idx="2471">
                  <c:v>42356</c:v>
                </c:pt>
                <c:pt idx="2472">
                  <c:v>42359</c:v>
                </c:pt>
                <c:pt idx="2473">
                  <c:v>42360</c:v>
                </c:pt>
                <c:pt idx="2474">
                  <c:v>42361</c:v>
                </c:pt>
                <c:pt idx="2475">
                  <c:v>42362</c:v>
                </c:pt>
                <c:pt idx="2476">
                  <c:v>42366</c:v>
                </c:pt>
                <c:pt idx="2477">
                  <c:v>42367</c:v>
                </c:pt>
                <c:pt idx="2478">
                  <c:v>42368</c:v>
                </c:pt>
                <c:pt idx="2479">
                  <c:v>42369</c:v>
                </c:pt>
                <c:pt idx="2480">
                  <c:v>42370</c:v>
                </c:pt>
                <c:pt idx="2481">
                  <c:v>42373</c:v>
                </c:pt>
                <c:pt idx="2482">
                  <c:v>42374</c:v>
                </c:pt>
                <c:pt idx="2483">
                  <c:v>42375</c:v>
                </c:pt>
                <c:pt idx="2484">
                  <c:v>42376</c:v>
                </c:pt>
                <c:pt idx="2485">
                  <c:v>42377</c:v>
                </c:pt>
                <c:pt idx="2486">
                  <c:v>42380</c:v>
                </c:pt>
                <c:pt idx="2487">
                  <c:v>42381</c:v>
                </c:pt>
                <c:pt idx="2488">
                  <c:v>42382</c:v>
                </c:pt>
                <c:pt idx="2489">
                  <c:v>42383</c:v>
                </c:pt>
                <c:pt idx="2490">
                  <c:v>42384</c:v>
                </c:pt>
                <c:pt idx="2491">
                  <c:v>42387</c:v>
                </c:pt>
                <c:pt idx="2492">
                  <c:v>42388</c:v>
                </c:pt>
                <c:pt idx="2493">
                  <c:v>42389</c:v>
                </c:pt>
                <c:pt idx="2494">
                  <c:v>42390</c:v>
                </c:pt>
                <c:pt idx="2495">
                  <c:v>42391</c:v>
                </c:pt>
                <c:pt idx="2496">
                  <c:v>42394</c:v>
                </c:pt>
                <c:pt idx="2497">
                  <c:v>42396</c:v>
                </c:pt>
                <c:pt idx="2498">
                  <c:v>42397</c:v>
                </c:pt>
                <c:pt idx="2499">
                  <c:v>42398</c:v>
                </c:pt>
                <c:pt idx="2500">
                  <c:v>42401</c:v>
                </c:pt>
                <c:pt idx="2501">
                  <c:v>42402</c:v>
                </c:pt>
                <c:pt idx="2502">
                  <c:v>42403</c:v>
                </c:pt>
                <c:pt idx="2503">
                  <c:v>42404</c:v>
                </c:pt>
                <c:pt idx="2504">
                  <c:v>42405</c:v>
                </c:pt>
                <c:pt idx="2505">
                  <c:v>42408</c:v>
                </c:pt>
                <c:pt idx="2506">
                  <c:v>42409</c:v>
                </c:pt>
                <c:pt idx="2507">
                  <c:v>42410</c:v>
                </c:pt>
                <c:pt idx="2508">
                  <c:v>42411</c:v>
                </c:pt>
                <c:pt idx="2509">
                  <c:v>42412</c:v>
                </c:pt>
                <c:pt idx="2510">
                  <c:v>42415</c:v>
                </c:pt>
                <c:pt idx="2511">
                  <c:v>42416</c:v>
                </c:pt>
                <c:pt idx="2512">
                  <c:v>42417</c:v>
                </c:pt>
                <c:pt idx="2513">
                  <c:v>42418</c:v>
                </c:pt>
                <c:pt idx="2514">
                  <c:v>42419</c:v>
                </c:pt>
                <c:pt idx="2515">
                  <c:v>42422</c:v>
                </c:pt>
                <c:pt idx="2516">
                  <c:v>42423</c:v>
                </c:pt>
                <c:pt idx="2517">
                  <c:v>42424</c:v>
                </c:pt>
                <c:pt idx="2518">
                  <c:v>42425</c:v>
                </c:pt>
                <c:pt idx="2519">
                  <c:v>42426</c:v>
                </c:pt>
                <c:pt idx="2520">
                  <c:v>42429</c:v>
                </c:pt>
                <c:pt idx="2521">
                  <c:v>42430</c:v>
                </c:pt>
                <c:pt idx="2522">
                  <c:v>42431</c:v>
                </c:pt>
                <c:pt idx="2523">
                  <c:v>42432</c:v>
                </c:pt>
                <c:pt idx="2524">
                  <c:v>42433</c:v>
                </c:pt>
                <c:pt idx="2525">
                  <c:v>42437</c:v>
                </c:pt>
                <c:pt idx="2526">
                  <c:v>42438</c:v>
                </c:pt>
                <c:pt idx="2527">
                  <c:v>42439</c:v>
                </c:pt>
                <c:pt idx="2528">
                  <c:v>42440</c:v>
                </c:pt>
                <c:pt idx="2529">
                  <c:v>42443</c:v>
                </c:pt>
                <c:pt idx="2530">
                  <c:v>42444</c:v>
                </c:pt>
                <c:pt idx="2531">
                  <c:v>42445</c:v>
                </c:pt>
                <c:pt idx="2532">
                  <c:v>42446</c:v>
                </c:pt>
                <c:pt idx="2533">
                  <c:v>42447</c:v>
                </c:pt>
                <c:pt idx="2534">
                  <c:v>42450</c:v>
                </c:pt>
                <c:pt idx="2535">
                  <c:v>42451</c:v>
                </c:pt>
                <c:pt idx="2536">
                  <c:v>42452</c:v>
                </c:pt>
                <c:pt idx="2537">
                  <c:v>42457</c:v>
                </c:pt>
                <c:pt idx="2538">
                  <c:v>42458</c:v>
                </c:pt>
                <c:pt idx="2539">
                  <c:v>42459</c:v>
                </c:pt>
                <c:pt idx="2540">
                  <c:v>42460</c:v>
                </c:pt>
                <c:pt idx="2541">
                  <c:v>42461</c:v>
                </c:pt>
                <c:pt idx="2542">
                  <c:v>42464</c:v>
                </c:pt>
                <c:pt idx="2543">
                  <c:v>42465</c:v>
                </c:pt>
                <c:pt idx="2544">
                  <c:v>42466</c:v>
                </c:pt>
                <c:pt idx="2545">
                  <c:v>42467</c:v>
                </c:pt>
                <c:pt idx="2546">
                  <c:v>42468</c:v>
                </c:pt>
                <c:pt idx="2547">
                  <c:v>42471</c:v>
                </c:pt>
                <c:pt idx="2548">
                  <c:v>42472</c:v>
                </c:pt>
                <c:pt idx="2549">
                  <c:v>42473</c:v>
                </c:pt>
                <c:pt idx="2550">
                  <c:v>42478</c:v>
                </c:pt>
                <c:pt idx="2551">
                  <c:v>42480</c:v>
                </c:pt>
                <c:pt idx="2552">
                  <c:v>42481</c:v>
                </c:pt>
                <c:pt idx="2553">
                  <c:v>42482</c:v>
                </c:pt>
                <c:pt idx="2554">
                  <c:v>42485</c:v>
                </c:pt>
                <c:pt idx="2555">
                  <c:v>42486</c:v>
                </c:pt>
                <c:pt idx="2556">
                  <c:v>42487</c:v>
                </c:pt>
                <c:pt idx="2557">
                  <c:v>42488</c:v>
                </c:pt>
                <c:pt idx="2558">
                  <c:v>42489</c:v>
                </c:pt>
                <c:pt idx="2559">
                  <c:v>42492</c:v>
                </c:pt>
                <c:pt idx="2560">
                  <c:v>42493</c:v>
                </c:pt>
                <c:pt idx="2561">
                  <c:v>42494</c:v>
                </c:pt>
                <c:pt idx="2562">
                  <c:v>42495</c:v>
                </c:pt>
                <c:pt idx="2563">
                  <c:v>42496</c:v>
                </c:pt>
                <c:pt idx="2564">
                  <c:v>42499</c:v>
                </c:pt>
                <c:pt idx="2565">
                  <c:v>42500</c:v>
                </c:pt>
                <c:pt idx="2566">
                  <c:v>42501</c:v>
                </c:pt>
                <c:pt idx="2567">
                  <c:v>42502</c:v>
                </c:pt>
                <c:pt idx="2568">
                  <c:v>42503</c:v>
                </c:pt>
                <c:pt idx="2569">
                  <c:v>42506</c:v>
                </c:pt>
                <c:pt idx="2570">
                  <c:v>42507</c:v>
                </c:pt>
                <c:pt idx="2571">
                  <c:v>42508</c:v>
                </c:pt>
                <c:pt idx="2572">
                  <c:v>42509</c:v>
                </c:pt>
                <c:pt idx="2573">
                  <c:v>42510</c:v>
                </c:pt>
                <c:pt idx="2574">
                  <c:v>42513</c:v>
                </c:pt>
                <c:pt idx="2575">
                  <c:v>42514</c:v>
                </c:pt>
                <c:pt idx="2576">
                  <c:v>42515</c:v>
                </c:pt>
                <c:pt idx="2577">
                  <c:v>42516</c:v>
                </c:pt>
                <c:pt idx="2578">
                  <c:v>42517</c:v>
                </c:pt>
                <c:pt idx="2579">
                  <c:v>42520</c:v>
                </c:pt>
                <c:pt idx="2580">
                  <c:v>42521</c:v>
                </c:pt>
                <c:pt idx="2581">
                  <c:v>42522</c:v>
                </c:pt>
                <c:pt idx="2582">
                  <c:v>42523</c:v>
                </c:pt>
                <c:pt idx="2583">
                  <c:v>42524</c:v>
                </c:pt>
                <c:pt idx="2584">
                  <c:v>42527</c:v>
                </c:pt>
                <c:pt idx="2585">
                  <c:v>42528</c:v>
                </c:pt>
                <c:pt idx="2586">
                  <c:v>42529</c:v>
                </c:pt>
                <c:pt idx="2587">
                  <c:v>42530</c:v>
                </c:pt>
                <c:pt idx="2588">
                  <c:v>42531</c:v>
                </c:pt>
                <c:pt idx="2589">
                  <c:v>42534</c:v>
                </c:pt>
                <c:pt idx="2590">
                  <c:v>42535</c:v>
                </c:pt>
                <c:pt idx="2591">
                  <c:v>42536</c:v>
                </c:pt>
                <c:pt idx="2592">
                  <c:v>42537</c:v>
                </c:pt>
                <c:pt idx="2593">
                  <c:v>42538</c:v>
                </c:pt>
                <c:pt idx="2594">
                  <c:v>42541</c:v>
                </c:pt>
                <c:pt idx="2595">
                  <c:v>42542</c:v>
                </c:pt>
                <c:pt idx="2596">
                  <c:v>42543</c:v>
                </c:pt>
                <c:pt idx="2597">
                  <c:v>42544</c:v>
                </c:pt>
                <c:pt idx="2598">
                  <c:v>42545</c:v>
                </c:pt>
                <c:pt idx="2599">
                  <c:v>42548</c:v>
                </c:pt>
                <c:pt idx="2600">
                  <c:v>42549</c:v>
                </c:pt>
                <c:pt idx="2601">
                  <c:v>42550</c:v>
                </c:pt>
                <c:pt idx="2602">
                  <c:v>42551</c:v>
                </c:pt>
                <c:pt idx="2603">
                  <c:v>42552</c:v>
                </c:pt>
                <c:pt idx="2604">
                  <c:v>42555</c:v>
                </c:pt>
                <c:pt idx="2605">
                  <c:v>42556</c:v>
                </c:pt>
                <c:pt idx="2606">
                  <c:v>42558</c:v>
                </c:pt>
                <c:pt idx="2607">
                  <c:v>42559</c:v>
                </c:pt>
                <c:pt idx="2608">
                  <c:v>42562</c:v>
                </c:pt>
                <c:pt idx="2609">
                  <c:v>42563</c:v>
                </c:pt>
                <c:pt idx="2610">
                  <c:v>42564</c:v>
                </c:pt>
                <c:pt idx="2611">
                  <c:v>42565</c:v>
                </c:pt>
                <c:pt idx="2612">
                  <c:v>42566</c:v>
                </c:pt>
                <c:pt idx="2613">
                  <c:v>42569</c:v>
                </c:pt>
                <c:pt idx="2614">
                  <c:v>42570</c:v>
                </c:pt>
                <c:pt idx="2615">
                  <c:v>42571</c:v>
                </c:pt>
                <c:pt idx="2616">
                  <c:v>42572</c:v>
                </c:pt>
                <c:pt idx="2617">
                  <c:v>42573</c:v>
                </c:pt>
                <c:pt idx="2618">
                  <c:v>42576</c:v>
                </c:pt>
                <c:pt idx="2619">
                  <c:v>42577</c:v>
                </c:pt>
                <c:pt idx="2620">
                  <c:v>42578</c:v>
                </c:pt>
                <c:pt idx="2621">
                  <c:v>42579</c:v>
                </c:pt>
                <c:pt idx="2622">
                  <c:v>42580</c:v>
                </c:pt>
                <c:pt idx="2623">
                  <c:v>42583</c:v>
                </c:pt>
                <c:pt idx="2624">
                  <c:v>42584</c:v>
                </c:pt>
                <c:pt idx="2625">
                  <c:v>42585</c:v>
                </c:pt>
                <c:pt idx="2626">
                  <c:v>42586</c:v>
                </c:pt>
                <c:pt idx="2627">
                  <c:v>42587</c:v>
                </c:pt>
                <c:pt idx="2628">
                  <c:v>42590</c:v>
                </c:pt>
                <c:pt idx="2629">
                  <c:v>42591</c:v>
                </c:pt>
                <c:pt idx="2630">
                  <c:v>42592</c:v>
                </c:pt>
                <c:pt idx="2631">
                  <c:v>42593</c:v>
                </c:pt>
                <c:pt idx="2632">
                  <c:v>42594</c:v>
                </c:pt>
                <c:pt idx="2633">
                  <c:v>42598</c:v>
                </c:pt>
                <c:pt idx="2634">
                  <c:v>42599</c:v>
                </c:pt>
                <c:pt idx="2635">
                  <c:v>42600</c:v>
                </c:pt>
                <c:pt idx="2636">
                  <c:v>42601</c:v>
                </c:pt>
                <c:pt idx="2637">
                  <c:v>42604</c:v>
                </c:pt>
                <c:pt idx="2638">
                  <c:v>42605</c:v>
                </c:pt>
                <c:pt idx="2639">
                  <c:v>42606</c:v>
                </c:pt>
                <c:pt idx="2640">
                  <c:v>42607</c:v>
                </c:pt>
                <c:pt idx="2641">
                  <c:v>42608</c:v>
                </c:pt>
                <c:pt idx="2642">
                  <c:v>42611</c:v>
                </c:pt>
                <c:pt idx="2643">
                  <c:v>42612</c:v>
                </c:pt>
                <c:pt idx="2644">
                  <c:v>42613</c:v>
                </c:pt>
                <c:pt idx="2645">
                  <c:v>42614</c:v>
                </c:pt>
                <c:pt idx="2646">
                  <c:v>42615</c:v>
                </c:pt>
                <c:pt idx="2647">
                  <c:v>42619</c:v>
                </c:pt>
                <c:pt idx="2648">
                  <c:v>42620</c:v>
                </c:pt>
                <c:pt idx="2649">
                  <c:v>42621</c:v>
                </c:pt>
                <c:pt idx="2650">
                  <c:v>42622</c:v>
                </c:pt>
                <c:pt idx="2651">
                  <c:v>42625</c:v>
                </c:pt>
                <c:pt idx="2652">
                  <c:v>42627</c:v>
                </c:pt>
                <c:pt idx="2653">
                  <c:v>42628</c:v>
                </c:pt>
                <c:pt idx="2654">
                  <c:v>42629</c:v>
                </c:pt>
                <c:pt idx="2655">
                  <c:v>42632</c:v>
                </c:pt>
                <c:pt idx="2656">
                  <c:v>42633</c:v>
                </c:pt>
                <c:pt idx="2657">
                  <c:v>42634</c:v>
                </c:pt>
                <c:pt idx="2658">
                  <c:v>42635</c:v>
                </c:pt>
                <c:pt idx="2659">
                  <c:v>42636</c:v>
                </c:pt>
                <c:pt idx="2660">
                  <c:v>42639</c:v>
                </c:pt>
                <c:pt idx="2661">
                  <c:v>42640</c:v>
                </c:pt>
                <c:pt idx="2662">
                  <c:v>42641</c:v>
                </c:pt>
                <c:pt idx="2663">
                  <c:v>42642</c:v>
                </c:pt>
                <c:pt idx="2664">
                  <c:v>42643</c:v>
                </c:pt>
                <c:pt idx="2665">
                  <c:v>42646</c:v>
                </c:pt>
                <c:pt idx="2666">
                  <c:v>42647</c:v>
                </c:pt>
                <c:pt idx="2667">
                  <c:v>42648</c:v>
                </c:pt>
                <c:pt idx="2668">
                  <c:v>42649</c:v>
                </c:pt>
                <c:pt idx="2669">
                  <c:v>42650</c:v>
                </c:pt>
                <c:pt idx="2670">
                  <c:v>42653</c:v>
                </c:pt>
                <c:pt idx="2671">
                  <c:v>42656</c:v>
                </c:pt>
                <c:pt idx="2672">
                  <c:v>42657</c:v>
                </c:pt>
                <c:pt idx="2673">
                  <c:v>42660</c:v>
                </c:pt>
                <c:pt idx="2674">
                  <c:v>42661</c:v>
                </c:pt>
                <c:pt idx="2675">
                  <c:v>42662</c:v>
                </c:pt>
                <c:pt idx="2676">
                  <c:v>42663</c:v>
                </c:pt>
                <c:pt idx="2677">
                  <c:v>42664</c:v>
                </c:pt>
                <c:pt idx="2678">
                  <c:v>42667</c:v>
                </c:pt>
                <c:pt idx="2679">
                  <c:v>42668</c:v>
                </c:pt>
                <c:pt idx="2680">
                  <c:v>42669</c:v>
                </c:pt>
                <c:pt idx="2681">
                  <c:v>42670</c:v>
                </c:pt>
                <c:pt idx="2682">
                  <c:v>42671</c:v>
                </c:pt>
                <c:pt idx="2683">
                  <c:v>42673</c:v>
                </c:pt>
                <c:pt idx="2684">
                  <c:v>42675</c:v>
                </c:pt>
                <c:pt idx="2685">
                  <c:v>42676</c:v>
                </c:pt>
                <c:pt idx="2686">
                  <c:v>42677</c:v>
                </c:pt>
                <c:pt idx="2687">
                  <c:v>42678</c:v>
                </c:pt>
                <c:pt idx="2688">
                  <c:v>42681</c:v>
                </c:pt>
                <c:pt idx="2689">
                  <c:v>42682</c:v>
                </c:pt>
                <c:pt idx="2690">
                  <c:v>42683</c:v>
                </c:pt>
                <c:pt idx="2691">
                  <c:v>42684</c:v>
                </c:pt>
                <c:pt idx="2692">
                  <c:v>42685</c:v>
                </c:pt>
                <c:pt idx="2693">
                  <c:v>42689</c:v>
                </c:pt>
                <c:pt idx="2694">
                  <c:v>42690</c:v>
                </c:pt>
                <c:pt idx="2695">
                  <c:v>42691</c:v>
                </c:pt>
                <c:pt idx="2696">
                  <c:v>42692</c:v>
                </c:pt>
                <c:pt idx="2697">
                  <c:v>42695</c:v>
                </c:pt>
                <c:pt idx="2698">
                  <c:v>42696</c:v>
                </c:pt>
                <c:pt idx="2699">
                  <c:v>42697</c:v>
                </c:pt>
                <c:pt idx="2700">
                  <c:v>42698</c:v>
                </c:pt>
                <c:pt idx="2701">
                  <c:v>42699</c:v>
                </c:pt>
                <c:pt idx="2702">
                  <c:v>42702</c:v>
                </c:pt>
                <c:pt idx="2703">
                  <c:v>42703</c:v>
                </c:pt>
                <c:pt idx="2704">
                  <c:v>42704</c:v>
                </c:pt>
                <c:pt idx="2705">
                  <c:v>42705</c:v>
                </c:pt>
                <c:pt idx="2706">
                  <c:v>42706</c:v>
                </c:pt>
                <c:pt idx="2707">
                  <c:v>42709</c:v>
                </c:pt>
                <c:pt idx="2708">
                  <c:v>42710</c:v>
                </c:pt>
                <c:pt idx="2709">
                  <c:v>42711</c:v>
                </c:pt>
                <c:pt idx="2710">
                  <c:v>42712</c:v>
                </c:pt>
                <c:pt idx="2711">
                  <c:v>42713</c:v>
                </c:pt>
                <c:pt idx="2712">
                  <c:v>42716</c:v>
                </c:pt>
                <c:pt idx="2713">
                  <c:v>42717</c:v>
                </c:pt>
                <c:pt idx="2714">
                  <c:v>42718</c:v>
                </c:pt>
                <c:pt idx="2715">
                  <c:v>42719</c:v>
                </c:pt>
                <c:pt idx="2716">
                  <c:v>42720</c:v>
                </c:pt>
                <c:pt idx="2717">
                  <c:v>42723</c:v>
                </c:pt>
                <c:pt idx="2718">
                  <c:v>42724</c:v>
                </c:pt>
                <c:pt idx="2719">
                  <c:v>42725</c:v>
                </c:pt>
                <c:pt idx="2720">
                  <c:v>42726</c:v>
                </c:pt>
                <c:pt idx="2721">
                  <c:v>42727</c:v>
                </c:pt>
                <c:pt idx="2722">
                  <c:v>42730</c:v>
                </c:pt>
                <c:pt idx="2723">
                  <c:v>42731</c:v>
                </c:pt>
                <c:pt idx="2724">
                  <c:v>42732</c:v>
                </c:pt>
                <c:pt idx="2725">
                  <c:v>42733</c:v>
                </c:pt>
                <c:pt idx="2726">
                  <c:v>42734</c:v>
                </c:pt>
                <c:pt idx="2727">
                  <c:v>42737</c:v>
                </c:pt>
                <c:pt idx="2728">
                  <c:v>42738</c:v>
                </c:pt>
                <c:pt idx="2729">
                  <c:v>42739</c:v>
                </c:pt>
                <c:pt idx="2730">
                  <c:v>42740</c:v>
                </c:pt>
                <c:pt idx="2731">
                  <c:v>42741</c:v>
                </c:pt>
                <c:pt idx="2732">
                  <c:v>42744</c:v>
                </c:pt>
                <c:pt idx="2733">
                  <c:v>42745</c:v>
                </c:pt>
                <c:pt idx="2734">
                  <c:v>42746</c:v>
                </c:pt>
                <c:pt idx="2735">
                  <c:v>42747</c:v>
                </c:pt>
                <c:pt idx="2736">
                  <c:v>42748</c:v>
                </c:pt>
                <c:pt idx="2737">
                  <c:v>42751</c:v>
                </c:pt>
                <c:pt idx="2738">
                  <c:v>42752</c:v>
                </c:pt>
                <c:pt idx="2739">
                  <c:v>42753</c:v>
                </c:pt>
                <c:pt idx="2740">
                  <c:v>42754</c:v>
                </c:pt>
                <c:pt idx="2741">
                  <c:v>42755</c:v>
                </c:pt>
                <c:pt idx="2742">
                  <c:v>42758</c:v>
                </c:pt>
                <c:pt idx="2743">
                  <c:v>42759</c:v>
                </c:pt>
                <c:pt idx="2744">
                  <c:v>42760</c:v>
                </c:pt>
                <c:pt idx="2745">
                  <c:v>42762</c:v>
                </c:pt>
                <c:pt idx="2746">
                  <c:v>42765</c:v>
                </c:pt>
                <c:pt idx="2747">
                  <c:v>42766</c:v>
                </c:pt>
                <c:pt idx="2748">
                  <c:v>42767</c:v>
                </c:pt>
                <c:pt idx="2749">
                  <c:v>42768</c:v>
                </c:pt>
                <c:pt idx="2750">
                  <c:v>42769</c:v>
                </c:pt>
                <c:pt idx="2751">
                  <c:v>42772</c:v>
                </c:pt>
                <c:pt idx="2752">
                  <c:v>42773</c:v>
                </c:pt>
                <c:pt idx="2753">
                  <c:v>42774</c:v>
                </c:pt>
                <c:pt idx="2754">
                  <c:v>42775</c:v>
                </c:pt>
                <c:pt idx="2755">
                  <c:v>42776</c:v>
                </c:pt>
                <c:pt idx="2756">
                  <c:v>42779</c:v>
                </c:pt>
                <c:pt idx="2757">
                  <c:v>42780</c:v>
                </c:pt>
                <c:pt idx="2758">
                  <c:v>42781</c:v>
                </c:pt>
                <c:pt idx="2759">
                  <c:v>42782</c:v>
                </c:pt>
                <c:pt idx="2760">
                  <c:v>42783</c:v>
                </c:pt>
                <c:pt idx="2761">
                  <c:v>42786</c:v>
                </c:pt>
                <c:pt idx="2762">
                  <c:v>42787</c:v>
                </c:pt>
                <c:pt idx="2763">
                  <c:v>42788</c:v>
                </c:pt>
                <c:pt idx="2764">
                  <c:v>42789</c:v>
                </c:pt>
                <c:pt idx="2765">
                  <c:v>42793</c:v>
                </c:pt>
                <c:pt idx="2766">
                  <c:v>42794</c:v>
                </c:pt>
                <c:pt idx="2767">
                  <c:v>42795</c:v>
                </c:pt>
                <c:pt idx="2768">
                  <c:v>42796</c:v>
                </c:pt>
                <c:pt idx="2769">
                  <c:v>42797</c:v>
                </c:pt>
                <c:pt idx="2770">
                  <c:v>42800</c:v>
                </c:pt>
                <c:pt idx="2771">
                  <c:v>42801</c:v>
                </c:pt>
                <c:pt idx="2772">
                  <c:v>42802</c:v>
                </c:pt>
                <c:pt idx="2773">
                  <c:v>42803</c:v>
                </c:pt>
                <c:pt idx="2774">
                  <c:v>42804</c:v>
                </c:pt>
                <c:pt idx="2775">
                  <c:v>42808</c:v>
                </c:pt>
                <c:pt idx="2776">
                  <c:v>42809</c:v>
                </c:pt>
                <c:pt idx="2777">
                  <c:v>42810</c:v>
                </c:pt>
                <c:pt idx="2778">
                  <c:v>42811</c:v>
                </c:pt>
                <c:pt idx="2779">
                  <c:v>42814</c:v>
                </c:pt>
                <c:pt idx="2780">
                  <c:v>42815</c:v>
                </c:pt>
                <c:pt idx="2781">
                  <c:v>42816</c:v>
                </c:pt>
                <c:pt idx="2782">
                  <c:v>42817</c:v>
                </c:pt>
                <c:pt idx="2783">
                  <c:v>42818</c:v>
                </c:pt>
                <c:pt idx="2784">
                  <c:v>42821</c:v>
                </c:pt>
                <c:pt idx="2785">
                  <c:v>42822</c:v>
                </c:pt>
                <c:pt idx="2786">
                  <c:v>42823</c:v>
                </c:pt>
                <c:pt idx="2787">
                  <c:v>42824</c:v>
                </c:pt>
                <c:pt idx="2788">
                  <c:v>42825</c:v>
                </c:pt>
                <c:pt idx="2789">
                  <c:v>42828</c:v>
                </c:pt>
                <c:pt idx="2790">
                  <c:v>42830</c:v>
                </c:pt>
                <c:pt idx="2791">
                  <c:v>42831</c:v>
                </c:pt>
                <c:pt idx="2792">
                  <c:v>42832</c:v>
                </c:pt>
                <c:pt idx="2793">
                  <c:v>42835</c:v>
                </c:pt>
                <c:pt idx="2794">
                  <c:v>42836</c:v>
                </c:pt>
                <c:pt idx="2795">
                  <c:v>42837</c:v>
                </c:pt>
                <c:pt idx="2796">
                  <c:v>42838</c:v>
                </c:pt>
                <c:pt idx="2797">
                  <c:v>42842</c:v>
                </c:pt>
                <c:pt idx="2798">
                  <c:v>42843</c:v>
                </c:pt>
                <c:pt idx="2799">
                  <c:v>42844</c:v>
                </c:pt>
                <c:pt idx="2800">
                  <c:v>42845</c:v>
                </c:pt>
                <c:pt idx="2801">
                  <c:v>42846</c:v>
                </c:pt>
                <c:pt idx="2802">
                  <c:v>42849</c:v>
                </c:pt>
                <c:pt idx="2803">
                  <c:v>42850</c:v>
                </c:pt>
                <c:pt idx="2804">
                  <c:v>42851</c:v>
                </c:pt>
                <c:pt idx="2805">
                  <c:v>42852</c:v>
                </c:pt>
                <c:pt idx="2806">
                  <c:v>42853</c:v>
                </c:pt>
                <c:pt idx="2807">
                  <c:v>42857</c:v>
                </c:pt>
                <c:pt idx="2808">
                  <c:v>42858</c:v>
                </c:pt>
                <c:pt idx="2809">
                  <c:v>42859</c:v>
                </c:pt>
                <c:pt idx="2810">
                  <c:v>42860</c:v>
                </c:pt>
                <c:pt idx="2811">
                  <c:v>42863</c:v>
                </c:pt>
                <c:pt idx="2812">
                  <c:v>42864</c:v>
                </c:pt>
                <c:pt idx="2813">
                  <c:v>42865</c:v>
                </c:pt>
                <c:pt idx="2814">
                  <c:v>42866</c:v>
                </c:pt>
                <c:pt idx="2815">
                  <c:v>42867</c:v>
                </c:pt>
                <c:pt idx="2816">
                  <c:v>42870</c:v>
                </c:pt>
                <c:pt idx="2817">
                  <c:v>42871</c:v>
                </c:pt>
                <c:pt idx="2818">
                  <c:v>42872</c:v>
                </c:pt>
                <c:pt idx="2819">
                  <c:v>42873</c:v>
                </c:pt>
                <c:pt idx="2820">
                  <c:v>42874</c:v>
                </c:pt>
                <c:pt idx="2821">
                  <c:v>42877</c:v>
                </c:pt>
                <c:pt idx="2822">
                  <c:v>42878</c:v>
                </c:pt>
                <c:pt idx="2823">
                  <c:v>42879</c:v>
                </c:pt>
                <c:pt idx="2824">
                  <c:v>42880</c:v>
                </c:pt>
                <c:pt idx="2825">
                  <c:v>42881</c:v>
                </c:pt>
                <c:pt idx="2826">
                  <c:v>42884</c:v>
                </c:pt>
                <c:pt idx="2827">
                  <c:v>42885</c:v>
                </c:pt>
                <c:pt idx="2828">
                  <c:v>42886</c:v>
                </c:pt>
                <c:pt idx="2829">
                  <c:v>42887</c:v>
                </c:pt>
                <c:pt idx="2830">
                  <c:v>42888</c:v>
                </c:pt>
                <c:pt idx="2831">
                  <c:v>42891</c:v>
                </c:pt>
                <c:pt idx="2832">
                  <c:v>42892</c:v>
                </c:pt>
                <c:pt idx="2833">
                  <c:v>42893</c:v>
                </c:pt>
                <c:pt idx="2834">
                  <c:v>42894</c:v>
                </c:pt>
                <c:pt idx="2835">
                  <c:v>42895</c:v>
                </c:pt>
                <c:pt idx="2836">
                  <c:v>42898</c:v>
                </c:pt>
                <c:pt idx="2837">
                  <c:v>42899</c:v>
                </c:pt>
                <c:pt idx="2838">
                  <c:v>42900</c:v>
                </c:pt>
                <c:pt idx="2839">
                  <c:v>42901</c:v>
                </c:pt>
                <c:pt idx="2840">
                  <c:v>42902</c:v>
                </c:pt>
                <c:pt idx="2841">
                  <c:v>42905</c:v>
                </c:pt>
                <c:pt idx="2842">
                  <c:v>42906</c:v>
                </c:pt>
                <c:pt idx="2843">
                  <c:v>42907</c:v>
                </c:pt>
                <c:pt idx="2844">
                  <c:v>42908</c:v>
                </c:pt>
                <c:pt idx="2845">
                  <c:v>42909</c:v>
                </c:pt>
                <c:pt idx="2846">
                  <c:v>42913</c:v>
                </c:pt>
                <c:pt idx="2847">
                  <c:v>42914</c:v>
                </c:pt>
                <c:pt idx="2848">
                  <c:v>42915</c:v>
                </c:pt>
                <c:pt idx="2849">
                  <c:v>42916</c:v>
                </c:pt>
                <c:pt idx="2850">
                  <c:v>42919</c:v>
                </c:pt>
                <c:pt idx="2851">
                  <c:v>42920</c:v>
                </c:pt>
                <c:pt idx="2852">
                  <c:v>42921</c:v>
                </c:pt>
                <c:pt idx="2853">
                  <c:v>42922</c:v>
                </c:pt>
                <c:pt idx="2854">
                  <c:v>42923</c:v>
                </c:pt>
                <c:pt idx="2855">
                  <c:v>42926</c:v>
                </c:pt>
                <c:pt idx="2856">
                  <c:v>42927</c:v>
                </c:pt>
                <c:pt idx="2857">
                  <c:v>42928</c:v>
                </c:pt>
                <c:pt idx="2858">
                  <c:v>42929</c:v>
                </c:pt>
                <c:pt idx="2859">
                  <c:v>42930</c:v>
                </c:pt>
                <c:pt idx="2860">
                  <c:v>42933</c:v>
                </c:pt>
                <c:pt idx="2861">
                  <c:v>42934</c:v>
                </c:pt>
                <c:pt idx="2862">
                  <c:v>42935</c:v>
                </c:pt>
                <c:pt idx="2863">
                  <c:v>42936</c:v>
                </c:pt>
                <c:pt idx="2864">
                  <c:v>42937</c:v>
                </c:pt>
                <c:pt idx="2865">
                  <c:v>42940</c:v>
                </c:pt>
                <c:pt idx="2866">
                  <c:v>42941</c:v>
                </c:pt>
                <c:pt idx="2867">
                  <c:v>42942</c:v>
                </c:pt>
                <c:pt idx="2868">
                  <c:v>42943</c:v>
                </c:pt>
                <c:pt idx="2869">
                  <c:v>42944</c:v>
                </c:pt>
                <c:pt idx="2870">
                  <c:v>42947</c:v>
                </c:pt>
                <c:pt idx="2871">
                  <c:v>42948</c:v>
                </c:pt>
                <c:pt idx="2872">
                  <c:v>42949</c:v>
                </c:pt>
                <c:pt idx="2873">
                  <c:v>42950</c:v>
                </c:pt>
                <c:pt idx="2874">
                  <c:v>42951</c:v>
                </c:pt>
                <c:pt idx="2875">
                  <c:v>42954</c:v>
                </c:pt>
                <c:pt idx="2876">
                  <c:v>42955</c:v>
                </c:pt>
                <c:pt idx="2877">
                  <c:v>42956</c:v>
                </c:pt>
                <c:pt idx="2878">
                  <c:v>42957</c:v>
                </c:pt>
                <c:pt idx="2879">
                  <c:v>42958</c:v>
                </c:pt>
                <c:pt idx="2880">
                  <c:v>42961</c:v>
                </c:pt>
                <c:pt idx="2881">
                  <c:v>42963</c:v>
                </c:pt>
                <c:pt idx="2882">
                  <c:v>42964</c:v>
                </c:pt>
                <c:pt idx="2883">
                  <c:v>42965</c:v>
                </c:pt>
                <c:pt idx="2884">
                  <c:v>42968</c:v>
                </c:pt>
                <c:pt idx="2885">
                  <c:v>42969</c:v>
                </c:pt>
                <c:pt idx="2886">
                  <c:v>42970</c:v>
                </c:pt>
                <c:pt idx="2887">
                  <c:v>42971</c:v>
                </c:pt>
                <c:pt idx="2888">
                  <c:v>42975</c:v>
                </c:pt>
                <c:pt idx="2889">
                  <c:v>42976</c:v>
                </c:pt>
                <c:pt idx="2890">
                  <c:v>42977</c:v>
                </c:pt>
                <c:pt idx="2891">
                  <c:v>42978</c:v>
                </c:pt>
                <c:pt idx="2892">
                  <c:v>42979</c:v>
                </c:pt>
                <c:pt idx="2893">
                  <c:v>42982</c:v>
                </c:pt>
                <c:pt idx="2894">
                  <c:v>42983</c:v>
                </c:pt>
                <c:pt idx="2895">
                  <c:v>42984</c:v>
                </c:pt>
                <c:pt idx="2896">
                  <c:v>42985</c:v>
                </c:pt>
                <c:pt idx="2897">
                  <c:v>42986</c:v>
                </c:pt>
                <c:pt idx="2898">
                  <c:v>42989</c:v>
                </c:pt>
                <c:pt idx="2899">
                  <c:v>42990</c:v>
                </c:pt>
                <c:pt idx="2900">
                  <c:v>42991</c:v>
                </c:pt>
                <c:pt idx="2901">
                  <c:v>42992</c:v>
                </c:pt>
                <c:pt idx="2902">
                  <c:v>42993</c:v>
                </c:pt>
                <c:pt idx="2903">
                  <c:v>42996</c:v>
                </c:pt>
                <c:pt idx="2904">
                  <c:v>42997</c:v>
                </c:pt>
                <c:pt idx="2905">
                  <c:v>42998</c:v>
                </c:pt>
                <c:pt idx="2906">
                  <c:v>42999</c:v>
                </c:pt>
                <c:pt idx="2907">
                  <c:v>43000</c:v>
                </c:pt>
                <c:pt idx="2908">
                  <c:v>43003</c:v>
                </c:pt>
                <c:pt idx="2909">
                  <c:v>43004</c:v>
                </c:pt>
                <c:pt idx="2910">
                  <c:v>43005</c:v>
                </c:pt>
                <c:pt idx="2911">
                  <c:v>43006</c:v>
                </c:pt>
                <c:pt idx="2912">
                  <c:v>43007</c:v>
                </c:pt>
                <c:pt idx="2913">
                  <c:v>43011</c:v>
                </c:pt>
                <c:pt idx="2914">
                  <c:v>43012</c:v>
                </c:pt>
                <c:pt idx="2915">
                  <c:v>43013</c:v>
                </c:pt>
                <c:pt idx="2916">
                  <c:v>43014</c:v>
                </c:pt>
                <c:pt idx="2917">
                  <c:v>43017</c:v>
                </c:pt>
                <c:pt idx="2918">
                  <c:v>43018</c:v>
                </c:pt>
                <c:pt idx="2919">
                  <c:v>43019</c:v>
                </c:pt>
                <c:pt idx="2920">
                  <c:v>43020</c:v>
                </c:pt>
                <c:pt idx="2921">
                  <c:v>43021</c:v>
                </c:pt>
                <c:pt idx="2922">
                  <c:v>43024</c:v>
                </c:pt>
                <c:pt idx="2923">
                  <c:v>43025</c:v>
                </c:pt>
                <c:pt idx="2924">
                  <c:v>43026</c:v>
                </c:pt>
                <c:pt idx="2925">
                  <c:v>43027</c:v>
                </c:pt>
                <c:pt idx="2926">
                  <c:v>43031</c:v>
                </c:pt>
                <c:pt idx="2927">
                  <c:v>43032</c:v>
                </c:pt>
                <c:pt idx="2928">
                  <c:v>43033</c:v>
                </c:pt>
                <c:pt idx="2929">
                  <c:v>43034</c:v>
                </c:pt>
                <c:pt idx="2930">
                  <c:v>43035</c:v>
                </c:pt>
                <c:pt idx="2931">
                  <c:v>43038</c:v>
                </c:pt>
                <c:pt idx="2932">
                  <c:v>43039</c:v>
                </c:pt>
                <c:pt idx="2933">
                  <c:v>43040</c:v>
                </c:pt>
                <c:pt idx="2934">
                  <c:v>43041</c:v>
                </c:pt>
                <c:pt idx="2935">
                  <c:v>43042</c:v>
                </c:pt>
                <c:pt idx="2936">
                  <c:v>43045</c:v>
                </c:pt>
                <c:pt idx="2937">
                  <c:v>43046</c:v>
                </c:pt>
                <c:pt idx="2938">
                  <c:v>43047</c:v>
                </c:pt>
                <c:pt idx="2939">
                  <c:v>43048</c:v>
                </c:pt>
                <c:pt idx="2940">
                  <c:v>43049</c:v>
                </c:pt>
                <c:pt idx="2941">
                  <c:v>43052</c:v>
                </c:pt>
                <c:pt idx="2942">
                  <c:v>43053</c:v>
                </c:pt>
                <c:pt idx="2943">
                  <c:v>43054</c:v>
                </c:pt>
                <c:pt idx="2944">
                  <c:v>43055</c:v>
                </c:pt>
                <c:pt idx="2945">
                  <c:v>43056</c:v>
                </c:pt>
                <c:pt idx="2946">
                  <c:v>43059</c:v>
                </c:pt>
                <c:pt idx="2947">
                  <c:v>43060</c:v>
                </c:pt>
                <c:pt idx="2948">
                  <c:v>43061</c:v>
                </c:pt>
                <c:pt idx="2949">
                  <c:v>43062</c:v>
                </c:pt>
                <c:pt idx="2950">
                  <c:v>43063</c:v>
                </c:pt>
                <c:pt idx="2951">
                  <c:v>43066</c:v>
                </c:pt>
                <c:pt idx="2952">
                  <c:v>43067</c:v>
                </c:pt>
                <c:pt idx="2953">
                  <c:v>43068</c:v>
                </c:pt>
                <c:pt idx="2954">
                  <c:v>43069</c:v>
                </c:pt>
                <c:pt idx="2955">
                  <c:v>43070</c:v>
                </c:pt>
                <c:pt idx="2956">
                  <c:v>43073</c:v>
                </c:pt>
                <c:pt idx="2957">
                  <c:v>43074</c:v>
                </c:pt>
                <c:pt idx="2958">
                  <c:v>43075</c:v>
                </c:pt>
                <c:pt idx="2959">
                  <c:v>43076</c:v>
                </c:pt>
                <c:pt idx="2960">
                  <c:v>43077</c:v>
                </c:pt>
                <c:pt idx="2961">
                  <c:v>43080</c:v>
                </c:pt>
                <c:pt idx="2962">
                  <c:v>43081</c:v>
                </c:pt>
                <c:pt idx="2963">
                  <c:v>43082</c:v>
                </c:pt>
                <c:pt idx="2964">
                  <c:v>43083</c:v>
                </c:pt>
                <c:pt idx="2965">
                  <c:v>43084</c:v>
                </c:pt>
                <c:pt idx="2966">
                  <c:v>43087</c:v>
                </c:pt>
                <c:pt idx="2967">
                  <c:v>43088</c:v>
                </c:pt>
                <c:pt idx="2968">
                  <c:v>43089</c:v>
                </c:pt>
                <c:pt idx="2969">
                  <c:v>43090</c:v>
                </c:pt>
                <c:pt idx="2970">
                  <c:v>43091</c:v>
                </c:pt>
                <c:pt idx="2971">
                  <c:v>43095</c:v>
                </c:pt>
                <c:pt idx="2972">
                  <c:v>43096</c:v>
                </c:pt>
                <c:pt idx="2973">
                  <c:v>43097</c:v>
                </c:pt>
                <c:pt idx="2974">
                  <c:v>43098</c:v>
                </c:pt>
                <c:pt idx="2975">
                  <c:v>43101</c:v>
                </c:pt>
                <c:pt idx="2976">
                  <c:v>43102</c:v>
                </c:pt>
                <c:pt idx="2977">
                  <c:v>43103</c:v>
                </c:pt>
                <c:pt idx="2978">
                  <c:v>43104</c:v>
                </c:pt>
                <c:pt idx="2979">
                  <c:v>43105</c:v>
                </c:pt>
                <c:pt idx="2980">
                  <c:v>43108</c:v>
                </c:pt>
                <c:pt idx="2981">
                  <c:v>43109</c:v>
                </c:pt>
                <c:pt idx="2982">
                  <c:v>43110</c:v>
                </c:pt>
                <c:pt idx="2983">
                  <c:v>43111</c:v>
                </c:pt>
                <c:pt idx="2984">
                  <c:v>43112</c:v>
                </c:pt>
                <c:pt idx="2985">
                  <c:v>43115</c:v>
                </c:pt>
                <c:pt idx="2986">
                  <c:v>43116</c:v>
                </c:pt>
                <c:pt idx="2987">
                  <c:v>43117</c:v>
                </c:pt>
                <c:pt idx="2988">
                  <c:v>43118</c:v>
                </c:pt>
                <c:pt idx="2989">
                  <c:v>43119</c:v>
                </c:pt>
                <c:pt idx="2990">
                  <c:v>43122</c:v>
                </c:pt>
                <c:pt idx="2991">
                  <c:v>43123</c:v>
                </c:pt>
                <c:pt idx="2992">
                  <c:v>43124</c:v>
                </c:pt>
                <c:pt idx="2993">
                  <c:v>43125</c:v>
                </c:pt>
                <c:pt idx="2994">
                  <c:v>43129</c:v>
                </c:pt>
                <c:pt idx="2995">
                  <c:v>43130</c:v>
                </c:pt>
                <c:pt idx="2996">
                  <c:v>43131</c:v>
                </c:pt>
                <c:pt idx="2997">
                  <c:v>43132</c:v>
                </c:pt>
                <c:pt idx="2998">
                  <c:v>43133</c:v>
                </c:pt>
                <c:pt idx="2999">
                  <c:v>43136</c:v>
                </c:pt>
                <c:pt idx="3000">
                  <c:v>43137</c:v>
                </c:pt>
                <c:pt idx="3001">
                  <c:v>43138</c:v>
                </c:pt>
                <c:pt idx="3002">
                  <c:v>43139</c:v>
                </c:pt>
                <c:pt idx="3003">
                  <c:v>43140</c:v>
                </c:pt>
                <c:pt idx="3004">
                  <c:v>43143</c:v>
                </c:pt>
                <c:pt idx="3005">
                  <c:v>43145</c:v>
                </c:pt>
                <c:pt idx="3006">
                  <c:v>43146</c:v>
                </c:pt>
                <c:pt idx="3007">
                  <c:v>43147</c:v>
                </c:pt>
                <c:pt idx="3008">
                  <c:v>43150</c:v>
                </c:pt>
                <c:pt idx="3009">
                  <c:v>43151</c:v>
                </c:pt>
                <c:pt idx="3010">
                  <c:v>43152</c:v>
                </c:pt>
                <c:pt idx="3011">
                  <c:v>43153</c:v>
                </c:pt>
                <c:pt idx="3012">
                  <c:v>43154</c:v>
                </c:pt>
                <c:pt idx="3013">
                  <c:v>43157</c:v>
                </c:pt>
                <c:pt idx="3014">
                  <c:v>43158</c:v>
                </c:pt>
                <c:pt idx="3015">
                  <c:v>43159</c:v>
                </c:pt>
                <c:pt idx="3016">
                  <c:v>43160</c:v>
                </c:pt>
                <c:pt idx="3017">
                  <c:v>43164</c:v>
                </c:pt>
                <c:pt idx="3018">
                  <c:v>43165</c:v>
                </c:pt>
                <c:pt idx="3019">
                  <c:v>43166</c:v>
                </c:pt>
                <c:pt idx="3020">
                  <c:v>43167</c:v>
                </c:pt>
                <c:pt idx="3021">
                  <c:v>43168</c:v>
                </c:pt>
                <c:pt idx="3022">
                  <c:v>43171</c:v>
                </c:pt>
                <c:pt idx="3023">
                  <c:v>43172</c:v>
                </c:pt>
                <c:pt idx="3024">
                  <c:v>43173</c:v>
                </c:pt>
                <c:pt idx="3025">
                  <c:v>43174</c:v>
                </c:pt>
                <c:pt idx="3026">
                  <c:v>43175</c:v>
                </c:pt>
                <c:pt idx="3027">
                  <c:v>43178</c:v>
                </c:pt>
                <c:pt idx="3028">
                  <c:v>43179</c:v>
                </c:pt>
                <c:pt idx="3029">
                  <c:v>43180</c:v>
                </c:pt>
                <c:pt idx="3030">
                  <c:v>43181</c:v>
                </c:pt>
                <c:pt idx="3031">
                  <c:v>43182</c:v>
                </c:pt>
                <c:pt idx="3032">
                  <c:v>43185</c:v>
                </c:pt>
                <c:pt idx="3033">
                  <c:v>43186</c:v>
                </c:pt>
                <c:pt idx="3034">
                  <c:v>43187</c:v>
                </c:pt>
                <c:pt idx="3035">
                  <c:v>43192</c:v>
                </c:pt>
                <c:pt idx="3036">
                  <c:v>43193</c:v>
                </c:pt>
                <c:pt idx="3037">
                  <c:v>43194</c:v>
                </c:pt>
                <c:pt idx="3038">
                  <c:v>43195</c:v>
                </c:pt>
                <c:pt idx="3039">
                  <c:v>43196</c:v>
                </c:pt>
                <c:pt idx="3040">
                  <c:v>43199</c:v>
                </c:pt>
                <c:pt idx="3041">
                  <c:v>43200</c:v>
                </c:pt>
                <c:pt idx="3042">
                  <c:v>43201</c:v>
                </c:pt>
                <c:pt idx="3043">
                  <c:v>43202</c:v>
                </c:pt>
                <c:pt idx="3044">
                  <c:v>43203</c:v>
                </c:pt>
                <c:pt idx="3045">
                  <c:v>43206</c:v>
                </c:pt>
                <c:pt idx="3046">
                  <c:v>43207</c:v>
                </c:pt>
                <c:pt idx="3047">
                  <c:v>43208</c:v>
                </c:pt>
                <c:pt idx="3048">
                  <c:v>43209</c:v>
                </c:pt>
                <c:pt idx="3049">
                  <c:v>43210</c:v>
                </c:pt>
                <c:pt idx="3050">
                  <c:v>43213</c:v>
                </c:pt>
                <c:pt idx="3051">
                  <c:v>43214</c:v>
                </c:pt>
                <c:pt idx="3052">
                  <c:v>43215</c:v>
                </c:pt>
                <c:pt idx="3053">
                  <c:v>43216</c:v>
                </c:pt>
                <c:pt idx="3054">
                  <c:v>43217</c:v>
                </c:pt>
                <c:pt idx="3055">
                  <c:v>43220</c:v>
                </c:pt>
                <c:pt idx="3056">
                  <c:v>43222</c:v>
                </c:pt>
                <c:pt idx="3057">
                  <c:v>43223</c:v>
                </c:pt>
                <c:pt idx="3058">
                  <c:v>43224</c:v>
                </c:pt>
                <c:pt idx="3059">
                  <c:v>43227</c:v>
                </c:pt>
                <c:pt idx="3060">
                  <c:v>43228</c:v>
                </c:pt>
                <c:pt idx="3061">
                  <c:v>43229</c:v>
                </c:pt>
                <c:pt idx="3062">
                  <c:v>43230</c:v>
                </c:pt>
                <c:pt idx="3063">
                  <c:v>43231</c:v>
                </c:pt>
                <c:pt idx="3064">
                  <c:v>43234</c:v>
                </c:pt>
                <c:pt idx="3065">
                  <c:v>43235</c:v>
                </c:pt>
                <c:pt idx="3066">
                  <c:v>43236</c:v>
                </c:pt>
                <c:pt idx="3067">
                  <c:v>43237</c:v>
                </c:pt>
                <c:pt idx="3068">
                  <c:v>43238</c:v>
                </c:pt>
                <c:pt idx="3069">
                  <c:v>43241</c:v>
                </c:pt>
                <c:pt idx="3070">
                  <c:v>43242</c:v>
                </c:pt>
                <c:pt idx="3071">
                  <c:v>43243</c:v>
                </c:pt>
                <c:pt idx="3072">
                  <c:v>43244</c:v>
                </c:pt>
                <c:pt idx="3073">
                  <c:v>43245</c:v>
                </c:pt>
                <c:pt idx="3074">
                  <c:v>43248</c:v>
                </c:pt>
                <c:pt idx="3075">
                  <c:v>43249</c:v>
                </c:pt>
                <c:pt idx="3076">
                  <c:v>43250</c:v>
                </c:pt>
                <c:pt idx="3077">
                  <c:v>43251</c:v>
                </c:pt>
                <c:pt idx="3078">
                  <c:v>43252</c:v>
                </c:pt>
                <c:pt idx="3079">
                  <c:v>43255</c:v>
                </c:pt>
                <c:pt idx="3080">
                  <c:v>43256</c:v>
                </c:pt>
                <c:pt idx="3081">
                  <c:v>43257</c:v>
                </c:pt>
                <c:pt idx="3082">
                  <c:v>43258</c:v>
                </c:pt>
                <c:pt idx="3083">
                  <c:v>43259</c:v>
                </c:pt>
                <c:pt idx="3084">
                  <c:v>43262</c:v>
                </c:pt>
                <c:pt idx="3085">
                  <c:v>43263</c:v>
                </c:pt>
                <c:pt idx="3086">
                  <c:v>43264</c:v>
                </c:pt>
                <c:pt idx="3087">
                  <c:v>43265</c:v>
                </c:pt>
                <c:pt idx="3088">
                  <c:v>43266</c:v>
                </c:pt>
                <c:pt idx="3089">
                  <c:v>43269</c:v>
                </c:pt>
                <c:pt idx="3090">
                  <c:v>43270</c:v>
                </c:pt>
                <c:pt idx="3091">
                  <c:v>43271</c:v>
                </c:pt>
                <c:pt idx="3092">
                  <c:v>43272</c:v>
                </c:pt>
                <c:pt idx="3093">
                  <c:v>43273</c:v>
                </c:pt>
                <c:pt idx="3094">
                  <c:v>43276</c:v>
                </c:pt>
                <c:pt idx="3095">
                  <c:v>43277</c:v>
                </c:pt>
                <c:pt idx="3096">
                  <c:v>43278</c:v>
                </c:pt>
                <c:pt idx="3097">
                  <c:v>43279</c:v>
                </c:pt>
                <c:pt idx="3098">
                  <c:v>43280</c:v>
                </c:pt>
                <c:pt idx="3099">
                  <c:v>43283</c:v>
                </c:pt>
                <c:pt idx="3100">
                  <c:v>43284</c:v>
                </c:pt>
                <c:pt idx="3101">
                  <c:v>43285</c:v>
                </c:pt>
                <c:pt idx="3102">
                  <c:v>43286</c:v>
                </c:pt>
                <c:pt idx="3103">
                  <c:v>43287</c:v>
                </c:pt>
                <c:pt idx="3104">
                  <c:v>43290</c:v>
                </c:pt>
                <c:pt idx="3105">
                  <c:v>43291</c:v>
                </c:pt>
                <c:pt idx="3106">
                  <c:v>43292</c:v>
                </c:pt>
                <c:pt idx="3107">
                  <c:v>43293</c:v>
                </c:pt>
                <c:pt idx="3108">
                  <c:v>43294</c:v>
                </c:pt>
                <c:pt idx="3109">
                  <c:v>43297</c:v>
                </c:pt>
                <c:pt idx="3110">
                  <c:v>43298</c:v>
                </c:pt>
                <c:pt idx="3111">
                  <c:v>43299</c:v>
                </c:pt>
                <c:pt idx="3112">
                  <c:v>43300</c:v>
                </c:pt>
                <c:pt idx="3113">
                  <c:v>43301</c:v>
                </c:pt>
                <c:pt idx="3114">
                  <c:v>43304</c:v>
                </c:pt>
                <c:pt idx="3115">
                  <c:v>43305</c:v>
                </c:pt>
                <c:pt idx="3116">
                  <c:v>43306</c:v>
                </c:pt>
                <c:pt idx="3117">
                  <c:v>43307</c:v>
                </c:pt>
                <c:pt idx="3118">
                  <c:v>43308</c:v>
                </c:pt>
                <c:pt idx="3119">
                  <c:v>43311</c:v>
                </c:pt>
                <c:pt idx="3120">
                  <c:v>43312</c:v>
                </c:pt>
                <c:pt idx="3121">
                  <c:v>43313</c:v>
                </c:pt>
                <c:pt idx="3122">
                  <c:v>43314</c:v>
                </c:pt>
                <c:pt idx="3123">
                  <c:v>43315</c:v>
                </c:pt>
                <c:pt idx="3124">
                  <c:v>43318</c:v>
                </c:pt>
                <c:pt idx="3125">
                  <c:v>43319</c:v>
                </c:pt>
                <c:pt idx="3126">
                  <c:v>43320</c:v>
                </c:pt>
                <c:pt idx="3127">
                  <c:v>43321</c:v>
                </c:pt>
                <c:pt idx="3128">
                  <c:v>43322</c:v>
                </c:pt>
                <c:pt idx="3129">
                  <c:v>43325</c:v>
                </c:pt>
                <c:pt idx="3130">
                  <c:v>43326</c:v>
                </c:pt>
                <c:pt idx="3131">
                  <c:v>43328</c:v>
                </c:pt>
                <c:pt idx="3132">
                  <c:v>43329</c:v>
                </c:pt>
                <c:pt idx="3133">
                  <c:v>43332</c:v>
                </c:pt>
                <c:pt idx="3134">
                  <c:v>43333</c:v>
                </c:pt>
                <c:pt idx="3135">
                  <c:v>43335</c:v>
                </c:pt>
                <c:pt idx="3136">
                  <c:v>43336</c:v>
                </c:pt>
                <c:pt idx="3137">
                  <c:v>43339</c:v>
                </c:pt>
                <c:pt idx="3138">
                  <c:v>43340</c:v>
                </c:pt>
                <c:pt idx="3139">
                  <c:v>43341</c:v>
                </c:pt>
                <c:pt idx="3140">
                  <c:v>43342</c:v>
                </c:pt>
                <c:pt idx="3141">
                  <c:v>43343</c:v>
                </c:pt>
                <c:pt idx="3142">
                  <c:v>43346</c:v>
                </c:pt>
                <c:pt idx="3143">
                  <c:v>43347</c:v>
                </c:pt>
                <c:pt idx="3144">
                  <c:v>43348</c:v>
                </c:pt>
                <c:pt idx="3145">
                  <c:v>43349</c:v>
                </c:pt>
                <c:pt idx="3146">
                  <c:v>43350</c:v>
                </c:pt>
                <c:pt idx="3147">
                  <c:v>43353</c:v>
                </c:pt>
                <c:pt idx="3148">
                  <c:v>43354</c:v>
                </c:pt>
                <c:pt idx="3149">
                  <c:v>43355</c:v>
                </c:pt>
                <c:pt idx="3150">
                  <c:v>43357</c:v>
                </c:pt>
                <c:pt idx="3151">
                  <c:v>43360</c:v>
                </c:pt>
                <c:pt idx="3152">
                  <c:v>43361</c:v>
                </c:pt>
                <c:pt idx="3153">
                  <c:v>43362</c:v>
                </c:pt>
                <c:pt idx="3154">
                  <c:v>43364</c:v>
                </c:pt>
                <c:pt idx="3155">
                  <c:v>43367</c:v>
                </c:pt>
                <c:pt idx="3156">
                  <c:v>43368</c:v>
                </c:pt>
                <c:pt idx="3157">
                  <c:v>43369</c:v>
                </c:pt>
                <c:pt idx="3158">
                  <c:v>43370</c:v>
                </c:pt>
                <c:pt idx="3159">
                  <c:v>43371</c:v>
                </c:pt>
                <c:pt idx="3160">
                  <c:v>43374</c:v>
                </c:pt>
                <c:pt idx="3161">
                  <c:v>43376</c:v>
                </c:pt>
                <c:pt idx="3162">
                  <c:v>43377</c:v>
                </c:pt>
                <c:pt idx="3163">
                  <c:v>43378</c:v>
                </c:pt>
                <c:pt idx="3164">
                  <c:v>43381</c:v>
                </c:pt>
                <c:pt idx="3165">
                  <c:v>43382</c:v>
                </c:pt>
                <c:pt idx="3166">
                  <c:v>43383</c:v>
                </c:pt>
                <c:pt idx="3167">
                  <c:v>43384</c:v>
                </c:pt>
                <c:pt idx="3168">
                  <c:v>43385</c:v>
                </c:pt>
                <c:pt idx="3169">
                  <c:v>43388</c:v>
                </c:pt>
                <c:pt idx="3170">
                  <c:v>43389</c:v>
                </c:pt>
                <c:pt idx="3171">
                  <c:v>43390</c:v>
                </c:pt>
                <c:pt idx="3172">
                  <c:v>43392</c:v>
                </c:pt>
                <c:pt idx="3173">
                  <c:v>43395</c:v>
                </c:pt>
                <c:pt idx="3174">
                  <c:v>43396</c:v>
                </c:pt>
                <c:pt idx="3175">
                  <c:v>43397</c:v>
                </c:pt>
                <c:pt idx="3176">
                  <c:v>43398</c:v>
                </c:pt>
                <c:pt idx="3177">
                  <c:v>43399</c:v>
                </c:pt>
                <c:pt idx="3178">
                  <c:v>43402</c:v>
                </c:pt>
                <c:pt idx="3179">
                  <c:v>43403</c:v>
                </c:pt>
                <c:pt idx="3180">
                  <c:v>43404</c:v>
                </c:pt>
                <c:pt idx="3181">
                  <c:v>43405</c:v>
                </c:pt>
                <c:pt idx="3182">
                  <c:v>43406</c:v>
                </c:pt>
                <c:pt idx="3183">
                  <c:v>43409</c:v>
                </c:pt>
                <c:pt idx="3184">
                  <c:v>43410</c:v>
                </c:pt>
                <c:pt idx="3185">
                  <c:v>43411</c:v>
                </c:pt>
                <c:pt idx="3186">
                  <c:v>43413</c:v>
                </c:pt>
                <c:pt idx="3187">
                  <c:v>43416</c:v>
                </c:pt>
                <c:pt idx="3188">
                  <c:v>43417</c:v>
                </c:pt>
                <c:pt idx="3189">
                  <c:v>43418</c:v>
                </c:pt>
                <c:pt idx="3190">
                  <c:v>43419</c:v>
                </c:pt>
                <c:pt idx="3191">
                  <c:v>43420</c:v>
                </c:pt>
                <c:pt idx="3192">
                  <c:v>43423</c:v>
                </c:pt>
                <c:pt idx="3193">
                  <c:v>43424</c:v>
                </c:pt>
                <c:pt idx="3194">
                  <c:v>43425</c:v>
                </c:pt>
                <c:pt idx="3195">
                  <c:v>43426</c:v>
                </c:pt>
                <c:pt idx="3196">
                  <c:v>43430</c:v>
                </c:pt>
                <c:pt idx="3197">
                  <c:v>43431</c:v>
                </c:pt>
                <c:pt idx="3198">
                  <c:v>43432</c:v>
                </c:pt>
                <c:pt idx="3199">
                  <c:v>43433</c:v>
                </c:pt>
                <c:pt idx="3200">
                  <c:v>43434</c:v>
                </c:pt>
                <c:pt idx="3201">
                  <c:v>43437</c:v>
                </c:pt>
                <c:pt idx="3202">
                  <c:v>43438</c:v>
                </c:pt>
                <c:pt idx="3203">
                  <c:v>43439</c:v>
                </c:pt>
                <c:pt idx="3204">
                  <c:v>43440</c:v>
                </c:pt>
                <c:pt idx="3205">
                  <c:v>43441</c:v>
                </c:pt>
                <c:pt idx="3206">
                  <c:v>43444</c:v>
                </c:pt>
                <c:pt idx="3207">
                  <c:v>43445</c:v>
                </c:pt>
                <c:pt idx="3208">
                  <c:v>43446</c:v>
                </c:pt>
                <c:pt idx="3209">
                  <c:v>43447</c:v>
                </c:pt>
                <c:pt idx="3210">
                  <c:v>43448</c:v>
                </c:pt>
                <c:pt idx="3211">
                  <c:v>43451</c:v>
                </c:pt>
                <c:pt idx="3212">
                  <c:v>43452</c:v>
                </c:pt>
                <c:pt idx="3213">
                  <c:v>43453</c:v>
                </c:pt>
                <c:pt idx="3214">
                  <c:v>43454</c:v>
                </c:pt>
                <c:pt idx="3215">
                  <c:v>43455</c:v>
                </c:pt>
                <c:pt idx="3216">
                  <c:v>43458</c:v>
                </c:pt>
                <c:pt idx="3217">
                  <c:v>43460</c:v>
                </c:pt>
                <c:pt idx="3218">
                  <c:v>43461</c:v>
                </c:pt>
                <c:pt idx="3219">
                  <c:v>43462</c:v>
                </c:pt>
                <c:pt idx="3220">
                  <c:v>43465</c:v>
                </c:pt>
                <c:pt idx="3221">
                  <c:v>43466</c:v>
                </c:pt>
                <c:pt idx="3222">
                  <c:v>43467</c:v>
                </c:pt>
                <c:pt idx="3223">
                  <c:v>43468</c:v>
                </c:pt>
                <c:pt idx="3224">
                  <c:v>43469</c:v>
                </c:pt>
                <c:pt idx="3225">
                  <c:v>43472</c:v>
                </c:pt>
                <c:pt idx="3226">
                  <c:v>43473</c:v>
                </c:pt>
                <c:pt idx="3227">
                  <c:v>43474</c:v>
                </c:pt>
                <c:pt idx="3228">
                  <c:v>43475</c:v>
                </c:pt>
                <c:pt idx="3229">
                  <c:v>43476</c:v>
                </c:pt>
                <c:pt idx="3230">
                  <c:v>43479</c:v>
                </c:pt>
                <c:pt idx="3231">
                  <c:v>43480</c:v>
                </c:pt>
                <c:pt idx="3232">
                  <c:v>43481</c:v>
                </c:pt>
                <c:pt idx="3233">
                  <c:v>43482</c:v>
                </c:pt>
                <c:pt idx="3234">
                  <c:v>43483</c:v>
                </c:pt>
                <c:pt idx="3235">
                  <c:v>43486</c:v>
                </c:pt>
                <c:pt idx="3236">
                  <c:v>43487</c:v>
                </c:pt>
                <c:pt idx="3237">
                  <c:v>43488</c:v>
                </c:pt>
                <c:pt idx="3238">
                  <c:v>43489</c:v>
                </c:pt>
                <c:pt idx="3239">
                  <c:v>43490</c:v>
                </c:pt>
                <c:pt idx="3240">
                  <c:v>43493</c:v>
                </c:pt>
                <c:pt idx="3241">
                  <c:v>43494</c:v>
                </c:pt>
                <c:pt idx="3242">
                  <c:v>43495</c:v>
                </c:pt>
                <c:pt idx="3243">
                  <c:v>43496</c:v>
                </c:pt>
                <c:pt idx="3244">
                  <c:v>43497</c:v>
                </c:pt>
                <c:pt idx="3245">
                  <c:v>43500</c:v>
                </c:pt>
                <c:pt idx="3246">
                  <c:v>43501</c:v>
                </c:pt>
                <c:pt idx="3247">
                  <c:v>43502</c:v>
                </c:pt>
                <c:pt idx="3248">
                  <c:v>43503</c:v>
                </c:pt>
                <c:pt idx="3249">
                  <c:v>43504</c:v>
                </c:pt>
                <c:pt idx="3250">
                  <c:v>43507</c:v>
                </c:pt>
                <c:pt idx="3251">
                  <c:v>43508</c:v>
                </c:pt>
                <c:pt idx="3252">
                  <c:v>43509</c:v>
                </c:pt>
                <c:pt idx="3253">
                  <c:v>43510</c:v>
                </c:pt>
                <c:pt idx="3254">
                  <c:v>43511</c:v>
                </c:pt>
                <c:pt idx="3255">
                  <c:v>43514</c:v>
                </c:pt>
                <c:pt idx="3256">
                  <c:v>43515</c:v>
                </c:pt>
                <c:pt idx="3257">
                  <c:v>43516</c:v>
                </c:pt>
                <c:pt idx="3258">
                  <c:v>43517</c:v>
                </c:pt>
                <c:pt idx="3259">
                  <c:v>43518</c:v>
                </c:pt>
                <c:pt idx="3260">
                  <c:v>43521</c:v>
                </c:pt>
                <c:pt idx="3261">
                  <c:v>43522</c:v>
                </c:pt>
                <c:pt idx="3262">
                  <c:v>43523</c:v>
                </c:pt>
                <c:pt idx="3263">
                  <c:v>43524</c:v>
                </c:pt>
                <c:pt idx="3264">
                  <c:v>43525</c:v>
                </c:pt>
                <c:pt idx="3265">
                  <c:v>43529</c:v>
                </c:pt>
                <c:pt idx="3266">
                  <c:v>43530</c:v>
                </c:pt>
                <c:pt idx="3267">
                  <c:v>43531</c:v>
                </c:pt>
                <c:pt idx="3268">
                  <c:v>43532</c:v>
                </c:pt>
                <c:pt idx="3269">
                  <c:v>43535</c:v>
                </c:pt>
                <c:pt idx="3270">
                  <c:v>43536</c:v>
                </c:pt>
                <c:pt idx="3271">
                  <c:v>43537</c:v>
                </c:pt>
                <c:pt idx="3272">
                  <c:v>43538</c:v>
                </c:pt>
                <c:pt idx="3273">
                  <c:v>43539</c:v>
                </c:pt>
                <c:pt idx="3274">
                  <c:v>43542</c:v>
                </c:pt>
                <c:pt idx="3275">
                  <c:v>43543</c:v>
                </c:pt>
                <c:pt idx="3276">
                  <c:v>43544</c:v>
                </c:pt>
                <c:pt idx="3277">
                  <c:v>43546</c:v>
                </c:pt>
                <c:pt idx="3278">
                  <c:v>43549</c:v>
                </c:pt>
                <c:pt idx="3279">
                  <c:v>43550</c:v>
                </c:pt>
                <c:pt idx="3280">
                  <c:v>43551</c:v>
                </c:pt>
                <c:pt idx="3281">
                  <c:v>43552</c:v>
                </c:pt>
                <c:pt idx="3282">
                  <c:v>43553</c:v>
                </c:pt>
                <c:pt idx="3283">
                  <c:v>43556</c:v>
                </c:pt>
                <c:pt idx="3284">
                  <c:v>43557</c:v>
                </c:pt>
                <c:pt idx="3285">
                  <c:v>43558</c:v>
                </c:pt>
                <c:pt idx="3286">
                  <c:v>43559</c:v>
                </c:pt>
                <c:pt idx="3287">
                  <c:v>43560</c:v>
                </c:pt>
                <c:pt idx="3288">
                  <c:v>43563</c:v>
                </c:pt>
                <c:pt idx="3289">
                  <c:v>43564</c:v>
                </c:pt>
                <c:pt idx="3290">
                  <c:v>43565</c:v>
                </c:pt>
                <c:pt idx="3291">
                  <c:v>43566</c:v>
                </c:pt>
                <c:pt idx="3292">
                  <c:v>43567</c:v>
                </c:pt>
                <c:pt idx="3293">
                  <c:v>43570</c:v>
                </c:pt>
                <c:pt idx="3294">
                  <c:v>43571</c:v>
                </c:pt>
                <c:pt idx="3295">
                  <c:v>43573</c:v>
                </c:pt>
                <c:pt idx="3296">
                  <c:v>43577</c:v>
                </c:pt>
                <c:pt idx="3297">
                  <c:v>43578</c:v>
                </c:pt>
                <c:pt idx="3298">
                  <c:v>43579</c:v>
                </c:pt>
                <c:pt idx="3299">
                  <c:v>43580</c:v>
                </c:pt>
                <c:pt idx="3300">
                  <c:v>43581</c:v>
                </c:pt>
                <c:pt idx="3301">
                  <c:v>43585</c:v>
                </c:pt>
                <c:pt idx="3302">
                  <c:v>43587</c:v>
                </c:pt>
                <c:pt idx="3303">
                  <c:v>43588</c:v>
                </c:pt>
                <c:pt idx="3304">
                  <c:v>43591</c:v>
                </c:pt>
                <c:pt idx="3305">
                  <c:v>43592</c:v>
                </c:pt>
                <c:pt idx="3306">
                  <c:v>43593</c:v>
                </c:pt>
                <c:pt idx="3307">
                  <c:v>43594</c:v>
                </c:pt>
                <c:pt idx="3308">
                  <c:v>43595</c:v>
                </c:pt>
                <c:pt idx="3309">
                  <c:v>43598</c:v>
                </c:pt>
                <c:pt idx="3310">
                  <c:v>43599</c:v>
                </c:pt>
                <c:pt idx="3311">
                  <c:v>43600</c:v>
                </c:pt>
                <c:pt idx="3312">
                  <c:v>43601</c:v>
                </c:pt>
                <c:pt idx="3313">
                  <c:v>43602</c:v>
                </c:pt>
                <c:pt idx="3314">
                  <c:v>43605</c:v>
                </c:pt>
                <c:pt idx="3315">
                  <c:v>43606</c:v>
                </c:pt>
                <c:pt idx="3316">
                  <c:v>43607</c:v>
                </c:pt>
                <c:pt idx="3317">
                  <c:v>43608</c:v>
                </c:pt>
                <c:pt idx="3318">
                  <c:v>43609</c:v>
                </c:pt>
                <c:pt idx="3319">
                  <c:v>43612</c:v>
                </c:pt>
                <c:pt idx="3320">
                  <c:v>43613</c:v>
                </c:pt>
                <c:pt idx="3321">
                  <c:v>43614</c:v>
                </c:pt>
                <c:pt idx="3322">
                  <c:v>43615</c:v>
                </c:pt>
                <c:pt idx="3323">
                  <c:v>43616</c:v>
                </c:pt>
                <c:pt idx="3324">
                  <c:v>43619</c:v>
                </c:pt>
                <c:pt idx="3325">
                  <c:v>43620</c:v>
                </c:pt>
                <c:pt idx="3326">
                  <c:v>43622</c:v>
                </c:pt>
                <c:pt idx="3327">
                  <c:v>43623</c:v>
                </c:pt>
                <c:pt idx="3328">
                  <c:v>43626</c:v>
                </c:pt>
                <c:pt idx="3329">
                  <c:v>43627</c:v>
                </c:pt>
                <c:pt idx="3330">
                  <c:v>43628</c:v>
                </c:pt>
                <c:pt idx="3331">
                  <c:v>43629</c:v>
                </c:pt>
                <c:pt idx="3332">
                  <c:v>43630</c:v>
                </c:pt>
                <c:pt idx="3333">
                  <c:v>43633</c:v>
                </c:pt>
                <c:pt idx="3334">
                  <c:v>43634</c:v>
                </c:pt>
                <c:pt idx="3335">
                  <c:v>43635</c:v>
                </c:pt>
                <c:pt idx="3336">
                  <c:v>43636</c:v>
                </c:pt>
                <c:pt idx="3337">
                  <c:v>43637</c:v>
                </c:pt>
                <c:pt idx="3338">
                  <c:v>43640</c:v>
                </c:pt>
                <c:pt idx="3339">
                  <c:v>43641</c:v>
                </c:pt>
                <c:pt idx="3340">
                  <c:v>43642</c:v>
                </c:pt>
                <c:pt idx="3341">
                  <c:v>43643</c:v>
                </c:pt>
                <c:pt idx="3342">
                  <c:v>43644</c:v>
                </c:pt>
                <c:pt idx="3343">
                  <c:v>43647</c:v>
                </c:pt>
                <c:pt idx="3344">
                  <c:v>43648</c:v>
                </c:pt>
                <c:pt idx="3345">
                  <c:v>43649</c:v>
                </c:pt>
                <c:pt idx="3346">
                  <c:v>43650</c:v>
                </c:pt>
                <c:pt idx="3347">
                  <c:v>43651</c:v>
                </c:pt>
                <c:pt idx="3348">
                  <c:v>43654</c:v>
                </c:pt>
                <c:pt idx="3349">
                  <c:v>43655</c:v>
                </c:pt>
                <c:pt idx="3350">
                  <c:v>43656</c:v>
                </c:pt>
                <c:pt idx="3351">
                  <c:v>43657</c:v>
                </c:pt>
                <c:pt idx="3352">
                  <c:v>43658</c:v>
                </c:pt>
                <c:pt idx="3353">
                  <c:v>43661</c:v>
                </c:pt>
                <c:pt idx="3354">
                  <c:v>43662</c:v>
                </c:pt>
                <c:pt idx="3355">
                  <c:v>43663</c:v>
                </c:pt>
                <c:pt idx="3356">
                  <c:v>43664</c:v>
                </c:pt>
                <c:pt idx="3357">
                  <c:v>43665</c:v>
                </c:pt>
                <c:pt idx="3358">
                  <c:v>43668</c:v>
                </c:pt>
                <c:pt idx="3359">
                  <c:v>43669</c:v>
                </c:pt>
                <c:pt idx="3360">
                  <c:v>43670</c:v>
                </c:pt>
                <c:pt idx="3361">
                  <c:v>43671</c:v>
                </c:pt>
                <c:pt idx="3362">
                  <c:v>43672</c:v>
                </c:pt>
                <c:pt idx="3363">
                  <c:v>43675</c:v>
                </c:pt>
                <c:pt idx="3364">
                  <c:v>43676</c:v>
                </c:pt>
                <c:pt idx="3365">
                  <c:v>43677</c:v>
                </c:pt>
                <c:pt idx="3366">
                  <c:v>43678</c:v>
                </c:pt>
                <c:pt idx="3367">
                  <c:v>43679</c:v>
                </c:pt>
                <c:pt idx="3368">
                  <c:v>43682</c:v>
                </c:pt>
                <c:pt idx="3369">
                  <c:v>43683</c:v>
                </c:pt>
                <c:pt idx="3370">
                  <c:v>43684</c:v>
                </c:pt>
                <c:pt idx="3371">
                  <c:v>43685</c:v>
                </c:pt>
                <c:pt idx="3372">
                  <c:v>43686</c:v>
                </c:pt>
                <c:pt idx="3373">
                  <c:v>43690</c:v>
                </c:pt>
                <c:pt idx="3374">
                  <c:v>43691</c:v>
                </c:pt>
                <c:pt idx="3375">
                  <c:v>43693</c:v>
                </c:pt>
                <c:pt idx="3376">
                  <c:v>43696</c:v>
                </c:pt>
                <c:pt idx="3377">
                  <c:v>43697</c:v>
                </c:pt>
                <c:pt idx="3378">
                  <c:v>43698</c:v>
                </c:pt>
                <c:pt idx="3379">
                  <c:v>43699</c:v>
                </c:pt>
                <c:pt idx="3380">
                  <c:v>43700</c:v>
                </c:pt>
                <c:pt idx="3381">
                  <c:v>43703</c:v>
                </c:pt>
                <c:pt idx="3382">
                  <c:v>43704</c:v>
                </c:pt>
                <c:pt idx="3383">
                  <c:v>43705</c:v>
                </c:pt>
                <c:pt idx="3384">
                  <c:v>43706</c:v>
                </c:pt>
                <c:pt idx="3385">
                  <c:v>43707</c:v>
                </c:pt>
                <c:pt idx="3386">
                  <c:v>43711</c:v>
                </c:pt>
                <c:pt idx="3387">
                  <c:v>43712</c:v>
                </c:pt>
                <c:pt idx="3388">
                  <c:v>43713</c:v>
                </c:pt>
                <c:pt idx="3389">
                  <c:v>43714</c:v>
                </c:pt>
                <c:pt idx="3390">
                  <c:v>43717</c:v>
                </c:pt>
                <c:pt idx="3391">
                  <c:v>43719</c:v>
                </c:pt>
                <c:pt idx="3392">
                  <c:v>43720</c:v>
                </c:pt>
                <c:pt idx="3393">
                  <c:v>43721</c:v>
                </c:pt>
                <c:pt idx="3394">
                  <c:v>43724</c:v>
                </c:pt>
                <c:pt idx="3395">
                  <c:v>43725</c:v>
                </c:pt>
                <c:pt idx="3396">
                  <c:v>43726</c:v>
                </c:pt>
                <c:pt idx="3397">
                  <c:v>43727</c:v>
                </c:pt>
                <c:pt idx="3398">
                  <c:v>43728</c:v>
                </c:pt>
                <c:pt idx="3399">
                  <c:v>43731</c:v>
                </c:pt>
                <c:pt idx="3400">
                  <c:v>43732</c:v>
                </c:pt>
                <c:pt idx="3401">
                  <c:v>43733</c:v>
                </c:pt>
                <c:pt idx="3402">
                  <c:v>43734</c:v>
                </c:pt>
                <c:pt idx="3403">
                  <c:v>43735</c:v>
                </c:pt>
                <c:pt idx="3404">
                  <c:v>43738</c:v>
                </c:pt>
                <c:pt idx="3405">
                  <c:v>43739</c:v>
                </c:pt>
                <c:pt idx="3406">
                  <c:v>43741</c:v>
                </c:pt>
                <c:pt idx="3407">
                  <c:v>43742</c:v>
                </c:pt>
                <c:pt idx="3408">
                  <c:v>43745</c:v>
                </c:pt>
                <c:pt idx="3409">
                  <c:v>43747</c:v>
                </c:pt>
                <c:pt idx="3410">
                  <c:v>43748</c:v>
                </c:pt>
                <c:pt idx="3411">
                  <c:v>43749</c:v>
                </c:pt>
                <c:pt idx="3412">
                  <c:v>43752</c:v>
                </c:pt>
                <c:pt idx="3413">
                  <c:v>43753</c:v>
                </c:pt>
                <c:pt idx="3414">
                  <c:v>43754</c:v>
                </c:pt>
                <c:pt idx="3415">
                  <c:v>43755</c:v>
                </c:pt>
                <c:pt idx="3416">
                  <c:v>43756</c:v>
                </c:pt>
                <c:pt idx="3417">
                  <c:v>43760</c:v>
                </c:pt>
                <c:pt idx="3418">
                  <c:v>43761</c:v>
                </c:pt>
                <c:pt idx="3419">
                  <c:v>43762</c:v>
                </c:pt>
                <c:pt idx="3420">
                  <c:v>43763</c:v>
                </c:pt>
                <c:pt idx="3421">
                  <c:v>43765</c:v>
                </c:pt>
                <c:pt idx="3422">
                  <c:v>43767</c:v>
                </c:pt>
                <c:pt idx="3423">
                  <c:v>43768</c:v>
                </c:pt>
                <c:pt idx="3424">
                  <c:v>43769</c:v>
                </c:pt>
                <c:pt idx="3425">
                  <c:v>43770</c:v>
                </c:pt>
                <c:pt idx="3426">
                  <c:v>43773</c:v>
                </c:pt>
                <c:pt idx="3427">
                  <c:v>43774</c:v>
                </c:pt>
                <c:pt idx="3428">
                  <c:v>43775</c:v>
                </c:pt>
                <c:pt idx="3429">
                  <c:v>43776</c:v>
                </c:pt>
                <c:pt idx="3430">
                  <c:v>43777</c:v>
                </c:pt>
                <c:pt idx="3431">
                  <c:v>43780</c:v>
                </c:pt>
                <c:pt idx="3432">
                  <c:v>43782</c:v>
                </c:pt>
                <c:pt idx="3433">
                  <c:v>43783</c:v>
                </c:pt>
                <c:pt idx="3434">
                  <c:v>43784</c:v>
                </c:pt>
                <c:pt idx="3435">
                  <c:v>43787</c:v>
                </c:pt>
                <c:pt idx="3436">
                  <c:v>43788</c:v>
                </c:pt>
                <c:pt idx="3437">
                  <c:v>43789</c:v>
                </c:pt>
                <c:pt idx="3438">
                  <c:v>43790</c:v>
                </c:pt>
                <c:pt idx="3439">
                  <c:v>43791</c:v>
                </c:pt>
                <c:pt idx="3440">
                  <c:v>43794</c:v>
                </c:pt>
                <c:pt idx="3441">
                  <c:v>43795</c:v>
                </c:pt>
                <c:pt idx="3442">
                  <c:v>43796</c:v>
                </c:pt>
                <c:pt idx="3443">
                  <c:v>43797</c:v>
                </c:pt>
                <c:pt idx="3444">
                  <c:v>43798</c:v>
                </c:pt>
                <c:pt idx="3445">
                  <c:v>43801</c:v>
                </c:pt>
                <c:pt idx="3446">
                  <c:v>43802</c:v>
                </c:pt>
                <c:pt idx="3447">
                  <c:v>43803</c:v>
                </c:pt>
                <c:pt idx="3448">
                  <c:v>43804</c:v>
                </c:pt>
                <c:pt idx="3449">
                  <c:v>43805</c:v>
                </c:pt>
                <c:pt idx="3450">
                  <c:v>43808</c:v>
                </c:pt>
                <c:pt idx="3451">
                  <c:v>43809</c:v>
                </c:pt>
                <c:pt idx="3452">
                  <c:v>43810</c:v>
                </c:pt>
                <c:pt idx="3453">
                  <c:v>43811</c:v>
                </c:pt>
                <c:pt idx="3454">
                  <c:v>43812</c:v>
                </c:pt>
                <c:pt idx="3455">
                  <c:v>43815</c:v>
                </c:pt>
                <c:pt idx="3456">
                  <c:v>43816</c:v>
                </c:pt>
                <c:pt idx="3457">
                  <c:v>43817</c:v>
                </c:pt>
                <c:pt idx="3458">
                  <c:v>43818</c:v>
                </c:pt>
                <c:pt idx="3459">
                  <c:v>43819</c:v>
                </c:pt>
                <c:pt idx="3460">
                  <c:v>43822</c:v>
                </c:pt>
                <c:pt idx="3461">
                  <c:v>43823</c:v>
                </c:pt>
                <c:pt idx="3462">
                  <c:v>43825</c:v>
                </c:pt>
                <c:pt idx="3463">
                  <c:v>43826</c:v>
                </c:pt>
                <c:pt idx="3464">
                  <c:v>43829</c:v>
                </c:pt>
                <c:pt idx="3465">
                  <c:v>43830</c:v>
                </c:pt>
                <c:pt idx="3466">
                  <c:v>43831</c:v>
                </c:pt>
                <c:pt idx="3467">
                  <c:v>43832</c:v>
                </c:pt>
                <c:pt idx="3468">
                  <c:v>43833</c:v>
                </c:pt>
                <c:pt idx="3469">
                  <c:v>43836</c:v>
                </c:pt>
                <c:pt idx="3470">
                  <c:v>43837</c:v>
                </c:pt>
                <c:pt idx="3471">
                  <c:v>43838</c:v>
                </c:pt>
                <c:pt idx="3472">
                  <c:v>43839</c:v>
                </c:pt>
                <c:pt idx="3473">
                  <c:v>43840</c:v>
                </c:pt>
                <c:pt idx="3474">
                  <c:v>43843</c:v>
                </c:pt>
                <c:pt idx="3475">
                  <c:v>43844</c:v>
                </c:pt>
                <c:pt idx="3476">
                  <c:v>43845</c:v>
                </c:pt>
                <c:pt idx="3477">
                  <c:v>43846</c:v>
                </c:pt>
                <c:pt idx="3478">
                  <c:v>43847</c:v>
                </c:pt>
                <c:pt idx="3479">
                  <c:v>43850</c:v>
                </c:pt>
                <c:pt idx="3480">
                  <c:v>43851</c:v>
                </c:pt>
                <c:pt idx="3481">
                  <c:v>43852</c:v>
                </c:pt>
                <c:pt idx="3482">
                  <c:v>43853</c:v>
                </c:pt>
                <c:pt idx="3483">
                  <c:v>43854</c:v>
                </c:pt>
                <c:pt idx="3484">
                  <c:v>43857</c:v>
                </c:pt>
                <c:pt idx="3485">
                  <c:v>43858</c:v>
                </c:pt>
                <c:pt idx="3486">
                  <c:v>43859</c:v>
                </c:pt>
                <c:pt idx="3487">
                  <c:v>43860</c:v>
                </c:pt>
                <c:pt idx="3488">
                  <c:v>43861</c:v>
                </c:pt>
                <c:pt idx="3489">
                  <c:v>43862</c:v>
                </c:pt>
                <c:pt idx="3490">
                  <c:v>43864</c:v>
                </c:pt>
                <c:pt idx="3491">
                  <c:v>43865</c:v>
                </c:pt>
                <c:pt idx="3492">
                  <c:v>43866</c:v>
                </c:pt>
                <c:pt idx="3493">
                  <c:v>43867</c:v>
                </c:pt>
                <c:pt idx="3494">
                  <c:v>43868</c:v>
                </c:pt>
                <c:pt idx="3495">
                  <c:v>43871</c:v>
                </c:pt>
                <c:pt idx="3496">
                  <c:v>43872</c:v>
                </c:pt>
                <c:pt idx="3497">
                  <c:v>43873</c:v>
                </c:pt>
                <c:pt idx="3498">
                  <c:v>43874</c:v>
                </c:pt>
                <c:pt idx="3499">
                  <c:v>43875</c:v>
                </c:pt>
                <c:pt idx="3500">
                  <c:v>43878</c:v>
                </c:pt>
                <c:pt idx="3501">
                  <c:v>43879</c:v>
                </c:pt>
                <c:pt idx="3502">
                  <c:v>43880</c:v>
                </c:pt>
                <c:pt idx="3503">
                  <c:v>43881</c:v>
                </c:pt>
                <c:pt idx="3504">
                  <c:v>43885</c:v>
                </c:pt>
                <c:pt idx="3505">
                  <c:v>43886</c:v>
                </c:pt>
                <c:pt idx="3506">
                  <c:v>43887</c:v>
                </c:pt>
                <c:pt idx="3507">
                  <c:v>43888</c:v>
                </c:pt>
                <c:pt idx="3508">
                  <c:v>43889</c:v>
                </c:pt>
              </c:numCache>
            </c:numRef>
          </c:cat>
          <c:val>
            <c:numRef>
              <c:f>Sheet5!$K$3:$K$3519</c:f>
              <c:numCache>
                <c:formatCode>#,##0.00</c:formatCode>
                <c:ptCount val="3517"/>
                <c:pt idx="0">
                  <c:v>100</c:v>
                </c:pt>
                <c:pt idx="1">
                  <c:v>101.56940953402649</c:v>
                </c:pt>
                <c:pt idx="2">
                  <c:v>103.14957806038757</c:v>
                </c:pt>
                <c:pt idx="3">
                  <c:v>104.83141126793946</c:v>
                </c:pt>
                <c:pt idx="4">
                  <c:v>105.5190512128035</c:v>
                </c:pt>
                <c:pt idx="5">
                  <c:v>105.5758087955542</c:v>
                </c:pt>
                <c:pt idx="6">
                  <c:v>104.27989596522195</c:v>
                </c:pt>
                <c:pt idx="7">
                  <c:v>104.44377568904329</c:v>
                </c:pt>
                <c:pt idx="8">
                  <c:v>104.64195944639526</c:v>
                </c:pt>
                <c:pt idx="9">
                  <c:v>103.71528275879275</c:v>
                </c:pt>
                <c:pt idx="10">
                  <c:v>102.62301114569235</c:v>
                </c:pt>
                <c:pt idx="11">
                  <c:v>101.71177127317863</c:v>
                </c:pt>
                <c:pt idx="12">
                  <c:v>103.44069456312253</c:v>
                </c:pt>
                <c:pt idx="13">
                  <c:v>104.73380069980229</c:v>
                </c:pt>
                <c:pt idx="14">
                  <c:v>105.01291079080153</c:v>
                </c:pt>
                <c:pt idx="15">
                  <c:v>104.39964822772889</c:v>
                </c:pt>
                <c:pt idx="16">
                  <c:v>103.6558744098147</c:v>
                </c:pt>
                <c:pt idx="17">
                  <c:v>106.72390242685445</c:v>
                </c:pt>
                <c:pt idx="18">
                  <c:v>105.42533883029483</c:v>
                </c:pt>
                <c:pt idx="19">
                  <c:v>105.94941090618782</c:v>
                </c:pt>
                <c:pt idx="20">
                  <c:v>104.4907098440102</c:v>
                </c:pt>
                <c:pt idx="21">
                  <c:v>104.72881102219783</c:v>
                </c:pt>
                <c:pt idx="22">
                  <c:v>104.93229631200455</c:v>
                </c:pt>
                <c:pt idx="23">
                  <c:v>105.69166287243266</c:v>
                </c:pt>
                <c:pt idx="24">
                  <c:v>107.19979292837941</c:v>
                </c:pt>
                <c:pt idx="25">
                  <c:v>107.38986845962415</c:v>
                </c:pt>
                <c:pt idx="26">
                  <c:v>108.78635447917121</c:v>
                </c:pt>
                <c:pt idx="27">
                  <c:v>109.66375810042975</c:v>
                </c:pt>
                <c:pt idx="28">
                  <c:v>108.98796863987626</c:v>
                </c:pt>
                <c:pt idx="29">
                  <c:v>108.44191079703863</c:v>
                </c:pt>
                <c:pt idx="30">
                  <c:v>108.49960394434015</c:v>
                </c:pt>
                <c:pt idx="31">
                  <c:v>106.32176559742034</c:v>
                </c:pt>
                <c:pt idx="32">
                  <c:v>105.24150039605567</c:v>
                </c:pt>
                <c:pt idx="33">
                  <c:v>105.94520086570907</c:v>
                </c:pt>
                <c:pt idx="34">
                  <c:v>105.71629940560466</c:v>
                </c:pt>
                <c:pt idx="35">
                  <c:v>104.44486718101928</c:v>
                </c:pt>
                <c:pt idx="36">
                  <c:v>106.55783971908116</c:v>
                </c:pt>
                <c:pt idx="37">
                  <c:v>107.24984563184911</c:v>
                </c:pt>
                <c:pt idx="38">
                  <c:v>107.52381011781877</c:v>
                </c:pt>
                <c:pt idx="39">
                  <c:v>108.84654246527496</c:v>
                </c:pt>
                <c:pt idx="40">
                  <c:v>110.64890757245948</c:v>
                </c:pt>
                <c:pt idx="41">
                  <c:v>111.43602921456238</c:v>
                </c:pt>
                <c:pt idx="42">
                  <c:v>112.24716368013672</c:v>
                </c:pt>
                <c:pt idx="43">
                  <c:v>113.13127218067623</c:v>
                </c:pt>
                <c:pt idx="44">
                  <c:v>111.09907004883648</c:v>
                </c:pt>
                <c:pt idx="45">
                  <c:v>111.67319482819916</c:v>
                </c:pt>
                <c:pt idx="46">
                  <c:v>112.80148567650673</c:v>
                </c:pt>
                <c:pt idx="47">
                  <c:v>112.6634899052585</c:v>
                </c:pt>
                <c:pt idx="48">
                  <c:v>112.36878707174532</c:v>
                </c:pt>
                <c:pt idx="49">
                  <c:v>113.3926065452096</c:v>
                </c:pt>
                <c:pt idx="50">
                  <c:v>113.2380824668966</c:v>
                </c:pt>
                <c:pt idx="51">
                  <c:v>113.98341555906219</c:v>
                </c:pt>
                <c:pt idx="52">
                  <c:v>113.73112498518691</c:v>
                </c:pt>
                <c:pt idx="53">
                  <c:v>112.59004808801792</c:v>
                </c:pt>
                <c:pt idx="54">
                  <c:v>112.79821120057881</c:v>
                </c:pt>
                <c:pt idx="55">
                  <c:v>114.0601318522307</c:v>
                </c:pt>
                <c:pt idx="56">
                  <c:v>114.17988411473765</c:v>
                </c:pt>
                <c:pt idx="57">
                  <c:v>112.86588370308924</c:v>
                </c:pt>
                <c:pt idx="58">
                  <c:v>113.44983191023572</c:v>
                </c:pt>
                <c:pt idx="59">
                  <c:v>112.96224685182528</c:v>
                </c:pt>
                <c:pt idx="60">
                  <c:v>115.5851020700925</c:v>
                </c:pt>
                <c:pt idx="61">
                  <c:v>117.97079167472292</c:v>
                </c:pt>
                <c:pt idx="62">
                  <c:v>119.84644267172287</c:v>
                </c:pt>
                <c:pt idx="63">
                  <c:v>121.72287330584854</c:v>
                </c:pt>
                <c:pt idx="64">
                  <c:v>119.90772214980261</c:v>
                </c:pt>
                <c:pt idx="65">
                  <c:v>120.68018661394241</c:v>
                </c:pt>
                <c:pt idx="66">
                  <c:v>119.00193973716874</c:v>
                </c:pt>
                <c:pt idx="67">
                  <c:v>115.07818201096481</c:v>
                </c:pt>
                <c:pt idx="68">
                  <c:v>117.40009729871329</c:v>
                </c:pt>
                <c:pt idx="69">
                  <c:v>119.15786716230798</c:v>
                </c:pt>
                <c:pt idx="70">
                  <c:v>118.94689735609458</c:v>
                </c:pt>
                <c:pt idx="71">
                  <c:v>119.64997411604742</c:v>
                </c:pt>
                <c:pt idx="72">
                  <c:v>118.97839469597271</c:v>
                </c:pt>
                <c:pt idx="73">
                  <c:v>119.07132744135569</c:v>
                </c:pt>
                <c:pt idx="74">
                  <c:v>117.51189726253813</c:v>
                </c:pt>
                <c:pt idx="75">
                  <c:v>119.42996051917596</c:v>
                </c:pt>
                <c:pt idx="76">
                  <c:v>118.6827562979087</c:v>
                </c:pt>
                <c:pt idx="77">
                  <c:v>120.28818506714235</c:v>
                </c:pt>
                <c:pt idx="78">
                  <c:v>123.59805652057307</c:v>
                </c:pt>
                <c:pt idx="79">
                  <c:v>125.3683005781789</c:v>
                </c:pt>
                <c:pt idx="80">
                  <c:v>126.89716898166918</c:v>
                </c:pt>
                <c:pt idx="81">
                  <c:v>127.99318285297292</c:v>
                </c:pt>
                <c:pt idx="82">
                  <c:v>128.37255427833671</c:v>
                </c:pt>
                <c:pt idx="83">
                  <c:v>128.4798323468325</c:v>
                </c:pt>
                <c:pt idx="84">
                  <c:v>128.63763090107341</c:v>
                </c:pt>
                <c:pt idx="85">
                  <c:v>130.07481397858183</c:v>
                </c:pt>
                <c:pt idx="86">
                  <c:v>129.32558270078775</c:v>
                </c:pt>
                <c:pt idx="87">
                  <c:v>127.5020114637843</c:v>
                </c:pt>
                <c:pt idx="88">
                  <c:v>120.83486661968054</c:v>
                </c:pt>
                <c:pt idx="89">
                  <c:v>120.13631175505674</c:v>
                </c:pt>
                <c:pt idx="90">
                  <c:v>123.35122340657765</c:v>
                </c:pt>
                <c:pt idx="91">
                  <c:v>113.28907073491715</c:v>
                </c:pt>
                <c:pt idx="92">
                  <c:v>107.83675646007323</c:v>
                </c:pt>
                <c:pt idx="93">
                  <c:v>100.40478759566147</c:v>
                </c:pt>
                <c:pt idx="94">
                  <c:v>105.5324609713655</c:v>
                </c:pt>
                <c:pt idx="95">
                  <c:v>103.93046260548491</c:v>
                </c:pt>
                <c:pt idx="96">
                  <c:v>102.67509090568886</c:v>
                </c:pt>
                <c:pt idx="97">
                  <c:v>106.21277232724802</c:v>
                </c:pt>
                <c:pt idx="98">
                  <c:v>108.65381616780286</c:v>
                </c:pt>
                <c:pt idx="99">
                  <c:v>107.76066387660528</c:v>
                </c:pt>
                <c:pt idx="100">
                  <c:v>105.25802870312042</c:v>
                </c:pt>
                <c:pt idx="101">
                  <c:v>102.03485289806713</c:v>
                </c:pt>
                <c:pt idx="102">
                  <c:v>103.31002738085587</c:v>
                </c:pt>
                <c:pt idx="103">
                  <c:v>101.20578677860176</c:v>
                </c:pt>
                <c:pt idx="104">
                  <c:v>98.823215722474146</c:v>
                </c:pt>
                <c:pt idx="105">
                  <c:v>92.41631375092777</c:v>
                </c:pt>
                <c:pt idx="106">
                  <c:v>84.433921075774492</c:v>
                </c:pt>
                <c:pt idx="107">
                  <c:v>91.430852424047757</c:v>
                </c:pt>
                <c:pt idx="108">
                  <c:v>89.39896214705827</c:v>
                </c:pt>
                <c:pt idx="109">
                  <c:v>83.799296455457778</c:v>
                </c:pt>
                <c:pt idx="110">
                  <c:v>81.79141900193973</c:v>
                </c:pt>
                <c:pt idx="111">
                  <c:v>86.791075961604434</c:v>
                </c:pt>
                <c:pt idx="112">
                  <c:v>91.253874796514708</c:v>
                </c:pt>
                <c:pt idx="113">
                  <c:v>93.135295108244819</c:v>
                </c:pt>
                <c:pt idx="114">
                  <c:v>92.525618875950386</c:v>
                </c:pt>
                <c:pt idx="115">
                  <c:v>94.163792404463265</c:v>
                </c:pt>
                <c:pt idx="116">
                  <c:v>96.575989671367353</c:v>
                </c:pt>
                <c:pt idx="117">
                  <c:v>96.566945880709284</c:v>
                </c:pt>
                <c:pt idx="118">
                  <c:v>97.180364371207062</c:v>
                </c:pt>
                <c:pt idx="119">
                  <c:v>92.114126401007923</c:v>
                </c:pt>
                <c:pt idx="120">
                  <c:v>92.016203978020471</c:v>
                </c:pt>
                <c:pt idx="121">
                  <c:v>91.270559031004609</c:v>
                </c:pt>
                <c:pt idx="122">
                  <c:v>91.642445939961704</c:v>
                </c:pt>
                <c:pt idx="123">
                  <c:v>95.486836606769756</c:v>
                </c:pt>
                <c:pt idx="124">
                  <c:v>95.661007540650289</c:v>
                </c:pt>
                <c:pt idx="125">
                  <c:v>95.522388059701498</c:v>
                </c:pt>
                <c:pt idx="126">
                  <c:v>96.81112822847733</c:v>
                </c:pt>
                <c:pt idx="127">
                  <c:v>96.389968253176249</c:v>
                </c:pt>
                <c:pt idx="128">
                  <c:v>94.068052965427782</c:v>
                </c:pt>
                <c:pt idx="129">
                  <c:v>94.999251548359325</c:v>
                </c:pt>
                <c:pt idx="130">
                  <c:v>95.013752798897286</c:v>
                </c:pt>
                <c:pt idx="131">
                  <c:v>95.891000492730669</c:v>
                </c:pt>
                <c:pt idx="132">
                  <c:v>95.82551097417219</c:v>
                </c:pt>
                <c:pt idx="133">
                  <c:v>94.823989122502823</c:v>
                </c:pt>
                <c:pt idx="134">
                  <c:v>92.036630470713703</c:v>
                </c:pt>
                <c:pt idx="135">
                  <c:v>90.21695741933874</c:v>
                </c:pt>
                <c:pt idx="136">
                  <c:v>87.584902482988312</c:v>
                </c:pt>
                <c:pt idx="137">
                  <c:v>90.073660115635789</c:v>
                </c:pt>
                <c:pt idx="138">
                  <c:v>88.055803306908828</c:v>
                </c:pt>
                <c:pt idx="139">
                  <c:v>89.463204246215639</c:v>
                </c:pt>
                <c:pt idx="140">
                  <c:v>92.027898534905916</c:v>
                </c:pt>
                <c:pt idx="141">
                  <c:v>93.449021087624971</c:v>
                </c:pt>
                <c:pt idx="142">
                  <c:v>94.291496965652314</c:v>
                </c:pt>
                <c:pt idx="143">
                  <c:v>95.802745570101862</c:v>
                </c:pt>
                <c:pt idx="144">
                  <c:v>97.077296343190028</c:v>
                </c:pt>
                <c:pt idx="145">
                  <c:v>96.517828741790424</c:v>
                </c:pt>
                <c:pt idx="146">
                  <c:v>97.915250325888323</c:v>
                </c:pt>
                <c:pt idx="147">
                  <c:v>98.007247506720475</c:v>
                </c:pt>
                <c:pt idx="148">
                  <c:v>97.236498244257206</c:v>
                </c:pt>
                <c:pt idx="149">
                  <c:v>97.720652899314558</c:v>
                </c:pt>
                <c:pt idx="150">
                  <c:v>99.070204763894694</c:v>
                </c:pt>
                <c:pt idx="151">
                  <c:v>100.73098776905277</c:v>
                </c:pt>
                <c:pt idx="152">
                  <c:v>102.24239230092746</c:v>
                </c:pt>
                <c:pt idx="153">
                  <c:v>102.9549806338138</c:v>
                </c:pt>
                <c:pt idx="154">
                  <c:v>104.3937229855736</c:v>
                </c:pt>
                <c:pt idx="155">
                  <c:v>106.27186882137579</c:v>
                </c:pt>
                <c:pt idx="156">
                  <c:v>105.78288041613911</c:v>
                </c:pt>
                <c:pt idx="157">
                  <c:v>105.86006449158305</c:v>
                </c:pt>
                <c:pt idx="158">
                  <c:v>107.73197323037965</c:v>
                </c:pt>
                <c:pt idx="159">
                  <c:v>107.94980384329918</c:v>
                </c:pt>
                <c:pt idx="160">
                  <c:v>105.85476295912831</c:v>
                </c:pt>
                <c:pt idx="161">
                  <c:v>106.60804834997599</c:v>
                </c:pt>
                <c:pt idx="162">
                  <c:v>108.07470171083571</c:v>
                </c:pt>
                <c:pt idx="163">
                  <c:v>108.81535698024712</c:v>
                </c:pt>
                <c:pt idx="164">
                  <c:v>109.33475123338593</c:v>
                </c:pt>
                <c:pt idx="165">
                  <c:v>109.31276546644131</c:v>
                </c:pt>
                <c:pt idx="166">
                  <c:v>108.23686623298052</c:v>
                </c:pt>
                <c:pt idx="167">
                  <c:v>109.5781539440283</c:v>
                </c:pt>
                <c:pt idx="168">
                  <c:v>111.28852187038065</c:v>
                </c:pt>
                <c:pt idx="169">
                  <c:v>112.5069387704187</c:v>
                </c:pt>
                <c:pt idx="170">
                  <c:v>113.4446863052061</c:v>
                </c:pt>
                <c:pt idx="171">
                  <c:v>113.09010734043946</c:v>
                </c:pt>
                <c:pt idx="172">
                  <c:v>113.68154006399261</c:v>
                </c:pt>
                <c:pt idx="173">
                  <c:v>109.25070635123589</c:v>
                </c:pt>
                <c:pt idx="174">
                  <c:v>110.87952423424042</c:v>
                </c:pt>
                <c:pt idx="175">
                  <c:v>113.48366816149091</c:v>
                </c:pt>
                <c:pt idx="176">
                  <c:v>114.4738073111251</c:v>
                </c:pt>
                <c:pt idx="177">
                  <c:v>114.51855848214008</c:v>
                </c:pt>
                <c:pt idx="178">
                  <c:v>114.90229587540776</c:v>
                </c:pt>
                <c:pt idx="179">
                  <c:v>113.44453037778098</c:v>
                </c:pt>
                <c:pt idx="180">
                  <c:v>114.02255334277214</c:v>
                </c:pt>
                <c:pt idx="181">
                  <c:v>115.38270827226177</c:v>
                </c:pt>
                <c:pt idx="182">
                  <c:v>115.17672814365282</c:v>
                </c:pt>
                <c:pt idx="183">
                  <c:v>114.34158085460703</c:v>
                </c:pt>
                <c:pt idx="184">
                  <c:v>115.13478366629036</c:v>
                </c:pt>
                <c:pt idx="185">
                  <c:v>116.68828860295264</c:v>
                </c:pt>
                <c:pt idx="186">
                  <c:v>118.48519625025727</c:v>
                </c:pt>
                <c:pt idx="187">
                  <c:v>118.70957581503265</c:v>
                </c:pt>
                <c:pt idx="188">
                  <c:v>118.62568686030774</c:v>
                </c:pt>
                <c:pt idx="189">
                  <c:v>117.90265138993708</c:v>
                </c:pt>
                <c:pt idx="190">
                  <c:v>119.9056950932758</c:v>
                </c:pt>
                <c:pt idx="191">
                  <c:v>120.27758200223288</c:v>
                </c:pt>
                <c:pt idx="192">
                  <c:v>120.75908589106287</c:v>
                </c:pt>
                <c:pt idx="193">
                  <c:v>120.65321116939332</c:v>
                </c:pt>
                <c:pt idx="194">
                  <c:v>119.0148817134553</c:v>
                </c:pt>
                <c:pt idx="195">
                  <c:v>120.74536427765061</c:v>
                </c:pt>
                <c:pt idx="196">
                  <c:v>121.3551964373702</c:v>
                </c:pt>
                <c:pt idx="197">
                  <c:v>121.77308193674337</c:v>
                </c:pt>
                <c:pt idx="198">
                  <c:v>121.3937105113796</c:v>
                </c:pt>
                <c:pt idx="199">
                  <c:v>121.46387785269225</c:v>
                </c:pt>
                <c:pt idx="200">
                  <c:v>119.71889403795898</c:v>
                </c:pt>
                <c:pt idx="201">
                  <c:v>120.00143453231128</c:v>
                </c:pt>
                <c:pt idx="202">
                  <c:v>120.74645576962659</c:v>
                </c:pt>
                <c:pt idx="203">
                  <c:v>119.5930606058716</c:v>
                </c:pt>
                <c:pt idx="204">
                  <c:v>121.03351815930793</c:v>
                </c:pt>
                <c:pt idx="205">
                  <c:v>122.77522749811328</c:v>
                </c:pt>
                <c:pt idx="206">
                  <c:v>123.94873729971123</c:v>
                </c:pt>
                <c:pt idx="207">
                  <c:v>124.42462780123618</c:v>
                </c:pt>
                <c:pt idx="208">
                  <c:v>124.38081219477208</c:v>
                </c:pt>
                <c:pt idx="209">
                  <c:v>125.12489786753655</c:v>
                </c:pt>
                <c:pt idx="210">
                  <c:v>125.52874989864718</c:v>
                </c:pt>
                <c:pt idx="211">
                  <c:v>126.30199399991268</c:v>
                </c:pt>
                <c:pt idx="212">
                  <c:v>126.29934323368532</c:v>
                </c:pt>
                <c:pt idx="213">
                  <c:v>125.48477836475791</c:v>
                </c:pt>
                <c:pt idx="214">
                  <c:v>125.60983215971959</c:v>
                </c:pt>
                <c:pt idx="215">
                  <c:v>126.79815506670576</c:v>
                </c:pt>
                <c:pt idx="216">
                  <c:v>127.6490510256906</c:v>
                </c:pt>
                <c:pt idx="217">
                  <c:v>127.6144351373097</c:v>
                </c:pt>
                <c:pt idx="218">
                  <c:v>128.83659429555109</c:v>
                </c:pt>
                <c:pt idx="219">
                  <c:v>129.44767387467178</c:v>
                </c:pt>
                <c:pt idx="220">
                  <c:v>126.63489905258496</c:v>
                </c:pt>
                <c:pt idx="221">
                  <c:v>125.12271488358459</c:v>
                </c:pt>
                <c:pt idx="222">
                  <c:v>127.44759279241072</c:v>
                </c:pt>
                <c:pt idx="223">
                  <c:v>128.24828012050074</c:v>
                </c:pt>
                <c:pt idx="224">
                  <c:v>128.40342790851426</c:v>
                </c:pt>
                <c:pt idx="225">
                  <c:v>128.98799982536127</c:v>
                </c:pt>
                <c:pt idx="226">
                  <c:v>129.54528444280893</c:v>
                </c:pt>
                <c:pt idx="227">
                  <c:v>128.0065926115349</c:v>
                </c:pt>
                <c:pt idx="228">
                  <c:v>127.99926402255333</c:v>
                </c:pt>
                <c:pt idx="229">
                  <c:v>127.08818007746476</c:v>
                </c:pt>
                <c:pt idx="230">
                  <c:v>129.95927175655365</c:v>
                </c:pt>
                <c:pt idx="231">
                  <c:v>131.12311405779295</c:v>
                </c:pt>
                <c:pt idx="232">
                  <c:v>130.91510687265719</c:v>
                </c:pt>
                <c:pt idx="233">
                  <c:v>130.08167478528796</c:v>
                </c:pt>
                <c:pt idx="234">
                  <c:v>130.28516007509464</c:v>
                </c:pt>
                <c:pt idx="235">
                  <c:v>130.11270434289065</c:v>
                </c:pt>
                <c:pt idx="236">
                  <c:v>125.24324678321722</c:v>
                </c:pt>
                <c:pt idx="237">
                  <c:v>119.18624595368331</c:v>
                </c:pt>
                <c:pt idx="238">
                  <c:v>122.36170796664402</c:v>
                </c:pt>
                <c:pt idx="239">
                  <c:v>125.47136860619594</c:v>
                </c:pt>
                <c:pt idx="240">
                  <c:v>127.47581565636091</c:v>
                </c:pt>
                <c:pt idx="241">
                  <c:v>126.96920745208351</c:v>
                </c:pt>
                <c:pt idx="242">
                  <c:v>124.88071551976847</c:v>
                </c:pt>
                <c:pt idx="243">
                  <c:v>124.08283488533097</c:v>
                </c:pt>
                <c:pt idx="244">
                  <c:v>124.05180532772826</c:v>
                </c:pt>
                <c:pt idx="245">
                  <c:v>124.81959196911389</c:v>
                </c:pt>
                <c:pt idx="246">
                  <c:v>127.49733364103012</c:v>
                </c:pt>
                <c:pt idx="247">
                  <c:v>128.55997904335408</c:v>
                </c:pt>
                <c:pt idx="248">
                  <c:v>128.7754707448965</c:v>
                </c:pt>
                <c:pt idx="249">
                  <c:v>129.75781352327374</c:v>
                </c:pt>
                <c:pt idx="250">
                  <c:v>130.89530408966451</c:v>
                </c:pt>
                <c:pt idx="251">
                  <c:v>131.64765391596134</c:v>
                </c:pt>
                <c:pt idx="252">
                  <c:v>131.22945656173789</c:v>
                </c:pt>
                <c:pt idx="253">
                  <c:v>130.7264346882387</c:v>
                </c:pt>
                <c:pt idx="254">
                  <c:v>129.03384248835224</c:v>
                </c:pt>
                <c:pt idx="255">
                  <c:v>127.29010609302007</c:v>
                </c:pt>
                <c:pt idx="256">
                  <c:v>126.56052167079355</c:v>
                </c:pt>
                <c:pt idx="257">
                  <c:v>128.80197840717017</c:v>
                </c:pt>
                <c:pt idx="258">
                  <c:v>131.86376932720435</c:v>
                </c:pt>
                <c:pt idx="259">
                  <c:v>132.84720359755755</c:v>
                </c:pt>
                <c:pt idx="260">
                  <c:v>133.47824188709609</c:v>
                </c:pt>
                <c:pt idx="261">
                  <c:v>134.5118847883441</c:v>
                </c:pt>
                <c:pt idx="262">
                  <c:v>134.50190543313522</c:v>
                </c:pt>
                <c:pt idx="263">
                  <c:v>134.17586118716906</c:v>
                </c:pt>
                <c:pt idx="264">
                  <c:v>134.08183694981008</c:v>
                </c:pt>
                <c:pt idx="265">
                  <c:v>131.66558556985237</c:v>
                </c:pt>
                <c:pt idx="266">
                  <c:v>133.00796477287614</c:v>
                </c:pt>
                <c:pt idx="267">
                  <c:v>134.39493921948969</c:v>
                </c:pt>
                <c:pt idx="268">
                  <c:v>134.08900961136649</c:v>
                </c:pt>
                <c:pt idx="269">
                  <c:v>132.78545633720242</c:v>
                </c:pt>
                <c:pt idx="270">
                  <c:v>133.85340327198111</c:v>
                </c:pt>
                <c:pt idx="271">
                  <c:v>135.1432349327329</c:v>
                </c:pt>
                <c:pt idx="272">
                  <c:v>136.17001702727484</c:v>
                </c:pt>
                <c:pt idx="273">
                  <c:v>136.55235107371627</c:v>
                </c:pt>
                <c:pt idx="274">
                  <c:v>137.2045954930737</c:v>
                </c:pt>
                <c:pt idx="275">
                  <c:v>137.17387779032128</c:v>
                </c:pt>
                <c:pt idx="276">
                  <c:v>134.22840872944096</c:v>
                </c:pt>
                <c:pt idx="277">
                  <c:v>129.14517466990162</c:v>
                </c:pt>
                <c:pt idx="278">
                  <c:v>128.25903911283532</c:v>
                </c:pt>
                <c:pt idx="279">
                  <c:v>128.90301937866042</c:v>
                </c:pt>
                <c:pt idx="280">
                  <c:v>133.10463977646245</c:v>
                </c:pt>
                <c:pt idx="281">
                  <c:v>132.77391770774213</c:v>
                </c:pt>
                <c:pt idx="282">
                  <c:v>131.34141245298787</c:v>
                </c:pt>
                <c:pt idx="283">
                  <c:v>130.66998896033832</c:v>
                </c:pt>
                <c:pt idx="284">
                  <c:v>128.70935751663745</c:v>
                </c:pt>
                <c:pt idx="285">
                  <c:v>125.83343208736926</c:v>
                </c:pt>
                <c:pt idx="286">
                  <c:v>126.92695111987078</c:v>
                </c:pt>
                <c:pt idx="287">
                  <c:v>127.14072761973668</c:v>
                </c:pt>
                <c:pt idx="288">
                  <c:v>122.82574798385839</c:v>
                </c:pt>
                <c:pt idx="289">
                  <c:v>123.53755667961904</c:v>
                </c:pt>
                <c:pt idx="290">
                  <c:v>121.57692523591821</c:v>
                </c:pt>
                <c:pt idx="291">
                  <c:v>116.3822030674043</c:v>
                </c:pt>
                <c:pt idx="292">
                  <c:v>117.55976698205588</c:v>
                </c:pt>
                <c:pt idx="293">
                  <c:v>115.0292207994711</c:v>
                </c:pt>
                <c:pt idx="294">
                  <c:v>120.2156788144526</c:v>
                </c:pt>
                <c:pt idx="295">
                  <c:v>119.27606015056352</c:v>
                </c:pt>
                <c:pt idx="296">
                  <c:v>120.1997742170884</c:v>
                </c:pt>
                <c:pt idx="297">
                  <c:v>121.24402018324591</c:v>
                </c:pt>
                <c:pt idx="298">
                  <c:v>118.04298607256239</c:v>
                </c:pt>
                <c:pt idx="299">
                  <c:v>118.2174688612932</c:v>
                </c:pt>
                <c:pt idx="300">
                  <c:v>117.3274351185984</c:v>
                </c:pt>
                <c:pt idx="301">
                  <c:v>119.4786098758194</c:v>
                </c:pt>
                <c:pt idx="302">
                  <c:v>121.05581578110285</c:v>
                </c:pt>
                <c:pt idx="303">
                  <c:v>122.45245772807505</c:v>
                </c:pt>
                <c:pt idx="304">
                  <c:v>125.45982997673563</c:v>
                </c:pt>
                <c:pt idx="305">
                  <c:v>127.02113128465487</c:v>
                </c:pt>
                <c:pt idx="306">
                  <c:v>126.23229444087544</c:v>
                </c:pt>
                <c:pt idx="307">
                  <c:v>124.65929857607075</c:v>
                </c:pt>
                <c:pt idx="308">
                  <c:v>124.12633863694484</c:v>
                </c:pt>
                <c:pt idx="309">
                  <c:v>125.94647947059521</c:v>
                </c:pt>
                <c:pt idx="310">
                  <c:v>120.52722180988081</c:v>
                </c:pt>
                <c:pt idx="311">
                  <c:v>120.85685238662518</c:v>
                </c:pt>
                <c:pt idx="312">
                  <c:v>121.73846604836245</c:v>
                </c:pt>
                <c:pt idx="313">
                  <c:v>123.318010865023</c:v>
                </c:pt>
                <c:pt idx="314">
                  <c:v>127.00008108226108</c:v>
                </c:pt>
                <c:pt idx="315">
                  <c:v>127.62737711359625</c:v>
                </c:pt>
                <c:pt idx="316">
                  <c:v>127.11733850596579</c:v>
                </c:pt>
                <c:pt idx="317">
                  <c:v>127.13838870835959</c:v>
                </c:pt>
                <c:pt idx="318">
                  <c:v>130.4323555644261</c:v>
                </c:pt>
                <c:pt idx="319">
                  <c:v>132.92781807635453</c:v>
                </c:pt>
                <c:pt idx="320">
                  <c:v>132.5157018917115</c:v>
                </c:pt>
                <c:pt idx="321">
                  <c:v>133.45625612015147</c:v>
                </c:pt>
                <c:pt idx="322">
                  <c:v>133.85090843317886</c:v>
                </c:pt>
                <c:pt idx="323">
                  <c:v>134.90497782712015</c:v>
                </c:pt>
                <c:pt idx="324">
                  <c:v>133.76577205905284</c:v>
                </c:pt>
                <c:pt idx="325">
                  <c:v>135.99381903686751</c:v>
                </c:pt>
                <c:pt idx="326">
                  <c:v>136.93608846698393</c:v>
                </c:pt>
                <c:pt idx="327">
                  <c:v>136.79871640543624</c:v>
                </c:pt>
                <c:pt idx="328">
                  <c:v>135.67962527521189</c:v>
                </c:pt>
                <c:pt idx="329">
                  <c:v>137.86370071913728</c:v>
                </c:pt>
                <c:pt idx="330">
                  <c:v>140.34918387585682</c:v>
                </c:pt>
                <c:pt idx="331">
                  <c:v>140.04138313863197</c:v>
                </c:pt>
                <c:pt idx="332">
                  <c:v>139.36995964598236</c:v>
                </c:pt>
                <c:pt idx="333">
                  <c:v>137.5669708290973</c:v>
                </c:pt>
                <c:pt idx="334">
                  <c:v>138.58580062495713</c:v>
                </c:pt>
                <c:pt idx="335">
                  <c:v>138.54635098639687</c:v>
                </c:pt>
                <c:pt idx="336">
                  <c:v>139.35717359712095</c:v>
                </c:pt>
                <c:pt idx="337">
                  <c:v>141.73366348366815</c:v>
                </c:pt>
                <c:pt idx="338">
                  <c:v>142.19723571860715</c:v>
                </c:pt>
                <c:pt idx="339">
                  <c:v>143.05748732310036</c:v>
                </c:pt>
                <c:pt idx="340">
                  <c:v>144.99550929015598</c:v>
                </c:pt>
                <c:pt idx="341">
                  <c:v>145.10637368943</c:v>
                </c:pt>
                <c:pt idx="342">
                  <c:v>147.11783747372624</c:v>
                </c:pt>
                <c:pt idx="343">
                  <c:v>148.62643531194843</c:v>
                </c:pt>
                <c:pt idx="344">
                  <c:v>146.58269455064837</c:v>
                </c:pt>
                <c:pt idx="345">
                  <c:v>145.494944832877</c:v>
                </c:pt>
                <c:pt idx="346">
                  <c:v>146.15202300241376</c:v>
                </c:pt>
                <c:pt idx="347">
                  <c:v>147.18145586318306</c:v>
                </c:pt>
                <c:pt idx="348">
                  <c:v>148.56889809207203</c:v>
                </c:pt>
                <c:pt idx="349">
                  <c:v>146.60577180956895</c:v>
                </c:pt>
                <c:pt idx="350">
                  <c:v>147.09179759372799</c:v>
                </c:pt>
                <c:pt idx="351">
                  <c:v>149.1269623466454</c:v>
                </c:pt>
                <c:pt idx="352">
                  <c:v>147.95719480325079</c:v>
                </c:pt>
                <c:pt idx="353">
                  <c:v>150.49101546176348</c:v>
                </c:pt>
                <c:pt idx="354">
                  <c:v>147.60058878195733</c:v>
                </c:pt>
                <c:pt idx="355">
                  <c:v>146.94132762846863</c:v>
                </c:pt>
                <c:pt idx="356">
                  <c:v>146.01449501344095</c:v>
                </c:pt>
                <c:pt idx="357">
                  <c:v>145.37862297372311</c:v>
                </c:pt>
                <c:pt idx="358">
                  <c:v>144.69145081113447</c:v>
                </c:pt>
                <c:pt idx="359">
                  <c:v>144.18655780853362</c:v>
                </c:pt>
                <c:pt idx="360">
                  <c:v>147.27548010054198</c:v>
                </c:pt>
                <c:pt idx="361">
                  <c:v>148.56624732584467</c:v>
                </c:pt>
                <c:pt idx="362">
                  <c:v>148.54738010740283</c:v>
                </c:pt>
                <c:pt idx="363">
                  <c:v>151.23057923919893</c:v>
                </c:pt>
                <c:pt idx="364">
                  <c:v>153.87853877291354</c:v>
                </c:pt>
                <c:pt idx="365">
                  <c:v>154.49070984401021</c:v>
                </c:pt>
                <c:pt idx="366">
                  <c:v>154.83031977596346</c:v>
                </c:pt>
                <c:pt idx="367">
                  <c:v>155.81671666739433</c:v>
                </c:pt>
                <c:pt idx="368">
                  <c:v>156.62457665704073</c:v>
                </c:pt>
                <c:pt idx="369">
                  <c:v>156.29650535454778</c:v>
                </c:pt>
                <c:pt idx="370">
                  <c:v>156.52899314543041</c:v>
                </c:pt>
                <c:pt idx="371">
                  <c:v>159.9441156108301</c:v>
                </c:pt>
                <c:pt idx="372">
                  <c:v>160.87999201651584</c:v>
                </c:pt>
                <c:pt idx="373">
                  <c:v>162.17341000804586</c:v>
                </c:pt>
                <c:pt idx="374">
                  <c:v>160.89340177507779</c:v>
                </c:pt>
                <c:pt idx="375">
                  <c:v>159.96578952292444</c:v>
                </c:pt>
                <c:pt idx="376">
                  <c:v>160.5071695430079</c:v>
                </c:pt>
                <c:pt idx="377">
                  <c:v>162.59971558837654</c:v>
                </c:pt>
                <c:pt idx="378">
                  <c:v>162.45657421209873</c:v>
                </c:pt>
                <c:pt idx="379">
                  <c:v>163.7585682120114</c:v>
                </c:pt>
                <c:pt idx="380">
                  <c:v>166.90424808677048</c:v>
                </c:pt>
                <c:pt idx="381">
                  <c:v>167.16074870112456</c:v>
                </c:pt>
                <c:pt idx="382">
                  <c:v>168.19797793315081</c:v>
                </c:pt>
                <c:pt idx="383">
                  <c:v>167.02571555095398</c:v>
                </c:pt>
                <c:pt idx="384">
                  <c:v>166.3530446389033</c:v>
                </c:pt>
                <c:pt idx="385">
                  <c:v>166.88148268270018</c:v>
                </c:pt>
                <c:pt idx="386">
                  <c:v>166.21458108537962</c:v>
                </c:pt>
                <c:pt idx="387">
                  <c:v>168.26658600021207</c:v>
                </c:pt>
                <c:pt idx="388">
                  <c:v>167.16542652387872</c:v>
                </c:pt>
                <c:pt idx="389">
                  <c:v>165.51306359967816</c:v>
                </c:pt>
                <c:pt idx="390">
                  <c:v>166.20039168969194</c:v>
                </c:pt>
                <c:pt idx="391">
                  <c:v>160.48611934061412</c:v>
                </c:pt>
                <c:pt idx="392">
                  <c:v>160.24334033967233</c:v>
                </c:pt>
                <c:pt idx="393">
                  <c:v>162.83407450836083</c:v>
                </c:pt>
                <c:pt idx="394">
                  <c:v>155.05906530864274</c:v>
                </c:pt>
                <c:pt idx="395">
                  <c:v>156.08569147575952</c:v>
                </c:pt>
                <c:pt idx="396">
                  <c:v>159.50268507026092</c:v>
                </c:pt>
                <c:pt idx="397">
                  <c:v>157.63498637194306</c:v>
                </c:pt>
                <c:pt idx="398">
                  <c:v>159.36468929901267</c:v>
                </c:pt>
                <c:pt idx="399">
                  <c:v>162.75626672321636</c:v>
                </c:pt>
                <c:pt idx="400">
                  <c:v>158.6137428195421</c:v>
                </c:pt>
                <c:pt idx="401">
                  <c:v>156.96434251641915</c:v>
                </c:pt>
                <c:pt idx="402">
                  <c:v>158.22485982124482</c:v>
                </c:pt>
                <c:pt idx="403">
                  <c:v>157.46299842201446</c:v>
                </c:pt>
                <c:pt idx="404">
                  <c:v>149.54500377344371</c:v>
                </c:pt>
                <c:pt idx="405">
                  <c:v>147.63629616231421</c:v>
                </c:pt>
                <c:pt idx="406">
                  <c:v>150.75157018917116</c:v>
                </c:pt>
                <c:pt idx="407">
                  <c:v>145.29722885780043</c:v>
                </c:pt>
                <c:pt idx="408">
                  <c:v>145.99765485152591</c:v>
                </c:pt>
                <c:pt idx="409">
                  <c:v>144.92019634381373</c:v>
                </c:pt>
                <c:pt idx="410">
                  <c:v>147.00198339684778</c:v>
                </c:pt>
                <c:pt idx="411">
                  <c:v>152.04420854357548</c:v>
                </c:pt>
                <c:pt idx="412">
                  <c:v>154.67641940735106</c:v>
                </c:pt>
                <c:pt idx="413">
                  <c:v>155.69867960656393</c:v>
                </c:pt>
                <c:pt idx="414">
                  <c:v>155.41691874933733</c:v>
                </c:pt>
                <c:pt idx="415">
                  <c:v>158.97440295388915</c:v>
                </c:pt>
                <c:pt idx="416">
                  <c:v>161.83192894699093</c:v>
                </c:pt>
                <c:pt idx="417">
                  <c:v>162.80787870093744</c:v>
                </c:pt>
                <c:pt idx="418">
                  <c:v>162.3011145692349</c:v>
                </c:pt>
                <c:pt idx="419">
                  <c:v>164.27546762634799</c:v>
                </c:pt>
                <c:pt idx="420">
                  <c:v>162.37705122527771</c:v>
                </c:pt>
                <c:pt idx="421">
                  <c:v>163.52249409035059</c:v>
                </c:pt>
                <c:pt idx="422">
                  <c:v>162.99842201445759</c:v>
                </c:pt>
                <c:pt idx="423">
                  <c:v>164.40582295376441</c:v>
                </c:pt>
                <c:pt idx="424">
                  <c:v>166.8998821188666</c:v>
                </c:pt>
                <c:pt idx="425">
                  <c:v>164.48830856166308</c:v>
                </c:pt>
                <c:pt idx="426">
                  <c:v>164.99585233049129</c:v>
                </c:pt>
                <c:pt idx="427">
                  <c:v>167.09011357753647</c:v>
                </c:pt>
                <c:pt idx="428">
                  <c:v>170.91360996937587</c:v>
                </c:pt>
                <c:pt idx="429">
                  <c:v>171.45124773125596</c:v>
                </c:pt>
                <c:pt idx="430">
                  <c:v>172.65173297740299</c:v>
                </c:pt>
                <c:pt idx="431">
                  <c:v>176.98823059795049</c:v>
                </c:pt>
                <c:pt idx="432">
                  <c:v>176.61462848731685</c:v>
                </c:pt>
                <c:pt idx="433">
                  <c:v>177.6962970355078</c:v>
                </c:pt>
                <c:pt idx="434">
                  <c:v>176.92414442621825</c:v>
                </c:pt>
                <c:pt idx="435">
                  <c:v>180.92539808271638</c:v>
                </c:pt>
                <c:pt idx="436">
                  <c:v>184.55429704798198</c:v>
                </c:pt>
                <c:pt idx="437">
                  <c:v>186.11606613817665</c:v>
                </c:pt>
                <c:pt idx="438">
                  <c:v>184.64239604318567</c:v>
                </c:pt>
                <c:pt idx="439">
                  <c:v>179.94461457859055</c:v>
                </c:pt>
                <c:pt idx="440">
                  <c:v>173.28027642813927</c:v>
                </c:pt>
                <c:pt idx="441">
                  <c:v>180.58033069088322</c:v>
                </c:pt>
                <c:pt idx="442">
                  <c:v>184.92057056963407</c:v>
                </c:pt>
                <c:pt idx="443">
                  <c:v>188.13376701947846</c:v>
                </c:pt>
                <c:pt idx="444">
                  <c:v>184.59592967049417</c:v>
                </c:pt>
                <c:pt idx="445">
                  <c:v>188.84697906206534</c:v>
                </c:pt>
                <c:pt idx="446">
                  <c:v>189.62396542153422</c:v>
                </c:pt>
                <c:pt idx="447">
                  <c:v>182.8065065395962</c:v>
                </c:pt>
                <c:pt idx="448">
                  <c:v>175.61747260355142</c:v>
                </c:pt>
                <c:pt idx="449">
                  <c:v>167.93913840741965</c:v>
                </c:pt>
                <c:pt idx="450">
                  <c:v>168.85879836089092</c:v>
                </c:pt>
                <c:pt idx="451">
                  <c:v>180.48318790502148</c:v>
                </c:pt>
                <c:pt idx="452">
                  <c:v>182.16938708047726</c:v>
                </c:pt>
                <c:pt idx="453">
                  <c:v>183.1501705846031</c:v>
                </c:pt>
                <c:pt idx="454">
                  <c:v>189.22978089078219</c:v>
                </c:pt>
                <c:pt idx="455">
                  <c:v>191.52175811290394</c:v>
                </c:pt>
                <c:pt idx="456">
                  <c:v>195.05912767961283</c:v>
                </c:pt>
                <c:pt idx="457">
                  <c:v>196.13377949367248</c:v>
                </c:pt>
                <c:pt idx="458">
                  <c:v>192.88986534107565</c:v>
                </c:pt>
                <c:pt idx="459">
                  <c:v>195.29317474474684</c:v>
                </c:pt>
                <c:pt idx="460">
                  <c:v>195.35461015025166</c:v>
                </c:pt>
                <c:pt idx="461">
                  <c:v>192.87427259856173</c:v>
                </c:pt>
                <c:pt idx="462">
                  <c:v>192.2296686230361</c:v>
                </c:pt>
                <c:pt idx="463">
                  <c:v>192.77260791737095</c:v>
                </c:pt>
                <c:pt idx="464">
                  <c:v>191.98954038832167</c:v>
                </c:pt>
                <c:pt idx="465">
                  <c:v>189.89964510918037</c:v>
                </c:pt>
                <c:pt idx="466">
                  <c:v>194.54955685425776</c:v>
                </c:pt>
                <c:pt idx="467">
                  <c:v>199.95400140958395</c:v>
                </c:pt>
                <c:pt idx="468">
                  <c:v>202.98897281249415</c:v>
                </c:pt>
                <c:pt idx="469">
                  <c:v>205.1282970854046</c:v>
                </c:pt>
                <c:pt idx="470">
                  <c:v>213.77338131739961</c:v>
                </c:pt>
                <c:pt idx="471">
                  <c:v>210.18393199069428</c:v>
                </c:pt>
                <c:pt idx="472">
                  <c:v>199.06615065084108</c:v>
                </c:pt>
                <c:pt idx="473">
                  <c:v>199.58180264577655</c:v>
                </c:pt>
                <c:pt idx="474">
                  <c:v>201.77242704155779</c:v>
                </c:pt>
                <c:pt idx="475">
                  <c:v>204.66987045549519</c:v>
                </c:pt>
                <c:pt idx="476">
                  <c:v>206.4574224572915</c:v>
                </c:pt>
                <c:pt idx="477">
                  <c:v>205.25491015461765</c:v>
                </c:pt>
                <c:pt idx="478">
                  <c:v>203.4874727906643</c:v>
                </c:pt>
                <c:pt idx="479">
                  <c:v>210.66465624239854</c:v>
                </c:pt>
                <c:pt idx="480">
                  <c:v>216.22861455364216</c:v>
                </c:pt>
                <c:pt idx="481">
                  <c:v>218.20156426392901</c:v>
                </c:pt>
                <c:pt idx="482">
                  <c:v>221.43004160143704</c:v>
                </c:pt>
                <c:pt idx="483">
                  <c:v>219.65652306790329</c:v>
                </c:pt>
                <c:pt idx="484">
                  <c:v>220.12461719817131</c:v>
                </c:pt>
                <c:pt idx="485">
                  <c:v>221.19568268145275</c:v>
                </c:pt>
                <c:pt idx="486">
                  <c:v>222.2341593328801</c:v>
                </c:pt>
                <c:pt idx="487">
                  <c:v>224.63902801080266</c:v>
                </c:pt>
                <c:pt idx="488">
                  <c:v>225.52142130966564</c:v>
                </c:pt>
                <c:pt idx="489">
                  <c:v>226.47257860301502</c:v>
                </c:pt>
                <c:pt idx="490">
                  <c:v>215.62735840230525</c:v>
                </c:pt>
                <c:pt idx="491">
                  <c:v>215.24798697694146</c:v>
                </c:pt>
                <c:pt idx="492">
                  <c:v>215.0522980583917</c:v>
                </c:pt>
                <c:pt idx="493">
                  <c:v>214.66435062464527</c:v>
                </c:pt>
                <c:pt idx="494">
                  <c:v>219.65231302742453</c:v>
                </c:pt>
                <c:pt idx="495">
                  <c:v>225.54980010104097</c:v>
                </c:pt>
                <c:pt idx="496">
                  <c:v>222.65453967105552</c:v>
                </c:pt>
                <c:pt idx="497">
                  <c:v>227.87280688076544</c:v>
                </c:pt>
                <c:pt idx="498">
                  <c:v>230.13609345666154</c:v>
                </c:pt>
                <c:pt idx="499">
                  <c:v>232.91066605958923</c:v>
                </c:pt>
                <c:pt idx="500">
                  <c:v>237.93979330260524</c:v>
                </c:pt>
                <c:pt idx="501">
                  <c:v>239.21605927736994</c:v>
                </c:pt>
                <c:pt idx="502">
                  <c:v>240.84721607175157</c:v>
                </c:pt>
                <c:pt idx="503">
                  <c:v>239.94314886079422</c:v>
                </c:pt>
                <c:pt idx="504">
                  <c:v>234.92181798903519</c:v>
                </c:pt>
                <c:pt idx="505">
                  <c:v>237.01046584877534</c:v>
                </c:pt>
                <c:pt idx="506">
                  <c:v>228.35883266492445</c:v>
                </c:pt>
                <c:pt idx="507">
                  <c:v>229.72974658674869</c:v>
                </c:pt>
                <c:pt idx="508">
                  <c:v>235.69459430802527</c:v>
                </c:pt>
                <c:pt idx="509">
                  <c:v>231.08226107240648</c:v>
                </c:pt>
                <c:pt idx="510">
                  <c:v>226.82435087412915</c:v>
                </c:pt>
                <c:pt idx="511">
                  <c:v>225.76887813336162</c:v>
                </c:pt>
                <c:pt idx="512">
                  <c:v>211.86404999656961</c:v>
                </c:pt>
                <c:pt idx="513">
                  <c:v>185.78861854538422</c:v>
                </c:pt>
                <c:pt idx="514">
                  <c:v>173.34249147076986</c:v>
                </c:pt>
                <c:pt idx="515">
                  <c:v>188.32914408317794</c:v>
                </c:pt>
                <c:pt idx="516">
                  <c:v>182.06132937485577</c:v>
                </c:pt>
                <c:pt idx="517">
                  <c:v>197.12064416737874</c:v>
                </c:pt>
                <c:pt idx="518">
                  <c:v>196.99621408211763</c:v>
                </c:pt>
                <c:pt idx="519">
                  <c:v>194.66353980203453</c:v>
                </c:pt>
                <c:pt idx="520">
                  <c:v>188.63897187692962</c:v>
                </c:pt>
                <c:pt idx="521">
                  <c:v>186.70219732927507</c:v>
                </c:pt>
                <c:pt idx="522">
                  <c:v>188.34863501132034</c:v>
                </c:pt>
                <c:pt idx="523">
                  <c:v>194.16426018673869</c:v>
                </c:pt>
                <c:pt idx="524">
                  <c:v>195.13272542427853</c:v>
                </c:pt>
                <c:pt idx="525">
                  <c:v>190.62954138625719</c:v>
                </c:pt>
                <c:pt idx="526">
                  <c:v>183.71883790408592</c:v>
                </c:pt>
                <c:pt idx="527">
                  <c:v>179.52516980496597</c:v>
                </c:pt>
                <c:pt idx="528">
                  <c:v>169.86905214836807</c:v>
                </c:pt>
                <c:pt idx="529">
                  <c:v>169.1457048231471</c:v>
                </c:pt>
                <c:pt idx="530">
                  <c:v>169.81775202549724</c:v>
                </c:pt>
                <c:pt idx="531">
                  <c:v>179.6917002950147</c:v>
                </c:pt>
                <c:pt idx="532">
                  <c:v>183.08826739682283</c:v>
                </c:pt>
                <c:pt idx="533">
                  <c:v>183.586767374993</c:v>
                </c:pt>
                <c:pt idx="534">
                  <c:v>183.97908077664334</c:v>
                </c:pt>
                <c:pt idx="535">
                  <c:v>178.68690396741744</c:v>
                </c:pt>
                <c:pt idx="536">
                  <c:v>179.37610318653287</c:v>
                </c:pt>
                <c:pt idx="537">
                  <c:v>176.29934323368531</c:v>
                </c:pt>
                <c:pt idx="538">
                  <c:v>177.35278891792603</c:v>
                </c:pt>
                <c:pt idx="539">
                  <c:v>180.29420386575273</c:v>
                </c:pt>
                <c:pt idx="540">
                  <c:v>180.65096581447131</c:v>
                </c:pt>
                <c:pt idx="541">
                  <c:v>178.13086676937087</c:v>
                </c:pt>
                <c:pt idx="542">
                  <c:v>177.72670288340996</c:v>
                </c:pt>
                <c:pt idx="543">
                  <c:v>167.1808633389675</c:v>
                </c:pt>
                <c:pt idx="544">
                  <c:v>161.60801716449095</c:v>
                </c:pt>
                <c:pt idx="545">
                  <c:v>159.79972681515116</c:v>
                </c:pt>
                <c:pt idx="546">
                  <c:v>152.03454104321685</c:v>
                </c:pt>
                <c:pt idx="547">
                  <c:v>152.00990451004486</c:v>
                </c:pt>
                <c:pt idx="548">
                  <c:v>158.89222920084075</c:v>
                </c:pt>
                <c:pt idx="549">
                  <c:v>158.37969575440809</c:v>
                </c:pt>
                <c:pt idx="550">
                  <c:v>147.57626410363562</c:v>
                </c:pt>
                <c:pt idx="551">
                  <c:v>151.44607094074135</c:v>
                </c:pt>
                <c:pt idx="552">
                  <c:v>139.77864542727232</c:v>
                </c:pt>
                <c:pt idx="553">
                  <c:v>137.85808733183228</c:v>
                </c:pt>
                <c:pt idx="554">
                  <c:v>137.08312802889023</c:v>
                </c:pt>
                <c:pt idx="555">
                  <c:v>135.38507836912387</c:v>
                </c:pt>
                <c:pt idx="556">
                  <c:v>146.74688612931996</c:v>
                </c:pt>
                <c:pt idx="557">
                  <c:v>148.21899695005956</c:v>
                </c:pt>
                <c:pt idx="558">
                  <c:v>147.20453312210364</c:v>
                </c:pt>
                <c:pt idx="559">
                  <c:v>153.0781632996738</c:v>
                </c:pt>
                <c:pt idx="560">
                  <c:v>147.15089408785573</c:v>
                </c:pt>
                <c:pt idx="561">
                  <c:v>145.65539415334527</c:v>
                </c:pt>
                <c:pt idx="562">
                  <c:v>147.04470751133593</c:v>
                </c:pt>
                <c:pt idx="563">
                  <c:v>146.96237783086241</c:v>
                </c:pt>
                <c:pt idx="564">
                  <c:v>143.46367826558807</c:v>
                </c:pt>
                <c:pt idx="565">
                  <c:v>147.31134340832403</c:v>
                </c:pt>
                <c:pt idx="566">
                  <c:v>147.21014650940867</c:v>
                </c:pt>
                <c:pt idx="567">
                  <c:v>149.73601486923926</c:v>
                </c:pt>
                <c:pt idx="568">
                  <c:v>148.81495156894175</c:v>
                </c:pt>
                <c:pt idx="569">
                  <c:v>149.4926121585969</c:v>
                </c:pt>
                <c:pt idx="570">
                  <c:v>152.23584334907162</c:v>
                </c:pt>
                <c:pt idx="571">
                  <c:v>153.94387236404688</c:v>
                </c:pt>
                <c:pt idx="572">
                  <c:v>158.23546288615427</c:v>
                </c:pt>
                <c:pt idx="573">
                  <c:v>161.91612975656611</c:v>
                </c:pt>
                <c:pt idx="574">
                  <c:v>165.38036936088466</c:v>
                </c:pt>
                <c:pt idx="575">
                  <c:v>164.2056121398856</c:v>
                </c:pt>
                <c:pt idx="576">
                  <c:v>163.12924512414943</c:v>
                </c:pt>
                <c:pt idx="577">
                  <c:v>165.48031884039892</c:v>
                </c:pt>
                <c:pt idx="578">
                  <c:v>166.08547317736432</c:v>
                </c:pt>
                <c:pt idx="579">
                  <c:v>169.47408798049037</c:v>
                </c:pt>
                <c:pt idx="580">
                  <c:v>169.30475079678914</c:v>
                </c:pt>
                <c:pt idx="581">
                  <c:v>172.86535354984377</c:v>
                </c:pt>
                <c:pt idx="582">
                  <c:v>174.24546718975122</c:v>
                </c:pt>
                <c:pt idx="583">
                  <c:v>170.94573101895455</c:v>
                </c:pt>
                <c:pt idx="584">
                  <c:v>169.14975893620073</c:v>
                </c:pt>
                <c:pt idx="585">
                  <c:v>165.54222202817922</c:v>
                </c:pt>
                <c:pt idx="586">
                  <c:v>159.93507182017203</c:v>
                </c:pt>
                <c:pt idx="587">
                  <c:v>159.80237758137852</c:v>
                </c:pt>
                <c:pt idx="588">
                  <c:v>159.99588351597632</c:v>
                </c:pt>
                <c:pt idx="589">
                  <c:v>161.58338063131896</c:v>
                </c:pt>
                <c:pt idx="590">
                  <c:v>164.54350687016236</c:v>
                </c:pt>
                <c:pt idx="591">
                  <c:v>166.47030206260797</c:v>
                </c:pt>
                <c:pt idx="592">
                  <c:v>164.12156725773556</c:v>
                </c:pt>
                <c:pt idx="593">
                  <c:v>164.26174601293573</c:v>
                </c:pt>
                <c:pt idx="594">
                  <c:v>160.80639427185011</c:v>
                </c:pt>
                <c:pt idx="595">
                  <c:v>157.77578883684379</c:v>
                </c:pt>
                <c:pt idx="596">
                  <c:v>152.30476327098316</c:v>
                </c:pt>
                <c:pt idx="597">
                  <c:v>149.85966531737469</c:v>
                </c:pt>
                <c:pt idx="598">
                  <c:v>152.93315079429431</c:v>
                </c:pt>
                <c:pt idx="599">
                  <c:v>151.69399554671276</c:v>
                </c:pt>
                <c:pt idx="600">
                  <c:v>151.89919603819598</c:v>
                </c:pt>
                <c:pt idx="601">
                  <c:v>146.69340302249719</c:v>
                </c:pt>
                <c:pt idx="602">
                  <c:v>145.91937928410601</c:v>
                </c:pt>
                <c:pt idx="603">
                  <c:v>140.34481790795292</c:v>
                </c:pt>
                <c:pt idx="604">
                  <c:v>143.18924599734299</c:v>
                </c:pt>
                <c:pt idx="605">
                  <c:v>141.30844939531346</c:v>
                </c:pt>
                <c:pt idx="606">
                  <c:v>135.9394003654939</c:v>
                </c:pt>
                <c:pt idx="607">
                  <c:v>133.61904435199679</c:v>
                </c:pt>
                <c:pt idx="608">
                  <c:v>136.41513493959371</c:v>
                </c:pt>
                <c:pt idx="609">
                  <c:v>137.16857625786656</c:v>
                </c:pt>
                <c:pt idx="610">
                  <c:v>137.02231633308594</c:v>
                </c:pt>
                <c:pt idx="611">
                  <c:v>138.49084082304734</c:v>
                </c:pt>
                <c:pt idx="612">
                  <c:v>143.55583137384536</c:v>
                </c:pt>
                <c:pt idx="613">
                  <c:v>140.83458595031527</c:v>
                </c:pt>
                <c:pt idx="614">
                  <c:v>137.25870230959703</c:v>
                </c:pt>
                <c:pt idx="615">
                  <c:v>131.6128821001553</c:v>
                </c:pt>
                <c:pt idx="616">
                  <c:v>125.90048088017913</c:v>
                </c:pt>
                <c:pt idx="617">
                  <c:v>124.09281424053988</c:v>
                </c:pt>
                <c:pt idx="618">
                  <c:v>125.78010490797163</c:v>
                </c:pt>
                <c:pt idx="619">
                  <c:v>125.24121972669042</c:v>
                </c:pt>
                <c:pt idx="620">
                  <c:v>120.17607324846725</c:v>
                </c:pt>
                <c:pt idx="621">
                  <c:v>115.45349932327498</c:v>
                </c:pt>
                <c:pt idx="622">
                  <c:v>109.59265519456623</c:v>
                </c:pt>
                <c:pt idx="623">
                  <c:v>116.25496628849069</c:v>
                </c:pt>
                <c:pt idx="624">
                  <c:v>110.8870087506471</c:v>
                </c:pt>
                <c:pt idx="625">
                  <c:v>115.27215572783804</c:v>
                </c:pt>
                <c:pt idx="626">
                  <c:v>117.89984469628456</c:v>
                </c:pt>
                <c:pt idx="627">
                  <c:v>118.10161478441475</c:v>
                </c:pt>
                <c:pt idx="628">
                  <c:v>124.1977533976586</c:v>
                </c:pt>
                <c:pt idx="629">
                  <c:v>124.11417629778396</c:v>
                </c:pt>
                <c:pt idx="630">
                  <c:v>119.59664693664982</c:v>
                </c:pt>
                <c:pt idx="631">
                  <c:v>118.4407569340926</c:v>
                </c:pt>
                <c:pt idx="632">
                  <c:v>113.54900175262426</c:v>
                </c:pt>
                <c:pt idx="633">
                  <c:v>111.67319482819916</c:v>
                </c:pt>
                <c:pt idx="634">
                  <c:v>115.37288484447799</c:v>
                </c:pt>
                <c:pt idx="635">
                  <c:v>118.90183433022935</c:v>
                </c:pt>
                <c:pt idx="636">
                  <c:v>119.62627314742626</c:v>
                </c:pt>
                <c:pt idx="637">
                  <c:v>123.61115442428476</c:v>
                </c:pt>
                <c:pt idx="638">
                  <c:v>133.19616917501918</c:v>
                </c:pt>
                <c:pt idx="639">
                  <c:v>132.32313152166458</c:v>
                </c:pt>
                <c:pt idx="640">
                  <c:v>129.87148461620023</c:v>
                </c:pt>
                <c:pt idx="641">
                  <c:v>130.60449944177981</c:v>
                </c:pt>
                <c:pt idx="642">
                  <c:v>123.65403446619806</c:v>
                </c:pt>
                <c:pt idx="643">
                  <c:v>128.75660352645465</c:v>
                </c:pt>
                <c:pt idx="644">
                  <c:v>128.99470470464226</c:v>
                </c:pt>
                <c:pt idx="645">
                  <c:v>133.25994349190114</c:v>
                </c:pt>
                <c:pt idx="646">
                  <c:v>134.94926121585971</c:v>
                </c:pt>
                <c:pt idx="647">
                  <c:v>139.76336453960869</c:v>
                </c:pt>
                <c:pt idx="648">
                  <c:v>137.98719523984758</c:v>
                </c:pt>
                <c:pt idx="649">
                  <c:v>138.40851114257379</c:v>
                </c:pt>
                <c:pt idx="650">
                  <c:v>138.82421365799502</c:v>
                </c:pt>
                <c:pt idx="651">
                  <c:v>142.3551902002732</c:v>
                </c:pt>
                <c:pt idx="652">
                  <c:v>139.74091099038864</c:v>
                </c:pt>
                <c:pt idx="653">
                  <c:v>138.37654602042025</c:v>
                </c:pt>
                <c:pt idx="654">
                  <c:v>133.42585027224928</c:v>
                </c:pt>
                <c:pt idx="655">
                  <c:v>131.70737411978968</c:v>
                </c:pt>
                <c:pt idx="656">
                  <c:v>130.74748489063251</c:v>
                </c:pt>
                <c:pt idx="657">
                  <c:v>132.07754582707025</c:v>
                </c:pt>
                <c:pt idx="658">
                  <c:v>128.28772975906094</c:v>
                </c:pt>
                <c:pt idx="659">
                  <c:v>129.44580274557012</c:v>
                </c:pt>
                <c:pt idx="660">
                  <c:v>130.02554091223783</c:v>
                </c:pt>
                <c:pt idx="661">
                  <c:v>130.40444455532617</c:v>
                </c:pt>
                <c:pt idx="662">
                  <c:v>129.1496965652307</c:v>
                </c:pt>
                <c:pt idx="663">
                  <c:v>128.05430640362749</c:v>
                </c:pt>
                <c:pt idx="664">
                  <c:v>132.82833637911571</c:v>
                </c:pt>
                <c:pt idx="665">
                  <c:v>132.30223724669591</c:v>
                </c:pt>
                <c:pt idx="666">
                  <c:v>137.17730819367435</c:v>
                </c:pt>
                <c:pt idx="667">
                  <c:v>136.26061086128072</c:v>
                </c:pt>
                <c:pt idx="668">
                  <c:v>132.18404425844037</c:v>
                </c:pt>
                <c:pt idx="669">
                  <c:v>134.67810342354255</c:v>
                </c:pt>
                <c:pt idx="670">
                  <c:v>133.40059002937673</c:v>
                </c:pt>
                <c:pt idx="671">
                  <c:v>132.01299187306259</c:v>
                </c:pt>
                <c:pt idx="672">
                  <c:v>130.36904902981956</c:v>
                </c:pt>
                <c:pt idx="673">
                  <c:v>127.38194734642708</c:v>
                </c:pt>
                <c:pt idx="674">
                  <c:v>121.25914514348443</c:v>
                </c:pt>
                <c:pt idx="675">
                  <c:v>121.20082828648233</c:v>
                </c:pt>
                <c:pt idx="676">
                  <c:v>117.64100517055343</c:v>
                </c:pt>
                <c:pt idx="677">
                  <c:v>117.42442197703501</c:v>
                </c:pt>
                <c:pt idx="678">
                  <c:v>122.72096475416483</c:v>
                </c:pt>
                <c:pt idx="679">
                  <c:v>121.89392569122629</c:v>
                </c:pt>
                <c:pt idx="680">
                  <c:v>118.73966980808453</c:v>
                </c:pt>
                <c:pt idx="681">
                  <c:v>119.58838278311742</c:v>
                </c:pt>
                <c:pt idx="682">
                  <c:v>118.54008270390631</c:v>
                </c:pt>
                <c:pt idx="683">
                  <c:v>114.73654502248473</c:v>
                </c:pt>
                <c:pt idx="684">
                  <c:v>109.56692716941826</c:v>
                </c:pt>
                <c:pt idx="685">
                  <c:v>112.51021324634662</c:v>
                </c:pt>
                <c:pt idx="686">
                  <c:v>113.67530296698706</c:v>
                </c:pt>
                <c:pt idx="687">
                  <c:v>109.61058684845726</c:v>
                </c:pt>
                <c:pt idx="688">
                  <c:v>102.65747110664813</c:v>
                </c:pt>
                <c:pt idx="689">
                  <c:v>101.18348915680686</c:v>
                </c:pt>
                <c:pt idx="690">
                  <c:v>96.168551309478531</c:v>
                </c:pt>
                <c:pt idx="691">
                  <c:v>87.790258901896706</c:v>
                </c:pt>
                <c:pt idx="692">
                  <c:v>93.416120400920605</c:v>
                </c:pt>
                <c:pt idx="693">
                  <c:v>95.340108899713726</c:v>
                </c:pt>
                <c:pt idx="694">
                  <c:v>90.319557665080367</c:v>
                </c:pt>
                <c:pt idx="695">
                  <c:v>90.0256344686929</c:v>
                </c:pt>
                <c:pt idx="696">
                  <c:v>86.953396411174381</c:v>
                </c:pt>
                <c:pt idx="697">
                  <c:v>87.687034946454517</c:v>
                </c:pt>
                <c:pt idx="698">
                  <c:v>91.156108300952411</c:v>
                </c:pt>
                <c:pt idx="699">
                  <c:v>87.870717453268554</c:v>
                </c:pt>
                <c:pt idx="700">
                  <c:v>84.75840604748926</c:v>
                </c:pt>
                <c:pt idx="701">
                  <c:v>76.416288802539754</c:v>
                </c:pt>
                <c:pt idx="702">
                  <c:v>72.218410662941039</c:v>
                </c:pt>
                <c:pt idx="703">
                  <c:v>76.770867767306385</c:v>
                </c:pt>
                <c:pt idx="704">
                  <c:v>75.787745351803451</c:v>
                </c:pt>
                <c:pt idx="705">
                  <c:v>79.932296312004539</c:v>
                </c:pt>
                <c:pt idx="706">
                  <c:v>83.971284405386356</c:v>
                </c:pt>
                <c:pt idx="707">
                  <c:v>88.605135625674393</c:v>
                </c:pt>
                <c:pt idx="708">
                  <c:v>86.339821993251462</c:v>
                </c:pt>
                <c:pt idx="709">
                  <c:v>84.119415459268637</c:v>
                </c:pt>
                <c:pt idx="710">
                  <c:v>85.781757738678124</c:v>
                </c:pt>
                <c:pt idx="711">
                  <c:v>89.900892528581508</c:v>
                </c:pt>
                <c:pt idx="712">
                  <c:v>85.455557565286824</c:v>
                </c:pt>
                <c:pt idx="713">
                  <c:v>83.241076273459285</c:v>
                </c:pt>
                <c:pt idx="714">
                  <c:v>81.617559922909479</c:v>
                </c:pt>
                <c:pt idx="715">
                  <c:v>78.815855948007552</c:v>
                </c:pt>
                <c:pt idx="716">
                  <c:v>76.382296623859389</c:v>
                </c:pt>
                <c:pt idx="717">
                  <c:v>73.988810647972002</c:v>
                </c:pt>
                <c:pt idx="718">
                  <c:v>71.201763851033178</c:v>
                </c:pt>
                <c:pt idx="719">
                  <c:v>71.559461364302592</c:v>
                </c:pt>
                <c:pt idx="720">
                  <c:v>71.03086739308057</c:v>
                </c:pt>
                <c:pt idx="721">
                  <c:v>70.447231040784374</c:v>
                </c:pt>
                <c:pt idx="722">
                  <c:v>71.352701598567975</c:v>
                </c:pt>
                <c:pt idx="723">
                  <c:v>71.690440401419565</c:v>
                </c:pt>
                <c:pt idx="724">
                  <c:v>70.935283881470212</c:v>
                </c:pt>
                <c:pt idx="725">
                  <c:v>71.051137958348676</c:v>
                </c:pt>
                <c:pt idx="726">
                  <c:v>72.780217175717738</c:v>
                </c:pt>
                <c:pt idx="727">
                  <c:v>76.355009324460028</c:v>
                </c:pt>
                <c:pt idx="728">
                  <c:v>75.176977627533034</c:v>
                </c:pt>
                <c:pt idx="729">
                  <c:v>75.73691301120806</c:v>
                </c:pt>
                <c:pt idx="730">
                  <c:v>78.292095726964845</c:v>
                </c:pt>
                <c:pt idx="731">
                  <c:v>79.881775826259428</c:v>
                </c:pt>
                <c:pt idx="732">
                  <c:v>80.53823028609564</c:v>
                </c:pt>
                <c:pt idx="733">
                  <c:v>81.984457154262117</c:v>
                </c:pt>
                <c:pt idx="734">
                  <c:v>83.932146621676409</c:v>
                </c:pt>
                <c:pt idx="735">
                  <c:v>81.113290630009161</c:v>
                </c:pt>
                <c:pt idx="736">
                  <c:v>84.287505223568758</c:v>
                </c:pt>
                <c:pt idx="737">
                  <c:v>85.755873786104985</c:v>
                </c:pt>
                <c:pt idx="738">
                  <c:v>85.264234614640955</c:v>
                </c:pt>
                <c:pt idx="739">
                  <c:v>82.043241793539622</c:v>
                </c:pt>
                <c:pt idx="740">
                  <c:v>82.044801067790999</c:v>
                </c:pt>
                <c:pt idx="741">
                  <c:v>80.579706981182682</c:v>
                </c:pt>
                <c:pt idx="742">
                  <c:v>82.941071907491377</c:v>
                </c:pt>
                <c:pt idx="743">
                  <c:v>84.915580892029624</c:v>
                </c:pt>
                <c:pt idx="744">
                  <c:v>84.873012704966598</c:v>
                </c:pt>
                <c:pt idx="745">
                  <c:v>87.004228751769773</c:v>
                </c:pt>
                <c:pt idx="746">
                  <c:v>88.860700675477617</c:v>
                </c:pt>
                <c:pt idx="747">
                  <c:v>91.816928728692517</c:v>
                </c:pt>
                <c:pt idx="748">
                  <c:v>92.121454989989459</c:v>
                </c:pt>
                <c:pt idx="749">
                  <c:v>84.619006929414766</c:v>
                </c:pt>
                <c:pt idx="750">
                  <c:v>82.135706756647195</c:v>
                </c:pt>
                <c:pt idx="751">
                  <c:v>80.636776418783654</c:v>
                </c:pt>
                <c:pt idx="752">
                  <c:v>79.129270072537437</c:v>
                </c:pt>
                <c:pt idx="753">
                  <c:v>81.879829851993691</c:v>
                </c:pt>
                <c:pt idx="754">
                  <c:v>79.305312135519642</c:v>
                </c:pt>
                <c:pt idx="755">
                  <c:v>80.312291447068873</c:v>
                </c:pt>
                <c:pt idx="756">
                  <c:v>80.622587023095974</c:v>
                </c:pt>
                <c:pt idx="757">
                  <c:v>79.868521995122592</c:v>
                </c:pt>
                <c:pt idx="758">
                  <c:v>77.961685513094793</c:v>
                </c:pt>
                <c:pt idx="759">
                  <c:v>77.128253425725532</c:v>
                </c:pt>
                <c:pt idx="760">
                  <c:v>74.332630620404046</c:v>
                </c:pt>
                <c:pt idx="761">
                  <c:v>75.494757719966813</c:v>
                </c:pt>
                <c:pt idx="762">
                  <c:v>77.337508030262399</c:v>
                </c:pt>
                <c:pt idx="763">
                  <c:v>77.221342098533668</c:v>
                </c:pt>
                <c:pt idx="764">
                  <c:v>78.830201271120373</c:v>
                </c:pt>
                <c:pt idx="765">
                  <c:v>76.541966307201974</c:v>
                </c:pt>
                <c:pt idx="766">
                  <c:v>75.70307675995285</c:v>
                </c:pt>
                <c:pt idx="767">
                  <c:v>75.87553249215685</c:v>
                </c:pt>
                <c:pt idx="768">
                  <c:v>75.468250057693155</c:v>
                </c:pt>
                <c:pt idx="769">
                  <c:v>77.135270159856802</c:v>
                </c:pt>
                <c:pt idx="770">
                  <c:v>79.386550324017193</c:v>
                </c:pt>
                <c:pt idx="771">
                  <c:v>79.802876549138972</c:v>
                </c:pt>
                <c:pt idx="772">
                  <c:v>79.602042025559626</c:v>
                </c:pt>
                <c:pt idx="773">
                  <c:v>78.892104458900647</c:v>
                </c:pt>
                <c:pt idx="774">
                  <c:v>80.309172898566089</c:v>
                </c:pt>
                <c:pt idx="775">
                  <c:v>77.677585744491083</c:v>
                </c:pt>
                <c:pt idx="776">
                  <c:v>75.531244737449398</c:v>
                </c:pt>
                <c:pt idx="777">
                  <c:v>75.232643718307756</c:v>
                </c:pt>
                <c:pt idx="778">
                  <c:v>75.609520304869307</c:v>
                </c:pt>
                <c:pt idx="779">
                  <c:v>74.259032875738313</c:v>
                </c:pt>
                <c:pt idx="780">
                  <c:v>73.13401650335868</c:v>
                </c:pt>
                <c:pt idx="781">
                  <c:v>73.909443588576138</c:v>
                </c:pt>
                <c:pt idx="782">
                  <c:v>73.937666452526344</c:v>
                </c:pt>
                <c:pt idx="783">
                  <c:v>74.309865216333719</c:v>
                </c:pt>
                <c:pt idx="784">
                  <c:v>71.871160287155959</c:v>
                </c:pt>
                <c:pt idx="785">
                  <c:v>70.731798591663491</c:v>
                </c:pt>
                <c:pt idx="786">
                  <c:v>70.689542259450761</c:v>
                </c:pt>
                <c:pt idx="787">
                  <c:v>68.687434120662886</c:v>
                </c:pt>
                <c:pt idx="788">
                  <c:v>68.86332025621995</c:v>
                </c:pt>
                <c:pt idx="789">
                  <c:v>67.114282328433049</c:v>
                </c:pt>
                <c:pt idx="790">
                  <c:v>68.000885667774796</c:v>
                </c:pt>
                <c:pt idx="791">
                  <c:v>71.041782312840311</c:v>
                </c:pt>
                <c:pt idx="792">
                  <c:v>73.221491788861798</c:v>
                </c:pt>
                <c:pt idx="793">
                  <c:v>72.872370283975016</c:v>
                </c:pt>
                <c:pt idx="794">
                  <c:v>74.25825323861261</c:v>
                </c:pt>
                <c:pt idx="795">
                  <c:v>74.741784183969415</c:v>
                </c:pt>
                <c:pt idx="796">
                  <c:v>74.167815332031864</c:v>
                </c:pt>
                <c:pt idx="797">
                  <c:v>77.095196811596011</c:v>
                </c:pt>
                <c:pt idx="798">
                  <c:v>76.353917832484058</c:v>
                </c:pt>
                <c:pt idx="799">
                  <c:v>78.281492662055371</c:v>
                </c:pt>
                <c:pt idx="800">
                  <c:v>79.961766595355869</c:v>
                </c:pt>
                <c:pt idx="801">
                  <c:v>82.030143889827926</c:v>
                </c:pt>
                <c:pt idx="802">
                  <c:v>79.355832621264753</c:v>
                </c:pt>
                <c:pt idx="803">
                  <c:v>81.018798610374787</c:v>
                </c:pt>
                <c:pt idx="804">
                  <c:v>81.985080863962679</c:v>
                </c:pt>
                <c:pt idx="805">
                  <c:v>85.553635915699402</c:v>
                </c:pt>
                <c:pt idx="806">
                  <c:v>88.197073554084994</c:v>
                </c:pt>
                <c:pt idx="807">
                  <c:v>89.677292600931835</c:v>
                </c:pt>
                <c:pt idx="808">
                  <c:v>91.478254361290084</c:v>
                </c:pt>
                <c:pt idx="809">
                  <c:v>94.021274737886003</c:v>
                </c:pt>
                <c:pt idx="810">
                  <c:v>98.034534806119837</c:v>
                </c:pt>
                <c:pt idx="811">
                  <c:v>93.64049996569598</c:v>
                </c:pt>
                <c:pt idx="812">
                  <c:v>95.621090119814639</c:v>
                </c:pt>
                <c:pt idx="813">
                  <c:v>97.665454590815258</c:v>
                </c:pt>
                <c:pt idx="814">
                  <c:v>96.870536577455397</c:v>
                </c:pt>
                <c:pt idx="815">
                  <c:v>96.075618564095535</c:v>
                </c:pt>
                <c:pt idx="816">
                  <c:v>98.506838976866604</c:v>
                </c:pt>
                <c:pt idx="817">
                  <c:v>100.65536296786024</c:v>
                </c:pt>
                <c:pt idx="818">
                  <c:v>99.807585557378175</c:v>
                </c:pt>
                <c:pt idx="819">
                  <c:v>95.950408841708708</c:v>
                </c:pt>
                <c:pt idx="820">
                  <c:v>98.700500838889539</c:v>
                </c:pt>
                <c:pt idx="821">
                  <c:v>102.94157087525183</c:v>
                </c:pt>
                <c:pt idx="822">
                  <c:v>104.79430054075631</c:v>
                </c:pt>
                <c:pt idx="823">
                  <c:v>102.37633395912208</c:v>
                </c:pt>
                <c:pt idx="824">
                  <c:v>104.58083589574069</c:v>
                </c:pt>
                <c:pt idx="825">
                  <c:v>103.28944496073747</c:v>
                </c:pt>
                <c:pt idx="826">
                  <c:v>102.21105088847447</c:v>
                </c:pt>
                <c:pt idx="827">
                  <c:v>104.65646069693322</c:v>
                </c:pt>
                <c:pt idx="828">
                  <c:v>104.63229194603663</c:v>
                </c:pt>
                <c:pt idx="829">
                  <c:v>105.86474231433721</c:v>
                </c:pt>
                <c:pt idx="830">
                  <c:v>107.31876555376066</c:v>
                </c:pt>
                <c:pt idx="831">
                  <c:v>123.23053557951987</c:v>
                </c:pt>
                <c:pt idx="832">
                  <c:v>127.52711577923172</c:v>
                </c:pt>
                <c:pt idx="833">
                  <c:v>132.28726821388253</c:v>
                </c:pt>
                <c:pt idx="834">
                  <c:v>131.75805053295994</c:v>
                </c:pt>
                <c:pt idx="835">
                  <c:v>133.17621046460135</c:v>
                </c:pt>
                <c:pt idx="836">
                  <c:v>135.96216576956422</c:v>
                </c:pt>
                <c:pt idx="837">
                  <c:v>131.78050408217999</c:v>
                </c:pt>
                <c:pt idx="838">
                  <c:v>137.27086464875788</c:v>
                </c:pt>
                <c:pt idx="839">
                  <c:v>137.28115585881707</c:v>
                </c:pt>
                <c:pt idx="840">
                  <c:v>139.74636845026851</c:v>
                </c:pt>
                <c:pt idx="841">
                  <c:v>143.89434981382269</c:v>
                </c:pt>
                <c:pt idx="842">
                  <c:v>142.96408679544192</c:v>
                </c:pt>
                <c:pt idx="843">
                  <c:v>144.8815263423792</c:v>
                </c:pt>
                <c:pt idx="844">
                  <c:v>147.65329225165439</c:v>
                </c:pt>
                <c:pt idx="845">
                  <c:v>147.71878177021287</c:v>
                </c:pt>
                <c:pt idx="846">
                  <c:v>139.9183564001971</c:v>
                </c:pt>
                <c:pt idx="847">
                  <c:v>146.35659978419645</c:v>
                </c:pt>
                <c:pt idx="848">
                  <c:v>149.79963325869608</c:v>
                </c:pt>
                <c:pt idx="849">
                  <c:v>149.94558132862642</c:v>
                </c:pt>
                <c:pt idx="850">
                  <c:v>148.33188840586035</c:v>
                </c:pt>
                <c:pt idx="851">
                  <c:v>147.49112772950957</c:v>
                </c:pt>
                <c:pt idx="852">
                  <c:v>150.88769483131773</c:v>
                </c:pt>
                <c:pt idx="853">
                  <c:v>144.15131821045213</c:v>
                </c:pt>
                <c:pt idx="854">
                  <c:v>141.14410188921667</c:v>
                </c:pt>
                <c:pt idx="855">
                  <c:v>143.66934653934675</c:v>
                </c:pt>
                <c:pt idx="856">
                  <c:v>142.41225963787414</c:v>
                </c:pt>
                <c:pt idx="857">
                  <c:v>142.47135613200194</c:v>
                </c:pt>
                <c:pt idx="858">
                  <c:v>145.975357229731</c:v>
                </c:pt>
                <c:pt idx="859">
                  <c:v>145.88538710542565</c:v>
                </c:pt>
                <c:pt idx="860">
                  <c:v>149.34448110471462</c:v>
                </c:pt>
                <c:pt idx="861">
                  <c:v>151.65906780348155</c:v>
                </c:pt>
                <c:pt idx="862">
                  <c:v>146.07265594301788</c:v>
                </c:pt>
                <c:pt idx="863">
                  <c:v>147.05749356019734</c:v>
                </c:pt>
                <c:pt idx="864">
                  <c:v>147.03207738989965</c:v>
                </c:pt>
                <c:pt idx="865">
                  <c:v>149.94386612694987</c:v>
                </c:pt>
                <c:pt idx="866">
                  <c:v>140.99784196443608</c:v>
                </c:pt>
                <c:pt idx="867">
                  <c:v>142.54495387666765</c:v>
                </c:pt>
                <c:pt idx="868">
                  <c:v>138.14702085061529</c:v>
                </c:pt>
                <c:pt idx="869">
                  <c:v>138.89937067691216</c:v>
                </c:pt>
                <c:pt idx="870">
                  <c:v>135.42000611235505</c:v>
                </c:pt>
                <c:pt idx="871">
                  <c:v>132.22988692143127</c:v>
                </c:pt>
                <c:pt idx="872">
                  <c:v>139.33908601580481</c:v>
                </c:pt>
                <c:pt idx="873">
                  <c:v>144.85891686573402</c:v>
                </c:pt>
                <c:pt idx="874">
                  <c:v>144.12044458027458</c:v>
                </c:pt>
                <c:pt idx="875">
                  <c:v>147.78520685332219</c:v>
                </c:pt>
                <c:pt idx="876">
                  <c:v>152.67836538161677</c:v>
                </c:pt>
                <c:pt idx="877">
                  <c:v>152.46770743025368</c:v>
                </c:pt>
                <c:pt idx="878">
                  <c:v>149.69983970660698</c:v>
                </c:pt>
                <c:pt idx="879">
                  <c:v>152.60757433060357</c:v>
                </c:pt>
                <c:pt idx="880">
                  <c:v>154.68936138363762</c:v>
                </c:pt>
                <c:pt idx="881">
                  <c:v>156.10923651695555</c:v>
                </c:pt>
                <c:pt idx="882">
                  <c:v>157.42183358177769</c:v>
                </c:pt>
                <c:pt idx="883">
                  <c:v>154.96114288565531</c:v>
                </c:pt>
                <c:pt idx="884">
                  <c:v>157.2160093805939</c:v>
                </c:pt>
                <c:pt idx="885">
                  <c:v>159.40866083290194</c:v>
                </c:pt>
                <c:pt idx="886">
                  <c:v>162.65756466310322</c:v>
                </c:pt>
                <c:pt idx="887">
                  <c:v>161.75646007322351</c:v>
                </c:pt>
                <c:pt idx="888">
                  <c:v>162.96879580368113</c:v>
                </c:pt>
                <c:pt idx="889">
                  <c:v>158.57257797930529</c:v>
                </c:pt>
                <c:pt idx="890">
                  <c:v>154.7063574729778</c:v>
                </c:pt>
                <c:pt idx="891">
                  <c:v>152.83990619406103</c:v>
                </c:pt>
                <c:pt idx="892">
                  <c:v>153.97256301027249</c:v>
                </c:pt>
                <c:pt idx="893">
                  <c:v>153.8144526011813</c:v>
                </c:pt>
                <c:pt idx="894">
                  <c:v>159.68855056102686</c:v>
                </c:pt>
                <c:pt idx="895">
                  <c:v>158.74939967941322</c:v>
                </c:pt>
                <c:pt idx="896">
                  <c:v>152.14680878931711</c:v>
                </c:pt>
                <c:pt idx="897">
                  <c:v>155.65751476632718</c:v>
                </c:pt>
                <c:pt idx="898">
                  <c:v>152.57217880509697</c:v>
                </c:pt>
                <c:pt idx="899">
                  <c:v>153.84470252165832</c:v>
                </c:pt>
                <c:pt idx="900">
                  <c:v>155.07060393810303</c:v>
                </c:pt>
                <c:pt idx="901">
                  <c:v>158.38172281093489</c:v>
                </c:pt>
                <c:pt idx="902">
                  <c:v>158.50350212996861</c:v>
                </c:pt>
                <c:pt idx="903">
                  <c:v>159.99791057250312</c:v>
                </c:pt>
                <c:pt idx="904">
                  <c:v>159.52264378067872</c:v>
                </c:pt>
                <c:pt idx="905">
                  <c:v>160.94688488190056</c:v>
                </c:pt>
                <c:pt idx="906">
                  <c:v>160.78066624670214</c:v>
                </c:pt>
                <c:pt idx="907">
                  <c:v>158.82518040803089</c:v>
                </c:pt>
                <c:pt idx="908">
                  <c:v>157.75738940067737</c:v>
                </c:pt>
                <c:pt idx="909">
                  <c:v>158.20583667537784</c:v>
                </c:pt>
                <c:pt idx="910">
                  <c:v>160.09224666471238</c:v>
                </c:pt>
                <c:pt idx="911">
                  <c:v>164.24116359281737</c:v>
                </c:pt>
                <c:pt idx="912">
                  <c:v>163.62774510231958</c:v>
                </c:pt>
                <c:pt idx="913">
                  <c:v>163.90935003212104</c:v>
                </c:pt>
                <c:pt idx="914">
                  <c:v>163.84386051356259</c:v>
                </c:pt>
                <c:pt idx="915">
                  <c:v>162.85029096057531</c:v>
                </c:pt>
                <c:pt idx="916">
                  <c:v>164.12749249989085</c:v>
                </c:pt>
                <c:pt idx="917">
                  <c:v>168.47085092714448</c:v>
                </c:pt>
                <c:pt idx="918">
                  <c:v>170.40591027312249</c:v>
                </c:pt>
                <c:pt idx="919">
                  <c:v>171.13611840504956</c:v>
                </c:pt>
                <c:pt idx="920">
                  <c:v>173.00724750672049</c:v>
                </c:pt>
                <c:pt idx="921">
                  <c:v>173.72841184798949</c:v>
                </c:pt>
                <c:pt idx="922">
                  <c:v>171.74439129051774</c:v>
                </c:pt>
                <c:pt idx="923">
                  <c:v>172.5888942250719</c:v>
                </c:pt>
                <c:pt idx="924">
                  <c:v>173.48407357279629</c:v>
                </c:pt>
                <c:pt idx="925">
                  <c:v>174.34370146758894</c:v>
                </c:pt>
                <c:pt idx="926">
                  <c:v>176.3040210564395</c:v>
                </c:pt>
                <c:pt idx="927">
                  <c:v>176.87721027125136</c:v>
                </c:pt>
                <c:pt idx="928">
                  <c:v>173.33594251891401</c:v>
                </c:pt>
                <c:pt idx="929">
                  <c:v>174.53923445871357</c:v>
                </c:pt>
                <c:pt idx="930">
                  <c:v>176.27314742626191</c:v>
                </c:pt>
                <c:pt idx="931">
                  <c:v>177.61240808078287</c:v>
                </c:pt>
                <c:pt idx="932">
                  <c:v>176.88952853783735</c:v>
                </c:pt>
                <c:pt idx="933">
                  <c:v>180.3481547548509</c:v>
                </c:pt>
                <c:pt idx="934">
                  <c:v>184.19238949423382</c:v>
                </c:pt>
                <c:pt idx="935">
                  <c:v>186.21741896451715</c:v>
                </c:pt>
                <c:pt idx="936">
                  <c:v>188.1888094005526</c:v>
                </c:pt>
                <c:pt idx="937">
                  <c:v>188.41880235263301</c:v>
                </c:pt>
                <c:pt idx="938">
                  <c:v>188.18569085204982</c:v>
                </c:pt>
                <c:pt idx="939">
                  <c:v>184.92509246496311</c:v>
                </c:pt>
                <c:pt idx="940">
                  <c:v>181.96247138731749</c:v>
                </c:pt>
                <c:pt idx="941">
                  <c:v>183.44814789404418</c:v>
                </c:pt>
                <c:pt idx="942">
                  <c:v>181.61257024530502</c:v>
                </c:pt>
                <c:pt idx="943">
                  <c:v>175.70744272785677</c:v>
                </c:pt>
                <c:pt idx="944">
                  <c:v>175.83031353886648</c:v>
                </c:pt>
                <c:pt idx="945">
                  <c:v>172.19658082342153</c:v>
                </c:pt>
                <c:pt idx="946">
                  <c:v>172.6027717659093</c:v>
                </c:pt>
                <c:pt idx="947">
                  <c:v>167.56803113558826</c:v>
                </c:pt>
                <c:pt idx="948">
                  <c:v>173.08583492899066</c:v>
                </c:pt>
                <c:pt idx="949">
                  <c:v>176.90496535292615</c:v>
                </c:pt>
                <c:pt idx="950">
                  <c:v>179.95771248230224</c:v>
                </c:pt>
                <c:pt idx="951">
                  <c:v>184.7131870941989</c:v>
                </c:pt>
                <c:pt idx="952">
                  <c:v>184.23137135051863</c:v>
                </c:pt>
                <c:pt idx="953">
                  <c:v>188.19239573133081</c:v>
                </c:pt>
                <c:pt idx="954">
                  <c:v>184.67638822186601</c:v>
                </c:pt>
                <c:pt idx="955">
                  <c:v>186.13508928404366</c:v>
                </c:pt>
                <c:pt idx="956">
                  <c:v>188.27753210545686</c:v>
                </c:pt>
                <c:pt idx="957">
                  <c:v>188.69947171788363</c:v>
                </c:pt>
                <c:pt idx="958">
                  <c:v>188.67405554758594</c:v>
                </c:pt>
                <c:pt idx="959">
                  <c:v>185.79392007783898</c:v>
                </c:pt>
                <c:pt idx="960">
                  <c:v>186.92548540207446</c:v>
                </c:pt>
                <c:pt idx="961">
                  <c:v>187.37190562024813</c:v>
                </c:pt>
                <c:pt idx="962">
                  <c:v>188.2527396448597</c:v>
                </c:pt>
                <c:pt idx="963">
                  <c:v>188.22186601468215</c:v>
                </c:pt>
                <c:pt idx="964">
                  <c:v>186.19091130224351</c:v>
                </c:pt>
                <c:pt idx="965">
                  <c:v>183.868996014495</c:v>
                </c:pt>
                <c:pt idx="966">
                  <c:v>187.12288952230074</c:v>
                </c:pt>
                <c:pt idx="967">
                  <c:v>191.06317555556942</c:v>
                </c:pt>
                <c:pt idx="968">
                  <c:v>192.10414704579901</c:v>
                </c:pt>
                <c:pt idx="969">
                  <c:v>193.51030056570471</c:v>
                </c:pt>
                <c:pt idx="970">
                  <c:v>193.52885592929627</c:v>
                </c:pt>
                <c:pt idx="971">
                  <c:v>191.15704386550325</c:v>
                </c:pt>
                <c:pt idx="972">
                  <c:v>194.6108363323375</c:v>
                </c:pt>
                <c:pt idx="973">
                  <c:v>192.65628605821706</c:v>
                </c:pt>
                <c:pt idx="974">
                  <c:v>193.48878258103548</c:v>
                </c:pt>
                <c:pt idx="975">
                  <c:v>192.61013154037585</c:v>
                </c:pt>
                <c:pt idx="976">
                  <c:v>192.17072805633347</c:v>
                </c:pt>
                <c:pt idx="977">
                  <c:v>189.02582781870007</c:v>
                </c:pt>
                <c:pt idx="978">
                  <c:v>189.63737518009617</c:v>
                </c:pt>
                <c:pt idx="979">
                  <c:v>191.06301962814427</c:v>
                </c:pt>
                <c:pt idx="980">
                  <c:v>189.75821893457908</c:v>
                </c:pt>
                <c:pt idx="981">
                  <c:v>188.99152378516942</c:v>
                </c:pt>
                <c:pt idx="982">
                  <c:v>190.84097897474601</c:v>
                </c:pt>
                <c:pt idx="983">
                  <c:v>193.75916073622693</c:v>
                </c:pt>
                <c:pt idx="984">
                  <c:v>195.18605260367616</c:v>
                </c:pt>
                <c:pt idx="985">
                  <c:v>194.63141875245586</c:v>
                </c:pt>
                <c:pt idx="986">
                  <c:v>195.13740324703269</c:v>
                </c:pt>
                <c:pt idx="987">
                  <c:v>195.65165189514195</c:v>
                </c:pt>
                <c:pt idx="988">
                  <c:v>198.01348460372606</c:v>
                </c:pt>
                <c:pt idx="989">
                  <c:v>201.01181306172856</c:v>
                </c:pt>
                <c:pt idx="990">
                  <c:v>202.72140135095523</c:v>
                </c:pt>
                <c:pt idx="991">
                  <c:v>201.06155391034795</c:v>
                </c:pt>
                <c:pt idx="992">
                  <c:v>200.88629148449147</c:v>
                </c:pt>
                <c:pt idx="993">
                  <c:v>202.44307089708167</c:v>
                </c:pt>
                <c:pt idx="994">
                  <c:v>200.36346682799959</c:v>
                </c:pt>
                <c:pt idx="995">
                  <c:v>201.44763021499273</c:v>
                </c:pt>
                <c:pt idx="996">
                  <c:v>203.2716692342716</c:v>
                </c:pt>
                <c:pt idx="997">
                  <c:v>202.76163062664114</c:v>
                </c:pt>
                <c:pt idx="998">
                  <c:v>203.72666546082792</c:v>
                </c:pt>
                <c:pt idx="999">
                  <c:v>201.80376845401076</c:v>
                </c:pt>
                <c:pt idx="1000">
                  <c:v>201.66764381186422</c:v>
                </c:pt>
                <c:pt idx="1001">
                  <c:v>196.63555394777055</c:v>
                </c:pt>
                <c:pt idx="1002">
                  <c:v>195.04977203410445</c:v>
                </c:pt>
                <c:pt idx="1003">
                  <c:v>191.60299630140148</c:v>
                </c:pt>
                <c:pt idx="1004">
                  <c:v>184.70305181156485</c:v>
                </c:pt>
                <c:pt idx="1005">
                  <c:v>186.66259176328973</c:v>
                </c:pt>
                <c:pt idx="1006">
                  <c:v>188.17056589181132</c:v>
                </c:pt>
                <c:pt idx="1007">
                  <c:v>191.314686492319</c:v>
                </c:pt>
                <c:pt idx="1008">
                  <c:v>189.24958367377491</c:v>
                </c:pt>
                <c:pt idx="1009">
                  <c:v>193.26580636308637</c:v>
                </c:pt>
                <c:pt idx="1010">
                  <c:v>189.63051437339004</c:v>
                </c:pt>
                <c:pt idx="1011">
                  <c:v>185.27436989727502</c:v>
                </c:pt>
                <c:pt idx="1012">
                  <c:v>187.78464551459169</c:v>
                </c:pt>
                <c:pt idx="1013">
                  <c:v>187.98797487697328</c:v>
                </c:pt>
                <c:pt idx="1014">
                  <c:v>188.71709151692434</c:v>
                </c:pt>
                <c:pt idx="1015">
                  <c:v>188.32524589754945</c:v>
                </c:pt>
                <c:pt idx="1016">
                  <c:v>189.69319719829602</c:v>
                </c:pt>
                <c:pt idx="1017">
                  <c:v>189.01725181031739</c:v>
                </c:pt>
                <c:pt idx="1018">
                  <c:v>190.47985105812353</c:v>
                </c:pt>
                <c:pt idx="1019">
                  <c:v>192.48117955978572</c:v>
                </c:pt>
                <c:pt idx="1020">
                  <c:v>190.97008688276131</c:v>
                </c:pt>
                <c:pt idx="1021">
                  <c:v>188.80643793152916</c:v>
                </c:pt>
                <c:pt idx="1022">
                  <c:v>187.55761518358895</c:v>
                </c:pt>
                <c:pt idx="1023">
                  <c:v>187.1755929919978</c:v>
                </c:pt>
                <c:pt idx="1024">
                  <c:v>187.33261190911304</c:v>
                </c:pt>
                <c:pt idx="1025">
                  <c:v>186.98925971895642</c:v>
                </c:pt>
                <c:pt idx="1026">
                  <c:v>190.41233448303822</c:v>
                </c:pt>
                <c:pt idx="1027">
                  <c:v>194.28915805427522</c:v>
                </c:pt>
                <c:pt idx="1028">
                  <c:v>197.97185198121386</c:v>
                </c:pt>
                <c:pt idx="1029">
                  <c:v>199.96132999856547</c:v>
                </c:pt>
                <c:pt idx="1030">
                  <c:v>201.06903842675467</c:v>
                </c:pt>
                <c:pt idx="1031">
                  <c:v>201.78661643724544</c:v>
                </c:pt>
                <c:pt idx="1032">
                  <c:v>199.82349015474239</c:v>
                </c:pt>
                <c:pt idx="1033">
                  <c:v>199.01095234234177</c:v>
                </c:pt>
                <c:pt idx="1034">
                  <c:v>198.12512864012575</c:v>
                </c:pt>
                <c:pt idx="1035">
                  <c:v>198.19295707006131</c:v>
                </c:pt>
                <c:pt idx="1036">
                  <c:v>197.01071533265559</c:v>
                </c:pt>
                <c:pt idx="1037">
                  <c:v>198.18048287605018</c:v>
                </c:pt>
                <c:pt idx="1038">
                  <c:v>198.82555463385123</c:v>
                </c:pt>
                <c:pt idx="1039">
                  <c:v>199.18044545346814</c:v>
                </c:pt>
                <c:pt idx="1040">
                  <c:v>200.04412746131442</c:v>
                </c:pt>
                <c:pt idx="1041">
                  <c:v>198.25470433041644</c:v>
                </c:pt>
                <c:pt idx="1042">
                  <c:v>198.96698080845252</c:v>
                </c:pt>
                <c:pt idx="1043">
                  <c:v>199.4099706232731</c:v>
                </c:pt>
                <c:pt idx="1044">
                  <c:v>201.63692610911176</c:v>
                </c:pt>
                <c:pt idx="1045">
                  <c:v>202.43137634019621</c:v>
                </c:pt>
                <c:pt idx="1046">
                  <c:v>202.87187131621459</c:v>
                </c:pt>
                <c:pt idx="1047">
                  <c:v>203.18918362637294</c:v>
                </c:pt>
                <c:pt idx="1048">
                  <c:v>204.23779556043436</c:v>
                </c:pt>
                <c:pt idx="1049">
                  <c:v>207.42386063830452</c:v>
                </c:pt>
                <c:pt idx="1050">
                  <c:v>207.84018686342631</c:v>
                </c:pt>
                <c:pt idx="1051">
                  <c:v>208.55729709164169</c:v>
                </c:pt>
                <c:pt idx="1052">
                  <c:v>207.72791911732605</c:v>
                </c:pt>
                <c:pt idx="1053">
                  <c:v>207.93265182653386</c:v>
                </c:pt>
                <c:pt idx="1054">
                  <c:v>206.49016721657071</c:v>
                </c:pt>
                <c:pt idx="1055">
                  <c:v>206.49624838615117</c:v>
                </c:pt>
                <c:pt idx="1056">
                  <c:v>205.62087182141943</c:v>
                </c:pt>
                <c:pt idx="1057">
                  <c:v>204.8805284068583</c:v>
                </c:pt>
                <c:pt idx="1058">
                  <c:v>202.64842731599006</c:v>
                </c:pt>
                <c:pt idx="1059">
                  <c:v>204.92605921499896</c:v>
                </c:pt>
                <c:pt idx="1060">
                  <c:v>206.54224697656721</c:v>
                </c:pt>
                <c:pt idx="1061">
                  <c:v>207.01252409078717</c:v>
                </c:pt>
                <c:pt idx="1062">
                  <c:v>207.2283276471799</c:v>
                </c:pt>
                <c:pt idx="1063">
                  <c:v>207.7552064167254</c:v>
                </c:pt>
                <c:pt idx="1064">
                  <c:v>207.01985267976875</c:v>
                </c:pt>
                <c:pt idx="1065">
                  <c:v>204.68951731106273</c:v>
                </c:pt>
                <c:pt idx="1066">
                  <c:v>205.97264409253359</c:v>
                </c:pt>
                <c:pt idx="1067">
                  <c:v>209.05392594071014</c:v>
                </c:pt>
                <c:pt idx="1068">
                  <c:v>208.67268338624473</c:v>
                </c:pt>
                <c:pt idx="1069">
                  <c:v>204.82330304183222</c:v>
                </c:pt>
                <c:pt idx="1070">
                  <c:v>207.05041445509602</c:v>
                </c:pt>
                <c:pt idx="1071">
                  <c:v>205.91261203385497</c:v>
                </c:pt>
                <c:pt idx="1072">
                  <c:v>200.66253562941665</c:v>
                </c:pt>
                <c:pt idx="1073">
                  <c:v>205.51219040609737</c:v>
                </c:pt>
                <c:pt idx="1074">
                  <c:v>203.26465250014036</c:v>
                </c:pt>
                <c:pt idx="1075">
                  <c:v>205.4836556872969</c:v>
                </c:pt>
                <c:pt idx="1076">
                  <c:v>208.23031728112468</c:v>
                </c:pt>
                <c:pt idx="1077">
                  <c:v>205.52949835028787</c:v>
                </c:pt>
                <c:pt idx="1078">
                  <c:v>205.65798254860258</c:v>
                </c:pt>
                <c:pt idx="1079">
                  <c:v>205.28968197042369</c:v>
                </c:pt>
                <c:pt idx="1080">
                  <c:v>199.97692274107939</c:v>
                </c:pt>
                <c:pt idx="1081">
                  <c:v>200.41726178967261</c:v>
                </c:pt>
                <c:pt idx="1082">
                  <c:v>198.20730239317413</c:v>
                </c:pt>
                <c:pt idx="1083">
                  <c:v>198.02970105594054</c:v>
                </c:pt>
                <c:pt idx="1084">
                  <c:v>192.04099643861761</c:v>
                </c:pt>
                <c:pt idx="1085">
                  <c:v>195.38595156270466</c:v>
                </c:pt>
                <c:pt idx="1086">
                  <c:v>197.35858941814124</c:v>
                </c:pt>
                <c:pt idx="1087">
                  <c:v>201.53915961354949</c:v>
                </c:pt>
                <c:pt idx="1088">
                  <c:v>204.18852249409036</c:v>
                </c:pt>
                <c:pt idx="1089">
                  <c:v>200.60281542558832</c:v>
                </c:pt>
                <c:pt idx="1090">
                  <c:v>202.45039948606319</c:v>
                </c:pt>
                <c:pt idx="1091">
                  <c:v>205.66110109710539</c:v>
                </c:pt>
                <c:pt idx="1092">
                  <c:v>206.14697095383926</c:v>
                </c:pt>
                <c:pt idx="1093">
                  <c:v>203.08673930805648</c:v>
                </c:pt>
                <c:pt idx="1094">
                  <c:v>201.63786167366263</c:v>
                </c:pt>
                <c:pt idx="1095">
                  <c:v>203.64043759472594</c:v>
                </c:pt>
                <c:pt idx="1096">
                  <c:v>206.30492543550531</c:v>
                </c:pt>
                <c:pt idx="1097">
                  <c:v>206.0000873193581</c:v>
                </c:pt>
                <c:pt idx="1098">
                  <c:v>207.18638316981745</c:v>
                </c:pt>
                <c:pt idx="1099">
                  <c:v>208.29986091273679</c:v>
                </c:pt>
                <c:pt idx="1100">
                  <c:v>208.97611815556567</c:v>
                </c:pt>
                <c:pt idx="1101">
                  <c:v>209.40039667936958</c:v>
                </c:pt>
                <c:pt idx="1102">
                  <c:v>208.21160599010798</c:v>
                </c:pt>
                <c:pt idx="1103">
                  <c:v>211.6418534157462</c:v>
                </c:pt>
                <c:pt idx="1104">
                  <c:v>210.45540163786168</c:v>
                </c:pt>
                <c:pt idx="1105">
                  <c:v>211.64122970604561</c:v>
                </c:pt>
                <c:pt idx="1106">
                  <c:v>212.25402448684287</c:v>
                </c:pt>
                <c:pt idx="1107">
                  <c:v>211.49247494246279</c:v>
                </c:pt>
                <c:pt idx="1108">
                  <c:v>214.43388989028946</c:v>
                </c:pt>
                <c:pt idx="1109">
                  <c:v>212.95507419026887</c:v>
                </c:pt>
                <c:pt idx="1110">
                  <c:v>213.94677261415447</c:v>
                </c:pt>
                <c:pt idx="1111">
                  <c:v>213.30248049347912</c:v>
                </c:pt>
                <c:pt idx="1112">
                  <c:v>212.87944938907634</c:v>
                </c:pt>
                <c:pt idx="1113">
                  <c:v>212.74145361782814</c:v>
                </c:pt>
                <c:pt idx="1114">
                  <c:v>214.18253488096502</c:v>
                </c:pt>
                <c:pt idx="1115">
                  <c:v>213.38979985155711</c:v>
                </c:pt>
                <c:pt idx="1116">
                  <c:v>215.26950496161066</c:v>
                </c:pt>
                <c:pt idx="1117">
                  <c:v>216.18713785855513</c:v>
                </c:pt>
                <c:pt idx="1118">
                  <c:v>216.71510812007659</c:v>
                </c:pt>
                <c:pt idx="1119">
                  <c:v>217.69947795498064</c:v>
                </c:pt>
                <c:pt idx="1120">
                  <c:v>217.41740524290375</c:v>
                </c:pt>
                <c:pt idx="1121">
                  <c:v>217.49677230229963</c:v>
                </c:pt>
                <c:pt idx="1122">
                  <c:v>218.8793807810093</c:v>
                </c:pt>
                <c:pt idx="1123">
                  <c:v>219.89587166549202</c:v>
                </c:pt>
                <c:pt idx="1124">
                  <c:v>218.98728255920565</c:v>
                </c:pt>
                <c:pt idx="1125">
                  <c:v>220.11713268176459</c:v>
                </c:pt>
                <c:pt idx="1126">
                  <c:v>220.85747609632574</c:v>
                </c:pt>
                <c:pt idx="1127">
                  <c:v>219.75756403939351</c:v>
                </c:pt>
                <c:pt idx="1128">
                  <c:v>218.7780279546688</c:v>
                </c:pt>
                <c:pt idx="1129">
                  <c:v>219.21119434170561</c:v>
                </c:pt>
                <c:pt idx="1130">
                  <c:v>219.85751351890775</c:v>
                </c:pt>
                <c:pt idx="1131">
                  <c:v>220.31422494714062</c:v>
                </c:pt>
                <c:pt idx="1132">
                  <c:v>219.51727987725394</c:v>
                </c:pt>
                <c:pt idx="1133">
                  <c:v>222.07027960905876</c:v>
                </c:pt>
                <c:pt idx="1134">
                  <c:v>223.02034541043218</c:v>
                </c:pt>
                <c:pt idx="1135">
                  <c:v>222.82153794337964</c:v>
                </c:pt>
                <c:pt idx="1136">
                  <c:v>222.45386107490131</c:v>
                </c:pt>
                <c:pt idx="1137">
                  <c:v>221.89392569122629</c:v>
                </c:pt>
                <c:pt idx="1138">
                  <c:v>224.44162389057638</c:v>
                </c:pt>
                <c:pt idx="1139">
                  <c:v>223.79483693109879</c:v>
                </c:pt>
                <c:pt idx="1140">
                  <c:v>221.97454017002326</c:v>
                </c:pt>
                <c:pt idx="1141">
                  <c:v>223.27544267795997</c:v>
                </c:pt>
                <c:pt idx="1142">
                  <c:v>225.6352483300173</c:v>
                </c:pt>
                <c:pt idx="1143">
                  <c:v>225.12941976286558</c:v>
                </c:pt>
                <c:pt idx="1144">
                  <c:v>225.97626160879679</c:v>
                </c:pt>
                <c:pt idx="1145">
                  <c:v>227.93081188291723</c:v>
                </c:pt>
                <c:pt idx="1146">
                  <c:v>230.01322264565181</c:v>
                </c:pt>
                <c:pt idx="1147">
                  <c:v>229.88848070554042</c:v>
                </c:pt>
                <c:pt idx="1148">
                  <c:v>230.63412565255629</c:v>
                </c:pt>
                <c:pt idx="1149">
                  <c:v>229.06861430415827</c:v>
                </c:pt>
                <c:pt idx="1150">
                  <c:v>226.540874815226</c:v>
                </c:pt>
                <c:pt idx="1151">
                  <c:v>226.88765740873569</c:v>
                </c:pt>
                <c:pt idx="1152">
                  <c:v>224.60129357391895</c:v>
                </c:pt>
                <c:pt idx="1153">
                  <c:v>224.66116970517243</c:v>
                </c:pt>
                <c:pt idx="1154">
                  <c:v>224.07332331239749</c:v>
                </c:pt>
                <c:pt idx="1155">
                  <c:v>227.59899832222089</c:v>
                </c:pt>
                <c:pt idx="1156">
                  <c:v>228.70499154873355</c:v>
                </c:pt>
                <c:pt idx="1157">
                  <c:v>229.60952654196632</c:v>
                </c:pt>
                <c:pt idx="1158">
                  <c:v>232.70780447948309</c:v>
                </c:pt>
                <c:pt idx="1159">
                  <c:v>232.56060899015162</c:v>
                </c:pt>
                <c:pt idx="1160">
                  <c:v>232.52022378704058</c:v>
                </c:pt>
                <c:pt idx="1161">
                  <c:v>233.76717540587907</c:v>
                </c:pt>
                <c:pt idx="1162">
                  <c:v>237.85138245255129</c:v>
                </c:pt>
                <c:pt idx="1163">
                  <c:v>237.35740436971017</c:v>
                </c:pt>
                <c:pt idx="1164">
                  <c:v>238.42441573993801</c:v>
                </c:pt>
                <c:pt idx="1165">
                  <c:v>235.74246402754301</c:v>
                </c:pt>
                <c:pt idx="1166">
                  <c:v>239.26034266610949</c:v>
                </c:pt>
                <c:pt idx="1167">
                  <c:v>241.4250831093176</c:v>
                </c:pt>
                <c:pt idx="1168">
                  <c:v>240.43759472591077</c:v>
                </c:pt>
                <c:pt idx="1169">
                  <c:v>239.76928978176397</c:v>
                </c:pt>
                <c:pt idx="1170">
                  <c:v>239.410968558794</c:v>
                </c:pt>
                <c:pt idx="1171">
                  <c:v>241.3265369766296</c:v>
                </c:pt>
                <c:pt idx="1172">
                  <c:v>241.98189994448984</c:v>
                </c:pt>
                <c:pt idx="1173">
                  <c:v>242.3559698373989</c:v>
                </c:pt>
                <c:pt idx="1174">
                  <c:v>241.64073073828519</c:v>
                </c:pt>
                <c:pt idx="1175">
                  <c:v>239.31023944215406</c:v>
                </c:pt>
                <c:pt idx="1176">
                  <c:v>244.27450087631215</c:v>
                </c:pt>
                <c:pt idx="1177">
                  <c:v>247.13873174869491</c:v>
                </c:pt>
                <c:pt idx="1178">
                  <c:v>247.92164335031902</c:v>
                </c:pt>
                <c:pt idx="1179">
                  <c:v>250.75827506845215</c:v>
                </c:pt>
                <c:pt idx="1180">
                  <c:v>249.59100236385979</c:v>
                </c:pt>
                <c:pt idx="1181">
                  <c:v>248.45912518477402</c:v>
                </c:pt>
                <c:pt idx="1182">
                  <c:v>251.18941439896213</c:v>
                </c:pt>
                <c:pt idx="1183">
                  <c:v>248.55657982548604</c:v>
                </c:pt>
                <c:pt idx="1184">
                  <c:v>251.01025378747715</c:v>
                </c:pt>
                <c:pt idx="1185">
                  <c:v>250.68140284785849</c:v>
                </c:pt>
                <c:pt idx="1186">
                  <c:v>246.31543494395967</c:v>
                </c:pt>
                <c:pt idx="1187">
                  <c:v>246.3556642196456</c:v>
                </c:pt>
                <c:pt idx="1188">
                  <c:v>246.09963138756697</c:v>
                </c:pt>
                <c:pt idx="1189">
                  <c:v>245.80835895740688</c:v>
                </c:pt>
                <c:pt idx="1190">
                  <c:v>250.38217811901629</c:v>
                </c:pt>
                <c:pt idx="1191">
                  <c:v>250.68888736426518</c:v>
                </c:pt>
                <c:pt idx="1192">
                  <c:v>250.42864449170779</c:v>
                </c:pt>
                <c:pt idx="1193">
                  <c:v>250.06533359113337</c:v>
                </c:pt>
                <c:pt idx="1194">
                  <c:v>249.26246327909138</c:v>
                </c:pt>
                <c:pt idx="1195">
                  <c:v>247.92928379415085</c:v>
                </c:pt>
                <c:pt idx="1196">
                  <c:v>247.82949024206172</c:v>
                </c:pt>
                <c:pt idx="1197">
                  <c:v>251.21249165788277</c:v>
                </c:pt>
                <c:pt idx="1198">
                  <c:v>253.11589773655751</c:v>
                </c:pt>
                <c:pt idx="1199">
                  <c:v>253.96772926009319</c:v>
                </c:pt>
                <c:pt idx="1200">
                  <c:v>255.941770462356</c:v>
                </c:pt>
                <c:pt idx="1201">
                  <c:v>256.8425631973854</c:v>
                </c:pt>
                <c:pt idx="1202">
                  <c:v>256.34063281586219</c:v>
                </c:pt>
                <c:pt idx="1203">
                  <c:v>257.83660053264811</c:v>
                </c:pt>
                <c:pt idx="1204">
                  <c:v>257.25499123687871</c:v>
                </c:pt>
                <c:pt idx="1205">
                  <c:v>253.31532891331059</c:v>
                </c:pt>
                <c:pt idx="1206">
                  <c:v>247.58499603944341</c:v>
                </c:pt>
                <c:pt idx="1207">
                  <c:v>249.09359387766557</c:v>
                </c:pt>
                <c:pt idx="1208">
                  <c:v>244.59274875102133</c:v>
                </c:pt>
                <c:pt idx="1209">
                  <c:v>245.50320898640936</c:v>
                </c:pt>
                <c:pt idx="1210">
                  <c:v>241.02840373976338</c:v>
                </c:pt>
                <c:pt idx="1211">
                  <c:v>244.81400976729392</c:v>
                </c:pt>
                <c:pt idx="1212">
                  <c:v>242.40228028266523</c:v>
                </c:pt>
                <c:pt idx="1213">
                  <c:v>237.87087338069369</c:v>
                </c:pt>
                <c:pt idx="1214">
                  <c:v>230.72518726883757</c:v>
                </c:pt>
                <c:pt idx="1215">
                  <c:v>225.34194884333036</c:v>
                </c:pt>
                <c:pt idx="1216">
                  <c:v>229.35193443563628</c:v>
                </c:pt>
                <c:pt idx="1217">
                  <c:v>234.70024511791232</c:v>
                </c:pt>
                <c:pt idx="1218">
                  <c:v>240.37865415920814</c:v>
                </c:pt>
                <c:pt idx="1219">
                  <c:v>241.26447786142421</c:v>
                </c:pt>
                <c:pt idx="1220">
                  <c:v>237.76905277207777</c:v>
                </c:pt>
                <c:pt idx="1221">
                  <c:v>235.95920314848655</c:v>
                </c:pt>
                <c:pt idx="1222">
                  <c:v>232.97849448952479</c:v>
                </c:pt>
                <c:pt idx="1223">
                  <c:v>228.81632373028299</c:v>
                </c:pt>
                <c:pt idx="1224">
                  <c:v>221.04115860313976</c:v>
                </c:pt>
                <c:pt idx="1225">
                  <c:v>223.74977390523355</c:v>
                </c:pt>
                <c:pt idx="1226">
                  <c:v>227.65029844509172</c:v>
                </c:pt>
                <c:pt idx="1227">
                  <c:v>230.97701006043749</c:v>
                </c:pt>
                <c:pt idx="1228">
                  <c:v>227.50544186713736</c:v>
                </c:pt>
                <c:pt idx="1229">
                  <c:v>228.11106398637818</c:v>
                </c:pt>
                <c:pt idx="1230">
                  <c:v>227.65981001802524</c:v>
                </c:pt>
                <c:pt idx="1231">
                  <c:v>230.08619668061698</c:v>
                </c:pt>
                <c:pt idx="1232">
                  <c:v>230.04425220325453</c:v>
                </c:pt>
                <c:pt idx="1233">
                  <c:v>228.54984376072002</c:v>
                </c:pt>
                <c:pt idx="1234">
                  <c:v>227.98616611884165</c:v>
                </c:pt>
                <c:pt idx="1235">
                  <c:v>226.86567164179107</c:v>
                </c:pt>
                <c:pt idx="1236">
                  <c:v>226.64129207701566</c:v>
                </c:pt>
                <c:pt idx="1237">
                  <c:v>228.58555114107691</c:v>
                </c:pt>
                <c:pt idx="1238">
                  <c:v>229.9754882087681</c:v>
                </c:pt>
                <c:pt idx="1239">
                  <c:v>232.68862540619094</c:v>
                </c:pt>
                <c:pt idx="1240">
                  <c:v>233.23982885405817</c:v>
                </c:pt>
                <c:pt idx="1241">
                  <c:v>232.17624788718339</c:v>
                </c:pt>
                <c:pt idx="1242">
                  <c:v>229.48275754532813</c:v>
                </c:pt>
                <c:pt idx="1243">
                  <c:v>225.8780273309591</c:v>
                </c:pt>
                <c:pt idx="1244">
                  <c:v>221.46496934466822</c:v>
                </c:pt>
                <c:pt idx="1245">
                  <c:v>215.55142174626243</c:v>
                </c:pt>
                <c:pt idx="1246">
                  <c:v>215.37319669932828</c:v>
                </c:pt>
                <c:pt idx="1247">
                  <c:v>218.78987843897937</c:v>
                </c:pt>
                <c:pt idx="1248">
                  <c:v>218.01928510394123</c:v>
                </c:pt>
                <c:pt idx="1249">
                  <c:v>214.84319938127999</c:v>
                </c:pt>
                <c:pt idx="1250">
                  <c:v>213.23714690234578</c:v>
                </c:pt>
                <c:pt idx="1251">
                  <c:v>214.11205568480207</c:v>
                </c:pt>
                <c:pt idx="1252">
                  <c:v>215.45724158147834</c:v>
                </c:pt>
                <c:pt idx="1253">
                  <c:v>215.95433821282222</c:v>
                </c:pt>
                <c:pt idx="1254">
                  <c:v>216.95367708053965</c:v>
                </c:pt>
                <c:pt idx="1255">
                  <c:v>218.49330447636453</c:v>
                </c:pt>
                <c:pt idx="1256">
                  <c:v>216.57414972775072</c:v>
                </c:pt>
                <c:pt idx="1257">
                  <c:v>211.56373377575142</c:v>
                </c:pt>
                <c:pt idx="1258">
                  <c:v>206.53226762135833</c:v>
                </c:pt>
                <c:pt idx="1259">
                  <c:v>207.6900287530172</c:v>
                </c:pt>
                <c:pt idx="1260">
                  <c:v>204.29127866725713</c:v>
                </c:pt>
                <c:pt idx="1261">
                  <c:v>204.38732996114291</c:v>
                </c:pt>
                <c:pt idx="1262">
                  <c:v>206.85145106061833</c:v>
                </c:pt>
                <c:pt idx="1263">
                  <c:v>204.14002906487204</c:v>
                </c:pt>
                <c:pt idx="1264">
                  <c:v>203.38393698037186</c:v>
                </c:pt>
                <c:pt idx="1265">
                  <c:v>198.9021149995946</c:v>
                </c:pt>
                <c:pt idx="1266">
                  <c:v>193.36326100379841</c:v>
                </c:pt>
                <c:pt idx="1267">
                  <c:v>194.10984151536508</c:v>
                </c:pt>
                <c:pt idx="1268">
                  <c:v>198.14243658431621</c:v>
                </c:pt>
                <c:pt idx="1269">
                  <c:v>205.64878283051937</c:v>
                </c:pt>
                <c:pt idx="1270">
                  <c:v>206.80747952672908</c:v>
                </c:pt>
                <c:pt idx="1271">
                  <c:v>207.03996731761168</c:v>
                </c:pt>
                <c:pt idx="1272">
                  <c:v>209.55102257205408</c:v>
                </c:pt>
                <c:pt idx="1273">
                  <c:v>205.78864973086925</c:v>
                </c:pt>
                <c:pt idx="1274">
                  <c:v>207.18076978251244</c:v>
                </c:pt>
                <c:pt idx="1275">
                  <c:v>205.00838889547251</c:v>
                </c:pt>
                <c:pt idx="1276">
                  <c:v>203.52021754994357</c:v>
                </c:pt>
                <c:pt idx="1277">
                  <c:v>196.88597339254417</c:v>
                </c:pt>
                <c:pt idx="1278">
                  <c:v>198.17689654527197</c:v>
                </c:pt>
                <c:pt idx="1279">
                  <c:v>198.96651302617713</c:v>
                </c:pt>
                <c:pt idx="1280">
                  <c:v>205.71411642165273</c:v>
                </c:pt>
                <c:pt idx="1281">
                  <c:v>205.70257779219241</c:v>
                </c:pt>
                <c:pt idx="1282">
                  <c:v>205.7903649325458</c:v>
                </c:pt>
                <c:pt idx="1283">
                  <c:v>203.47421895952749</c:v>
                </c:pt>
                <c:pt idx="1284">
                  <c:v>205.25787277569529</c:v>
                </c:pt>
                <c:pt idx="1285">
                  <c:v>206.27264845850149</c:v>
                </c:pt>
                <c:pt idx="1286">
                  <c:v>205.47086963843549</c:v>
                </c:pt>
                <c:pt idx="1287">
                  <c:v>203.61720440838016</c:v>
                </c:pt>
                <c:pt idx="1288">
                  <c:v>205.23058547629591</c:v>
                </c:pt>
                <c:pt idx="1289">
                  <c:v>201.87954918262844</c:v>
                </c:pt>
                <c:pt idx="1290">
                  <c:v>204.603601299811</c:v>
                </c:pt>
                <c:pt idx="1291">
                  <c:v>204.18976991349146</c:v>
                </c:pt>
                <c:pt idx="1292">
                  <c:v>202.25471056751346</c:v>
                </c:pt>
                <c:pt idx="1293">
                  <c:v>201.51545864492832</c:v>
                </c:pt>
                <c:pt idx="1294">
                  <c:v>203.0697432187163</c:v>
                </c:pt>
                <c:pt idx="1295">
                  <c:v>204.53047133742072</c:v>
                </c:pt>
                <c:pt idx="1296">
                  <c:v>205.9055952997237</c:v>
                </c:pt>
                <c:pt idx="1297">
                  <c:v>208.47496741116817</c:v>
                </c:pt>
                <c:pt idx="1298">
                  <c:v>210.09567706806544</c:v>
                </c:pt>
                <c:pt idx="1299">
                  <c:v>211.12776069506208</c:v>
                </c:pt>
                <c:pt idx="1300">
                  <c:v>214.79564151661253</c:v>
                </c:pt>
                <c:pt idx="1301">
                  <c:v>214.9239697875021</c:v>
                </c:pt>
                <c:pt idx="1302">
                  <c:v>216.47497988536216</c:v>
                </c:pt>
                <c:pt idx="1303">
                  <c:v>219.04107752087867</c:v>
                </c:pt>
                <c:pt idx="1304">
                  <c:v>221.50223599927648</c:v>
                </c:pt>
                <c:pt idx="1305">
                  <c:v>221.75483842800207</c:v>
                </c:pt>
                <c:pt idx="1306">
                  <c:v>223.21198021592832</c:v>
                </c:pt>
                <c:pt idx="1307">
                  <c:v>219.96946941015776</c:v>
                </c:pt>
                <c:pt idx="1308">
                  <c:v>217.93383687496492</c:v>
                </c:pt>
                <c:pt idx="1309">
                  <c:v>221.38497857557181</c:v>
                </c:pt>
                <c:pt idx="1310">
                  <c:v>221.14859259906072</c:v>
                </c:pt>
                <c:pt idx="1311">
                  <c:v>218.6529741597071</c:v>
                </c:pt>
                <c:pt idx="1312">
                  <c:v>218.89341424927181</c:v>
                </c:pt>
                <c:pt idx="1313">
                  <c:v>221.08169973367598</c:v>
                </c:pt>
                <c:pt idx="1314">
                  <c:v>219.75054730526224</c:v>
                </c:pt>
                <c:pt idx="1315">
                  <c:v>220.48979922784741</c:v>
                </c:pt>
                <c:pt idx="1316">
                  <c:v>220.24811171888157</c:v>
                </c:pt>
                <c:pt idx="1317">
                  <c:v>221.00202081942979</c:v>
                </c:pt>
                <c:pt idx="1318">
                  <c:v>219.53115741809131</c:v>
                </c:pt>
                <c:pt idx="1319">
                  <c:v>216.77529610618035</c:v>
                </c:pt>
                <c:pt idx="1320">
                  <c:v>214.01226213271298</c:v>
                </c:pt>
                <c:pt idx="1321">
                  <c:v>209.39197659841204</c:v>
                </c:pt>
                <c:pt idx="1322">
                  <c:v>207.74304407756455</c:v>
                </c:pt>
                <c:pt idx="1323">
                  <c:v>205.32492156850515</c:v>
                </c:pt>
                <c:pt idx="1324">
                  <c:v>209.49270571505201</c:v>
                </c:pt>
                <c:pt idx="1325">
                  <c:v>210.77318173029545</c:v>
                </c:pt>
                <c:pt idx="1326">
                  <c:v>210.53149422132961</c:v>
                </c:pt>
                <c:pt idx="1327">
                  <c:v>211.7854625742994</c:v>
                </c:pt>
                <c:pt idx="1328">
                  <c:v>210.82432592574114</c:v>
                </c:pt>
                <c:pt idx="1329">
                  <c:v>213.14530564893877</c:v>
                </c:pt>
                <c:pt idx="1330">
                  <c:v>212.38765429018719</c:v>
                </c:pt>
                <c:pt idx="1331">
                  <c:v>211.7403995484342</c:v>
                </c:pt>
                <c:pt idx="1332">
                  <c:v>209.38386837230482</c:v>
                </c:pt>
                <c:pt idx="1333">
                  <c:v>208.50911551727364</c:v>
                </c:pt>
                <c:pt idx="1334">
                  <c:v>209.63413188965328</c:v>
                </c:pt>
                <c:pt idx="1335">
                  <c:v>207.48077414848032</c:v>
                </c:pt>
                <c:pt idx="1336">
                  <c:v>209.2563197385409</c:v>
                </c:pt>
                <c:pt idx="1337">
                  <c:v>209.18350163100089</c:v>
                </c:pt>
                <c:pt idx="1338">
                  <c:v>209.94629859478206</c:v>
                </c:pt>
                <c:pt idx="1339">
                  <c:v>212.45345566359595</c:v>
                </c:pt>
                <c:pt idx="1340">
                  <c:v>214.20873068838839</c:v>
                </c:pt>
                <c:pt idx="1341">
                  <c:v>218.07619861411706</c:v>
                </c:pt>
                <c:pt idx="1342">
                  <c:v>219.06836482027805</c:v>
                </c:pt>
                <c:pt idx="1343">
                  <c:v>216.88553679575378</c:v>
                </c:pt>
                <c:pt idx="1344">
                  <c:v>215.48452888087769</c:v>
                </c:pt>
                <c:pt idx="1345">
                  <c:v>215.34856016615626</c:v>
                </c:pt>
                <c:pt idx="1346">
                  <c:v>216.91687820820678</c:v>
                </c:pt>
                <c:pt idx="1347">
                  <c:v>216.67519069924094</c:v>
                </c:pt>
                <c:pt idx="1348">
                  <c:v>216.1766907210708</c:v>
                </c:pt>
                <c:pt idx="1349">
                  <c:v>215.00162164522146</c:v>
                </c:pt>
                <c:pt idx="1350">
                  <c:v>215.28119951849612</c:v>
                </c:pt>
                <c:pt idx="1351">
                  <c:v>216.1322514049061</c:v>
                </c:pt>
                <c:pt idx="1352">
                  <c:v>214.20015468000574</c:v>
                </c:pt>
                <c:pt idx="1353">
                  <c:v>212.39435916946817</c:v>
                </c:pt>
                <c:pt idx="1354">
                  <c:v>210.96668766489324</c:v>
                </c:pt>
                <c:pt idx="1355">
                  <c:v>207.20041663807999</c:v>
                </c:pt>
                <c:pt idx="1356">
                  <c:v>206.64843355308707</c:v>
                </c:pt>
                <c:pt idx="1357">
                  <c:v>205.19331882168765</c:v>
                </c:pt>
                <c:pt idx="1358">
                  <c:v>205.69524920321086</c:v>
                </c:pt>
                <c:pt idx="1359">
                  <c:v>210.04375323549408</c:v>
                </c:pt>
                <c:pt idx="1360">
                  <c:v>213.88798797487698</c:v>
                </c:pt>
                <c:pt idx="1361">
                  <c:v>213.52140259837461</c:v>
                </c:pt>
                <c:pt idx="1362">
                  <c:v>214.02769894780175</c:v>
                </c:pt>
                <c:pt idx="1363">
                  <c:v>214.72874865122776</c:v>
                </c:pt>
                <c:pt idx="1364">
                  <c:v>215.81525094959804</c:v>
                </c:pt>
                <c:pt idx="1365">
                  <c:v>218.31507942943037</c:v>
                </c:pt>
                <c:pt idx="1366">
                  <c:v>217.94054175424588</c:v>
                </c:pt>
                <c:pt idx="1367">
                  <c:v>218.37776225433635</c:v>
                </c:pt>
                <c:pt idx="1368">
                  <c:v>220.90144763021502</c:v>
                </c:pt>
                <c:pt idx="1369">
                  <c:v>217.3282147557241</c:v>
                </c:pt>
                <c:pt idx="1370">
                  <c:v>215.90943111438213</c:v>
                </c:pt>
                <c:pt idx="1371">
                  <c:v>213.6163624002844</c:v>
                </c:pt>
                <c:pt idx="1372">
                  <c:v>215.97086651988698</c:v>
                </c:pt>
                <c:pt idx="1373">
                  <c:v>218.09038800980471</c:v>
                </c:pt>
                <c:pt idx="1374">
                  <c:v>218.08493054992485</c:v>
                </c:pt>
                <c:pt idx="1375">
                  <c:v>218.58530165719668</c:v>
                </c:pt>
                <c:pt idx="1376">
                  <c:v>218.6175786342005</c:v>
                </c:pt>
                <c:pt idx="1377">
                  <c:v>215.52507001141387</c:v>
                </c:pt>
                <c:pt idx="1378">
                  <c:v>213.36126513275661</c:v>
                </c:pt>
                <c:pt idx="1379">
                  <c:v>216.03604418359518</c:v>
                </c:pt>
                <c:pt idx="1380">
                  <c:v>217.18304632291947</c:v>
                </c:pt>
                <c:pt idx="1381">
                  <c:v>215.07864979324023</c:v>
                </c:pt>
                <c:pt idx="1382">
                  <c:v>215.17329774029977</c:v>
                </c:pt>
                <c:pt idx="1383">
                  <c:v>213.14795641516614</c:v>
                </c:pt>
                <c:pt idx="1384">
                  <c:v>209.16915630788807</c:v>
                </c:pt>
                <c:pt idx="1385">
                  <c:v>208.65054169187493</c:v>
                </c:pt>
                <c:pt idx="1386">
                  <c:v>206.98289788001074</c:v>
                </c:pt>
                <c:pt idx="1387">
                  <c:v>205.92680142954265</c:v>
                </c:pt>
                <c:pt idx="1388">
                  <c:v>205.17616680492233</c:v>
                </c:pt>
                <c:pt idx="1389">
                  <c:v>202.1563203622506</c:v>
                </c:pt>
                <c:pt idx="1390">
                  <c:v>199.72665922373093</c:v>
                </c:pt>
                <c:pt idx="1391">
                  <c:v>197.1212678770793</c:v>
                </c:pt>
                <c:pt idx="1392">
                  <c:v>201.08572266124457</c:v>
                </c:pt>
                <c:pt idx="1393">
                  <c:v>200.0846685918506</c:v>
                </c:pt>
                <c:pt idx="1394">
                  <c:v>198.34124405136873</c:v>
                </c:pt>
                <c:pt idx="1395">
                  <c:v>196.21127542396667</c:v>
                </c:pt>
                <c:pt idx="1396">
                  <c:v>194.82398912250284</c:v>
                </c:pt>
                <c:pt idx="1397">
                  <c:v>190.62626691032926</c:v>
                </c:pt>
                <c:pt idx="1398">
                  <c:v>189.1543120170148</c:v>
                </c:pt>
                <c:pt idx="1399">
                  <c:v>191.07752087868224</c:v>
                </c:pt>
                <c:pt idx="1400">
                  <c:v>192.37234221703849</c:v>
                </c:pt>
                <c:pt idx="1401">
                  <c:v>190.64700525787276</c:v>
                </c:pt>
                <c:pt idx="1402">
                  <c:v>188.2971789610244</c:v>
                </c:pt>
                <c:pt idx="1403">
                  <c:v>184.12331364489714</c:v>
                </c:pt>
                <c:pt idx="1404">
                  <c:v>189.38446089652032</c:v>
                </c:pt>
                <c:pt idx="1405">
                  <c:v>191.73241606426706</c:v>
                </c:pt>
                <c:pt idx="1406">
                  <c:v>194.18312740518056</c:v>
                </c:pt>
                <c:pt idx="1407">
                  <c:v>194.87076735004462</c:v>
                </c:pt>
                <c:pt idx="1408">
                  <c:v>194.94919884488962</c:v>
                </c:pt>
                <c:pt idx="1409">
                  <c:v>198.42217038501602</c:v>
                </c:pt>
                <c:pt idx="1410">
                  <c:v>198.62472011027188</c:v>
                </c:pt>
                <c:pt idx="1411">
                  <c:v>195.98861106086781</c:v>
                </c:pt>
                <c:pt idx="1412">
                  <c:v>191.18604636657912</c:v>
                </c:pt>
                <c:pt idx="1413">
                  <c:v>190.88838091198832</c:v>
                </c:pt>
                <c:pt idx="1414">
                  <c:v>192.10165220699679</c:v>
                </c:pt>
                <c:pt idx="1415">
                  <c:v>195.05086352608043</c:v>
                </c:pt>
                <c:pt idx="1416">
                  <c:v>195.42758418521683</c:v>
                </c:pt>
                <c:pt idx="1417">
                  <c:v>194.38770418696322</c:v>
                </c:pt>
                <c:pt idx="1418">
                  <c:v>196.37266030898579</c:v>
                </c:pt>
                <c:pt idx="1419">
                  <c:v>198.20433977209649</c:v>
                </c:pt>
                <c:pt idx="1420">
                  <c:v>191.58303759098365</c:v>
                </c:pt>
                <c:pt idx="1421">
                  <c:v>190.22444193574543</c:v>
                </c:pt>
                <c:pt idx="1422">
                  <c:v>187.38718650791176</c:v>
                </c:pt>
                <c:pt idx="1423">
                  <c:v>190.9852118429998</c:v>
                </c:pt>
                <c:pt idx="1424">
                  <c:v>190.01783809743591</c:v>
                </c:pt>
                <c:pt idx="1425">
                  <c:v>190.61628755512035</c:v>
                </c:pt>
                <c:pt idx="1426">
                  <c:v>188.80612607667888</c:v>
                </c:pt>
                <c:pt idx="1427">
                  <c:v>184.80097423455226</c:v>
                </c:pt>
                <c:pt idx="1428">
                  <c:v>181.36838789753699</c:v>
                </c:pt>
                <c:pt idx="1429">
                  <c:v>180.15043877977433</c:v>
                </c:pt>
                <c:pt idx="1430">
                  <c:v>182.97615557814771</c:v>
                </c:pt>
                <c:pt idx="1431">
                  <c:v>185.13621819860165</c:v>
                </c:pt>
                <c:pt idx="1432">
                  <c:v>186.51508441910798</c:v>
                </c:pt>
                <c:pt idx="1433">
                  <c:v>189.70956957793567</c:v>
                </c:pt>
                <c:pt idx="1434">
                  <c:v>190.18031447443101</c:v>
                </c:pt>
                <c:pt idx="1435">
                  <c:v>190.20573064472873</c:v>
                </c:pt>
                <c:pt idx="1436">
                  <c:v>190.37413226387909</c:v>
                </c:pt>
                <c:pt idx="1437">
                  <c:v>188.00808951481622</c:v>
                </c:pt>
                <c:pt idx="1438">
                  <c:v>189.72921643350321</c:v>
                </c:pt>
                <c:pt idx="1439">
                  <c:v>188.04223762092172</c:v>
                </c:pt>
                <c:pt idx="1440">
                  <c:v>186.1241743642839</c:v>
                </c:pt>
                <c:pt idx="1441">
                  <c:v>185.71299374419169</c:v>
                </c:pt>
                <c:pt idx="1442">
                  <c:v>186.48358707922984</c:v>
                </c:pt>
                <c:pt idx="1443">
                  <c:v>187.81894954812233</c:v>
                </c:pt>
                <c:pt idx="1444">
                  <c:v>192.22171632435399</c:v>
                </c:pt>
                <c:pt idx="1445">
                  <c:v>193.17022285147601</c:v>
                </c:pt>
                <c:pt idx="1446">
                  <c:v>192.14281704723354</c:v>
                </c:pt>
                <c:pt idx="1447">
                  <c:v>192.35908838590169</c:v>
                </c:pt>
                <c:pt idx="1448">
                  <c:v>193.76648932520845</c:v>
                </c:pt>
                <c:pt idx="1449">
                  <c:v>195.73663234184281</c:v>
                </c:pt>
                <c:pt idx="1450">
                  <c:v>194.95746299842202</c:v>
                </c:pt>
                <c:pt idx="1451">
                  <c:v>192.22000112267747</c:v>
                </c:pt>
                <c:pt idx="1452">
                  <c:v>189.91477006941889</c:v>
                </c:pt>
                <c:pt idx="1453">
                  <c:v>188.49380344412495</c:v>
                </c:pt>
                <c:pt idx="1454">
                  <c:v>182.77594476426893</c:v>
                </c:pt>
                <c:pt idx="1455">
                  <c:v>181.86595231115629</c:v>
                </c:pt>
                <c:pt idx="1456">
                  <c:v>179.09808458750959</c:v>
                </c:pt>
                <c:pt idx="1457">
                  <c:v>178.22832141008288</c:v>
                </c:pt>
                <c:pt idx="1458">
                  <c:v>174.77000704791962</c:v>
                </c:pt>
                <c:pt idx="1459">
                  <c:v>175.14251766657728</c:v>
                </c:pt>
                <c:pt idx="1460">
                  <c:v>171.62666608453762</c:v>
                </c:pt>
                <c:pt idx="1461">
                  <c:v>174.19260779262899</c:v>
                </c:pt>
                <c:pt idx="1462">
                  <c:v>174.68424696409303</c:v>
                </c:pt>
                <c:pt idx="1463">
                  <c:v>178.1551914476926</c:v>
                </c:pt>
                <c:pt idx="1464">
                  <c:v>175.79788063443752</c:v>
                </c:pt>
                <c:pt idx="1465">
                  <c:v>174.81756491258707</c:v>
                </c:pt>
                <c:pt idx="1466">
                  <c:v>176.42813928685032</c:v>
                </c:pt>
                <c:pt idx="1467">
                  <c:v>181.01022260199215</c:v>
                </c:pt>
                <c:pt idx="1468">
                  <c:v>181.34936475167001</c:v>
                </c:pt>
                <c:pt idx="1469">
                  <c:v>181.05435006330654</c:v>
                </c:pt>
                <c:pt idx="1470">
                  <c:v>177.95965845656798</c:v>
                </c:pt>
                <c:pt idx="1471">
                  <c:v>175.9411779381405</c:v>
                </c:pt>
                <c:pt idx="1472">
                  <c:v>172.22402405024604</c:v>
                </c:pt>
                <c:pt idx="1473">
                  <c:v>171.8976679494296</c:v>
                </c:pt>
                <c:pt idx="1474">
                  <c:v>170.4830943485664</c:v>
                </c:pt>
                <c:pt idx="1475">
                  <c:v>170.22815300846375</c:v>
                </c:pt>
                <c:pt idx="1476">
                  <c:v>166.98205587191498</c:v>
                </c:pt>
                <c:pt idx="1477">
                  <c:v>163.46901098352782</c:v>
                </c:pt>
                <c:pt idx="1478">
                  <c:v>159.57659466977691</c:v>
                </c:pt>
                <c:pt idx="1479">
                  <c:v>162.47294659173835</c:v>
                </c:pt>
                <c:pt idx="1480">
                  <c:v>164.32115436191378</c:v>
                </c:pt>
                <c:pt idx="1481">
                  <c:v>162.87695455027412</c:v>
                </c:pt>
                <c:pt idx="1482">
                  <c:v>163.92774946828749</c:v>
                </c:pt>
                <c:pt idx="1483">
                  <c:v>162.51754183532816</c:v>
                </c:pt>
                <c:pt idx="1484">
                  <c:v>160.93222770393749</c:v>
                </c:pt>
                <c:pt idx="1485">
                  <c:v>160.32052441511624</c:v>
                </c:pt>
                <c:pt idx="1486">
                  <c:v>160.29276933344144</c:v>
                </c:pt>
                <c:pt idx="1487">
                  <c:v>159.88876137490567</c:v>
                </c:pt>
                <c:pt idx="1488">
                  <c:v>164.7448091760171</c:v>
                </c:pt>
                <c:pt idx="1489">
                  <c:v>165.2188285484404</c:v>
                </c:pt>
                <c:pt idx="1490">
                  <c:v>165.57746162626066</c:v>
                </c:pt>
                <c:pt idx="1491">
                  <c:v>164.66700139087263</c:v>
                </c:pt>
                <c:pt idx="1492">
                  <c:v>165.30115822891395</c:v>
                </c:pt>
                <c:pt idx="1493">
                  <c:v>165.94389107533789</c:v>
                </c:pt>
                <c:pt idx="1494">
                  <c:v>170.20039792678898</c:v>
                </c:pt>
                <c:pt idx="1495">
                  <c:v>172.11269186869663</c:v>
                </c:pt>
                <c:pt idx="1496">
                  <c:v>173.7090768472722</c:v>
                </c:pt>
                <c:pt idx="1497">
                  <c:v>175.07344181724056</c:v>
                </c:pt>
                <c:pt idx="1498">
                  <c:v>175.77948119827107</c:v>
                </c:pt>
                <c:pt idx="1499">
                  <c:v>178.16252003667412</c:v>
                </c:pt>
                <c:pt idx="1500">
                  <c:v>176.82060861592581</c:v>
                </c:pt>
                <c:pt idx="1501">
                  <c:v>179.71337420710907</c:v>
                </c:pt>
                <c:pt idx="1502">
                  <c:v>181.09146079048969</c:v>
                </c:pt>
                <c:pt idx="1503">
                  <c:v>180.96360030187549</c:v>
                </c:pt>
                <c:pt idx="1504">
                  <c:v>184.8658400434102</c:v>
                </c:pt>
                <c:pt idx="1505">
                  <c:v>187.59456998334696</c:v>
                </c:pt>
                <c:pt idx="1506">
                  <c:v>188.75092776817957</c:v>
                </c:pt>
                <c:pt idx="1507">
                  <c:v>184.61495281636115</c:v>
                </c:pt>
                <c:pt idx="1508">
                  <c:v>188.86475478853123</c:v>
                </c:pt>
                <c:pt idx="1509">
                  <c:v>190.92034603414189</c:v>
                </c:pt>
                <c:pt idx="1510">
                  <c:v>192.39791431476135</c:v>
                </c:pt>
                <c:pt idx="1511">
                  <c:v>193.17786329530782</c:v>
                </c:pt>
                <c:pt idx="1512">
                  <c:v>197.04174489025829</c:v>
                </c:pt>
                <c:pt idx="1513">
                  <c:v>194.29087325595177</c:v>
                </c:pt>
                <c:pt idx="1514">
                  <c:v>196.84745931853479</c:v>
                </c:pt>
                <c:pt idx="1515">
                  <c:v>198.99005806737313</c:v>
                </c:pt>
                <c:pt idx="1516">
                  <c:v>199.49573070709968</c:v>
                </c:pt>
                <c:pt idx="1517">
                  <c:v>199.87026838228417</c:v>
                </c:pt>
                <c:pt idx="1518">
                  <c:v>201.25817839344856</c:v>
                </c:pt>
                <c:pt idx="1519">
                  <c:v>205.94613643025991</c:v>
                </c:pt>
                <c:pt idx="1520">
                  <c:v>207.8024524265426</c:v>
                </c:pt>
                <c:pt idx="1521">
                  <c:v>208.61499023894319</c:v>
                </c:pt>
                <c:pt idx="1522">
                  <c:v>209.70975669084584</c:v>
                </c:pt>
                <c:pt idx="1523">
                  <c:v>200.90141644472999</c:v>
                </c:pt>
                <c:pt idx="1524">
                  <c:v>200.62448933768269</c:v>
                </c:pt>
                <c:pt idx="1525">
                  <c:v>199.09437351479127</c:v>
                </c:pt>
                <c:pt idx="1526">
                  <c:v>193.37978931086315</c:v>
                </c:pt>
                <c:pt idx="1527">
                  <c:v>200.28113714752607</c:v>
                </c:pt>
                <c:pt idx="1528">
                  <c:v>201.13437201788798</c:v>
                </c:pt>
                <c:pt idx="1529">
                  <c:v>199.74724164384929</c:v>
                </c:pt>
                <c:pt idx="1530">
                  <c:v>199.92219221485553</c:v>
                </c:pt>
                <c:pt idx="1531">
                  <c:v>200.00421004047877</c:v>
                </c:pt>
                <c:pt idx="1532">
                  <c:v>197.19470969431987</c:v>
                </c:pt>
                <c:pt idx="1533">
                  <c:v>195.77015673824775</c:v>
                </c:pt>
                <c:pt idx="1534">
                  <c:v>194.65122153544857</c:v>
                </c:pt>
                <c:pt idx="1535">
                  <c:v>199.73024555450911</c:v>
                </c:pt>
                <c:pt idx="1536">
                  <c:v>201.77273889640807</c:v>
                </c:pt>
                <c:pt idx="1537">
                  <c:v>203.53253581652956</c:v>
                </c:pt>
                <c:pt idx="1538">
                  <c:v>205.55803306908834</c:v>
                </c:pt>
                <c:pt idx="1539">
                  <c:v>201.5213838870836</c:v>
                </c:pt>
                <c:pt idx="1540">
                  <c:v>198.95746923551903</c:v>
                </c:pt>
                <c:pt idx="1541">
                  <c:v>196.02868440912863</c:v>
                </c:pt>
                <c:pt idx="1542">
                  <c:v>197.769302255958</c:v>
                </c:pt>
                <c:pt idx="1543">
                  <c:v>202.02845987363642</c:v>
                </c:pt>
                <c:pt idx="1544">
                  <c:v>196.49802595879774</c:v>
                </c:pt>
                <c:pt idx="1545">
                  <c:v>198.47191123363541</c:v>
                </c:pt>
                <c:pt idx="1546">
                  <c:v>195.53735709251487</c:v>
                </c:pt>
                <c:pt idx="1547">
                  <c:v>196.85011008476215</c:v>
                </c:pt>
                <c:pt idx="1548">
                  <c:v>194.66166867293288</c:v>
                </c:pt>
                <c:pt idx="1549">
                  <c:v>196.03055553823029</c:v>
                </c:pt>
                <c:pt idx="1550">
                  <c:v>201.51764162888026</c:v>
                </c:pt>
                <c:pt idx="1551">
                  <c:v>203.14256132625633</c:v>
                </c:pt>
                <c:pt idx="1552">
                  <c:v>205.7875582388933</c:v>
                </c:pt>
                <c:pt idx="1553">
                  <c:v>205.41956951556466</c:v>
                </c:pt>
                <c:pt idx="1554">
                  <c:v>202.12700600632442</c:v>
                </c:pt>
                <c:pt idx="1555">
                  <c:v>202.36697831361371</c:v>
                </c:pt>
                <c:pt idx="1556">
                  <c:v>200.98982729478391</c:v>
                </c:pt>
                <c:pt idx="1557">
                  <c:v>202.21884725973143</c:v>
                </c:pt>
                <c:pt idx="1558">
                  <c:v>200.93681197023656</c:v>
                </c:pt>
                <c:pt idx="1559">
                  <c:v>202.06557060081957</c:v>
                </c:pt>
                <c:pt idx="1560">
                  <c:v>203.78311118872833</c:v>
                </c:pt>
                <c:pt idx="1561">
                  <c:v>203.46252440264206</c:v>
                </c:pt>
                <c:pt idx="1562">
                  <c:v>202.87343059046597</c:v>
                </c:pt>
                <c:pt idx="1563">
                  <c:v>201.72065913641154</c:v>
                </c:pt>
                <c:pt idx="1564">
                  <c:v>198.52274357423082</c:v>
                </c:pt>
                <c:pt idx="1565">
                  <c:v>197.60121249165789</c:v>
                </c:pt>
                <c:pt idx="1566">
                  <c:v>197.01196275205669</c:v>
                </c:pt>
                <c:pt idx="1567">
                  <c:v>195.76048923788912</c:v>
                </c:pt>
                <c:pt idx="1568">
                  <c:v>194.8628150513625</c:v>
                </c:pt>
                <c:pt idx="1569">
                  <c:v>195.67083096843405</c:v>
                </c:pt>
                <c:pt idx="1570">
                  <c:v>197.23369155060468</c:v>
                </c:pt>
                <c:pt idx="1571">
                  <c:v>197.03254517217508</c:v>
                </c:pt>
                <c:pt idx="1572">
                  <c:v>194.44165507606141</c:v>
                </c:pt>
                <c:pt idx="1573">
                  <c:v>191.86744921443764</c:v>
                </c:pt>
                <c:pt idx="1574">
                  <c:v>194.05105687608759</c:v>
                </c:pt>
                <c:pt idx="1575">
                  <c:v>190.62096537787451</c:v>
                </c:pt>
                <c:pt idx="1576">
                  <c:v>187.76686978812583</c:v>
                </c:pt>
                <c:pt idx="1577">
                  <c:v>188.13423480175388</c:v>
                </c:pt>
                <c:pt idx="1578">
                  <c:v>186.40952155228871</c:v>
                </c:pt>
                <c:pt idx="1579">
                  <c:v>185.6180339422819</c:v>
                </c:pt>
                <c:pt idx="1580">
                  <c:v>186.32921892834199</c:v>
                </c:pt>
                <c:pt idx="1581">
                  <c:v>183.16295663346452</c:v>
                </c:pt>
                <c:pt idx="1582">
                  <c:v>183.18806094891195</c:v>
                </c:pt>
                <c:pt idx="1583">
                  <c:v>182.81742145935596</c:v>
                </c:pt>
                <c:pt idx="1584">
                  <c:v>184.32258889422508</c:v>
                </c:pt>
                <c:pt idx="1585">
                  <c:v>182.55031778009243</c:v>
                </c:pt>
                <c:pt idx="1586">
                  <c:v>181.09816566977068</c:v>
                </c:pt>
                <c:pt idx="1587">
                  <c:v>182.52006785961544</c:v>
                </c:pt>
                <c:pt idx="1588">
                  <c:v>183.61951213427221</c:v>
                </c:pt>
                <c:pt idx="1589">
                  <c:v>186.12214730775707</c:v>
                </c:pt>
                <c:pt idx="1590">
                  <c:v>185.79579120694066</c:v>
                </c:pt>
                <c:pt idx="1591">
                  <c:v>183.4013696665024</c:v>
                </c:pt>
                <c:pt idx="1592">
                  <c:v>184.4688488190057</c:v>
                </c:pt>
                <c:pt idx="1593">
                  <c:v>182.09968752144002</c:v>
                </c:pt>
                <c:pt idx="1594">
                  <c:v>181.12560889659517</c:v>
                </c:pt>
                <c:pt idx="1595">
                  <c:v>181.46849330447637</c:v>
                </c:pt>
                <c:pt idx="1596">
                  <c:v>185.28949485751352</c:v>
                </c:pt>
                <c:pt idx="1597">
                  <c:v>186.93640032183421</c:v>
                </c:pt>
                <c:pt idx="1598">
                  <c:v>187.73506059339741</c:v>
                </c:pt>
                <c:pt idx="1599">
                  <c:v>186.49637312809125</c:v>
                </c:pt>
                <c:pt idx="1600">
                  <c:v>188.17758262594259</c:v>
                </c:pt>
                <c:pt idx="1601">
                  <c:v>188.55601848675551</c:v>
                </c:pt>
                <c:pt idx="1602">
                  <c:v>185.96809101171951</c:v>
                </c:pt>
                <c:pt idx="1603">
                  <c:v>187.64290748514011</c:v>
                </c:pt>
                <c:pt idx="1604">
                  <c:v>184.83636976005889</c:v>
                </c:pt>
                <c:pt idx="1605">
                  <c:v>185.38024461894454</c:v>
                </c:pt>
                <c:pt idx="1606">
                  <c:v>187.17777597594974</c:v>
                </c:pt>
                <c:pt idx="1607">
                  <c:v>189.38586424334659</c:v>
                </c:pt>
                <c:pt idx="1608">
                  <c:v>189.01865515714366</c:v>
                </c:pt>
                <c:pt idx="1609">
                  <c:v>188.38091198832416</c:v>
                </c:pt>
                <c:pt idx="1610">
                  <c:v>189.86986297097877</c:v>
                </c:pt>
                <c:pt idx="1611">
                  <c:v>190.68489562218161</c:v>
                </c:pt>
                <c:pt idx="1612">
                  <c:v>191.12897692897818</c:v>
                </c:pt>
                <c:pt idx="1613">
                  <c:v>195.27524309085578</c:v>
                </c:pt>
                <c:pt idx="1614">
                  <c:v>196.4839924905352</c:v>
                </c:pt>
                <c:pt idx="1615">
                  <c:v>198.86282128845949</c:v>
                </c:pt>
                <c:pt idx="1616">
                  <c:v>199.83003910659824</c:v>
                </c:pt>
                <c:pt idx="1617">
                  <c:v>201.15370701860525</c:v>
                </c:pt>
                <c:pt idx="1618">
                  <c:v>200.05020863089484</c:v>
                </c:pt>
                <c:pt idx="1619">
                  <c:v>197.81062302361988</c:v>
                </c:pt>
                <c:pt idx="1620">
                  <c:v>199.77421708839839</c:v>
                </c:pt>
                <c:pt idx="1621">
                  <c:v>199.05679500533273</c:v>
                </c:pt>
                <c:pt idx="1622">
                  <c:v>198.06821512994992</c:v>
                </c:pt>
                <c:pt idx="1623">
                  <c:v>197.37277881382889</c:v>
                </c:pt>
                <c:pt idx="1624">
                  <c:v>196.88644117481959</c:v>
                </c:pt>
                <c:pt idx="1625">
                  <c:v>195.88148891979719</c:v>
                </c:pt>
                <c:pt idx="1626">
                  <c:v>195.84297484578778</c:v>
                </c:pt>
                <c:pt idx="1627">
                  <c:v>196.26008070803525</c:v>
                </c:pt>
                <c:pt idx="1628">
                  <c:v>196.30779450012787</c:v>
                </c:pt>
                <c:pt idx="1629">
                  <c:v>193.51950028378792</c:v>
                </c:pt>
                <c:pt idx="1630">
                  <c:v>194.60802963868497</c:v>
                </c:pt>
                <c:pt idx="1631">
                  <c:v>193.43186907085968</c:v>
                </c:pt>
                <c:pt idx="1632">
                  <c:v>190.38941315154273</c:v>
                </c:pt>
                <c:pt idx="1633">
                  <c:v>189.81419688020409</c:v>
                </c:pt>
                <c:pt idx="1634">
                  <c:v>193.60713149671616</c:v>
                </c:pt>
                <c:pt idx="1635">
                  <c:v>194.58011862958503</c:v>
                </c:pt>
                <c:pt idx="1636">
                  <c:v>195.58974870736165</c:v>
                </c:pt>
                <c:pt idx="1637">
                  <c:v>196.69231153052124</c:v>
                </c:pt>
                <c:pt idx="1638">
                  <c:v>195.88616674255135</c:v>
                </c:pt>
                <c:pt idx="1639">
                  <c:v>197.03160960762423</c:v>
                </c:pt>
                <c:pt idx="1640">
                  <c:v>197.84586262170137</c:v>
                </c:pt>
                <c:pt idx="1641">
                  <c:v>196.85650310919286</c:v>
                </c:pt>
                <c:pt idx="1642">
                  <c:v>196.15061965558752</c:v>
                </c:pt>
                <c:pt idx="1643">
                  <c:v>195.65227560484249</c:v>
                </c:pt>
                <c:pt idx="1644">
                  <c:v>198.09425500994817</c:v>
                </c:pt>
                <c:pt idx="1645">
                  <c:v>198.71609358140347</c:v>
                </c:pt>
                <c:pt idx="1646">
                  <c:v>198.17814396467307</c:v>
                </c:pt>
                <c:pt idx="1647">
                  <c:v>197.8984101639733</c:v>
                </c:pt>
                <c:pt idx="1648">
                  <c:v>198.42279409471655</c:v>
                </c:pt>
                <c:pt idx="1649">
                  <c:v>197.44450542939296</c:v>
                </c:pt>
                <c:pt idx="1650">
                  <c:v>196.81003673650136</c:v>
                </c:pt>
                <c:pt idx="1651">
                  <c:v>196.22780373103143</c:v>
                </c:pt>
                <c:pt idx="1652">
                  <c:v>194.19716087344307</c:v>
                </c:pt>
                <c:pt idx="1653">
                  <c:v>192.60748077414848</c:v>
                </c:pt>
                <c:pt idx="1654">
                  <c:v>191.85824949635443</c:v>
                </c:pt>
                <c:pt idx="1655">
                  <c:v>192.35425463572236</c:v>
                </c:pt>
                <c:pt idx="1656">
                  <c:v>192.26085410806394</c:v>
                </c:pt>
                <c:pt idx="1657">
                  <c:v>191.92857276509221</c:v>
                </c:pt>
                <c:pt idx="1658">
                  <c:v>193.94642957381916</c:v>
                </c:pt>
                <c:pt idx="1659">
                  <c:v>192.77432311904747</c:v>
                </c:pt>
                <c:pt idx="1660">
                  <c:v>193.67901403970538</c:v>
                </c:pt>
                <c:pt idx="1661">
                  <c:v>195.58132862640414</c:v>
                </c:pt>
                <c:pt idx="1662">
                  <c:v>196.55260055759646</c:v>
                </c:pt>
                <c:pt idx="1663">
                  <c:v>197.4133199443651</c:v>
                </c:pt>
                <c:pt idx="1664">
                  <c:v>197.57470482938422</c:v>
                </c:pt>
                <c:pt idx="1665">
                  <c:v>197.70880241500399</c:v>
                </c:pt>
                <c:pt idx="1666">
                  <c:v>196.73425600788372</c:v>
                </c:pt>
                <c:pt idx="1667">
                  <c:v>198.55252571243241</c:v>
                </c:pt>
                <c:pt idx="1668">
                  <c:v>201.52949211319083</c:v>
                </c:pt>
                <c:pt idx="1669">
                  <c:v>204.23748370558408</c:v>
                </c:pt>
                <c:pt idx="1670">
                  <c:v>203.96741740524291</c:v>
                </c:pt>
                <c:pt idx="1671">
                  <c:v>207.54719923158964</c:v>
                </c:pt>
                <c:pt idx="1672">
                  <c:v>208.82923452108452</c:v>
                </c:pt>
                <c:pt idx="1673">
                  <c:v>209.93398032819604</c:v>
                </c:pt>
                <c:pt idx="1674">
                  <c:v>210.02083190399861</c:v>
                </c:pt>
                <c:pt idx="1675">
                  <c:v>211.67272704592375</c:v>
                </c:pt>
                <c:pt idx="1676">
                  <c:v>214.74574474056794</c:v>
                </c:pt>
                <c:pt idx="1677">
                  <c:v>216.19961205256627</c:v>
                </c:pt>
                <c:pt idx="1678">
                  <c:v>217.66096388097125</c:v>
                </c:pt>
                <c:pt idx="1679">
                  <c:v>219.434482414505</c:v>
                </c:pt>
                <c:pt idx="1680">
                  <c:v>218.29324958991089</c:v>
                </c:pt>
                <c:pt idx="1681">
                  <c:v>216.65133380319466</c:v>
                </c:pt>
                <c:pt idx="1682">
                  <c:v>217.96673756166931</c:v>
                </c:pt>
                <c:pt idx="1683">
                  <c:v>215.5715363841054</c:v>
                </c:pt>
                <c:pt idx="1684">
                  <c:v>218.04937909699311</c:v>
                </c:pt>
                <c:pt idx="1685">
                  <c:v>218.08368313052372</c:v>
                </c:pt>
                <c:pt idx="1686">
                  <c:v>217.13127841777325</c:v>
                </c:pt>
                <c:pt idx="1687">
                  <c:v>215.18000261958076</c:v>
                </c:pt>
                <c:pt idx="1688">
                  <c:v>215.41420561213991</c:v>
                </c:pt>
                <c:pt idx="1689">
                  <c:v>217.39604318565966</c:v>
                </c:pt>
                <c:pt idx="1690">
                  <c:v>216.11198083963802</c:v>
                </c:pt>
                <c:pt idx="1691">
                  <c:v>216.41931379458745</c:v>
                </c:pt>
                <c:pt idx="1692">
                  <c:v>215.52725299536584</c:v>
                </c:pt>
                <c:pt idx="1693">
                  <c:v>215.4651938801604</c:v>
                </c:pt>
                <c:pt idx="1694">
                  <c:v>212.71323075387792</c:v>
                </c:pt>
                <c:pt idx="1695">
                  <c:v>211.38457316426644</c:v>
                </c:pt>
                <c:pt idx="1696">
                  <c:v>209.68777092390118</c:v>
                </c:pt>
                <c:pt idx="1697">
                  <c:v>212.06504044757409</c:v>
                </c:pt>
                <c:pt idx="1698">
                  <c:v>213.98887301894209</c:v>
                </c:pt>
                <c:pt idx="1699">
                  <c:v>215.60599634506116</c:v>
                </c:pt>
                <c:pt idx="1700">
                  <c:v>215.2946092770581</c:v>
                </c:pt>
                <c:pt idx="1701">
                  <c:v>215.89960768659836</c:v>
                </c:pt>
                <c:pt idx="1702">
                  <c:v>218.51435467875834</c:v>
                </c:pt>
                <c:pt idx="1703">
                  <c:v>218.72470077527117</c:v>
                </c:pt>
                <c:pt idx="1704">
                  <c:v>217.14874228938885</c:v>
                </c:pt>
                <c:pt idx="1705">
                  <c:v>220.72369036555628</c:v>
                </c:pt>
                <c:pt idx="1706">
                  <c:v>220.82410762734594</c:v>
                </c:pt>
                <c:pt idx="1707">
                  <c:v>221.19209635067455</c:v>
                </c:pt>
                <c:pt idx="1708">
                  <c:v>218.77771609981849</c:v>
                </c:pt>
                <c:pt idx="1709">
                  <c:v>216.54701835577649</c:v>
                </c:pt>
                <c:pt idx="1710">
                  <c:v>215.54487279440659</c:v>
                </c:pt>
                <c:pt idx="1711">
                  <c:v>216.57087525182277</c:v>
                </c:pt>
                <c:pt idx="1712">
                  <c:v>218.07510712214108</c:v>
                </c:pt>
                <c:pt idx="1713">
                  <c:v>219.01410207632961</c:v>
                </c:pt>
                <c:pt idx="1714">
                  <c:v>222.12547791755807</c:v>
                </c:pt>
                <c:pt idx="1715">
                  <c:v>225.69309740474395</c:v>
                </c:pt>
                <c:pt idx="1716">
                  <c:v>227.95794325489143</c:v>
                </c:pt>
                <c:pt idx="1717">
                  <c:v>229.4620191977846</c:v>
                </c:pt>
                <c:pt idx="1718">
                  <c:v>231.32176559742032</c:v>
                </c:pt>
                <c:pt idx="1719">
                  <c:v>232.44771753435083</c:v>
                </c:pt>
                <c:pt idx="1720">
                  <c:v>232.88462617959098</c:v>
                </c:pt>
                <c:pt idx="1721">
                  <c:v>234.72862390928765</c:v>
                </c:pt>
                <c:pt idx="1722">
                  <c:v>233.52439640493728</c:v>
                </c:pt>
                <c:pt idx="1723">
                  <c:v>234.44280893900742</c:v>
                </c:pt>
                <c:pt idx="1724">
                  <c:v>233.30968434052053</c:v>
                </c:pt>
                <c:pt idx="1725">
                  <c:v>233.52127785643452</c:v>
                </c:pt>
                <c:pt idx="1726">
                  <c:v>231.35482221154987</c:v>
                </c:pt>
                <c:pt idx="1727">
                  <c:v>233.11602247849763</c:v>
                </c:pt>
                <c:pt idx="1728">
                  <c:v>234.39462736463943</c:v>
                </c:pt>
                <c:pt idx="1729">
                  <c:v>237.61842687939327</c:v>
                </c:pt>
                <c:pt idx="1730">
                  <c:v>239.32614403951825</c:v>
                </c:pt>
                <c:pt idx="1731">
                  <c:v>239.60088816261361</c:v>
                </c:pt>
                <c:pt idx="1732">
                  <c:v>236.41201639109093</c:v>
                </c:pt>
                <c:pt idx="1733">
                  <c:v>236.73650136280568</c:v>
                </c:pt>
                <c:pt idx="1734">
                  <c:v>238.00528282116372</c:v>
                </c:pt>
                <c:pt idx="1735">
                  <c:v>237.16124766888498</c:v>
                </c:pt>
                <c:pt idx="1736">
                  <c:v>238.97873773630803</c:v>
                </c:pt>
                <c:pt idx="1737">
                  <c:v>240.17828741790422</c:v>
                </c:pt>
                <c:pt idx="1738">
                  <c:v>243.12094978513201</c:v>
                </c:pt>
                <c:pt idx="1739">
                  <c:v>244.66837355221386</c:v>
                </c:pt>
                <c:pt idx="1740">
                  <c:v>245.92639601823728</c:v>
                </c:pt>
                <c:pt idx="1741">
                  <c:v>245.70482314711441</c:v>
                </c:pt>
                <c:pt idx="1742">
                  <c:v>246.02540993320071</c:v>
                </c:pt>
                <c:pt idx="1743">
                  <c:v>245.88819379907815</c:v>
                </c:pt>
                <c:pt idx="1744">
                  <c:v>245.42134708821126</c:v>
                </c:pt>
                <c:pt idx="1745">
                  <c:v>244.9883366285996</c:v>
                </c:pt>
                <c:pt idx="1746">
                  <c:v>241.91204445802745</c:v>
                </c:pt>
                <c:pt idx="1747">
                  <c:v>245.43756354042574</c:v>
                </c:pt>
                <c:pt idx="1748">
                  <c:v>246.15280263953946</c:v>
                </c:pt>
                <c:pt idx="1749">
                  <c:v>242.81190162850604</c:v>
                </c:pt>
                <c:pt idx="1750">
                  <c:v>243.13545103566997</c:v>
                </c:pt>
                <c:pt idx="1751">
                  <c:v>242.14266111980842</c:v>
                </c:pt>
                <c:pt idx="1752">
                  <c:v>242.71273178611747</c:v>
                </c:pt>
                <c:pt idx="1753">
                  <c:v>240.23972282340907</c:v>
                </c:pt>
                <c:pt idx="1754">
                  <c:v>239.19001939737169</c:v>
                </c:pt>
                <c:pt idx="1755">
                  <c:v>235.08522993058111</c:v>
                </c:pt>
                <c:pt idx="1756">
                  <c:v>238.81563764961237</c:v>
                </c:pt>
                <c:pt idx="1757">
                  <c:v>239.15056975881146</c:v>
                </c:pt>
                <c:pt idx="1758">
                  <c:v>237.33198819941248</c:v>
                </c:pt>
                <c:pt idx="1759">
                  <c:v>237.0332312528457</c:v>
                </c:pt>
                <c:pt idx="1760">
                  <c:v>238.89484878158311</c:v>
                </c:pt>
                <c:pt idx="1761">
                  <c:v>239.55660477387406</c:v>
                </c:pt>
                <c:pt idx="1762">
                  <c:v>238.60310856914759</c:v>
                </c:pt>
                <c:pt idx="1763">
                  <c:v>237.49165788275505</c:v>
                </c:pt>
                <c:pt idx="1764">
                  <c:v>238.51064360604002</c:v>
                </c:pt>
                <c:pt idx="1765">
                  <c:v>236.70094990987397</c:v>
                </c:pt>
                <c:pt idx="1766">
                  <c:v>235.20186364458527</c:v>
                </c:pt>
                <c:pt idx="1767">
                  <c:v>235.12093731093802</c:v>
                </c:pt>
                <c:pt idx="1768">
                  <c:v>235.7728698754452</c:v>
                </c:pt>
                <c:pt idx="1769">
                  <c:v>234.14108937136302</c:v>
                </c:pt>
                <c:pt idx="1770">
                  <c:v>230.8945244525388</c:v>
                </c:pt>
                <c:pt idx="1771">
                  <c:v>231.47129999812887</c:v>
                </c:pt>
                <c:pt idx="1772">
                  <c:v>232.47656410800158</c:v>
                </c:pt>
                <c:pt idx="1773">
                  <c:v>234.63803007528176</c:v>
                </c:pt>
                <c:pt idx="1774">
                  <c:v>234.29233897374806</c:v>
                </c:pt>
                <c:pt idx="1775">
                  <c:v>229.41305798629085</c:v>
                </c:pt>
                <c:pt idx="1776">
                  <c:v>230.22247725018866</c:v>
                </c:pt>
                <c:pt idx="1777">
                  <c:v>228.98191865578085</c:v>
                </c:pt>
                <c:pt idx="1778">
                  <c:v>226.09211568567525</c:v>
                </c:pt>
                <c:pt idx="1779">
                  <c:v>228.70062558082967</c:v>
                </c:pt>
                <c:pt idx="1780">
                  <c:v>223.40673356992724</c:v>
                </c:pt>
                <c:pt idx="1781">
                  <c:v>225.41850920907373</c:v>
                </c:pt>
                <c:pt idx="1782">
                  <c:v>223.47565349183878</c:v>
                </c:pt>
                <c:pt idx="1783">
                  <c:v>226.72486917689031</c:v>
                </c:pt>
                <c:pt idx="1784">
                  <c:v>227.90352458351785</c:v>
                </c:pt>
                <c:pt idx="1785">
                  <c:v>228.75036642944909</c:v>
                </c:pt>
                <c:pt idx="1786">
                  <c:v>231.24504930425184</c:v>
                </c:pt>
                <c:pt idx="1787">
                  <c:v>231.58497109105539</c:v>
                </c:pt>
                <c:pt idx="1788">
                  <c:v>229.4835371824538</c:v>
                </c:pt>
                <c:pt idx="1789">
                  <c:v>225.90515870293331</c:v>
                </c:pt>
                <c:pt idx="1790">
                  <c:v>228.07036692841686</c:v>
                </c:pt>
                <c:pt idx="1791">
                  <c:v>226.99961329998567</c:v>
                </c:pt>
                <c:pt idx="1792">
                  <c:v>226.8821999488558</c:v>
                </c:pt>
                <c:pt idx="1793">
                  <c:v>222.32147869095809</c:v>
                </c:pt>
                <c:pt idx="1794">
                  <c:v>217.96486643256765</c:v>
                </c:pt>
                <c:pt idx="1795">
                  <c:v>216.39265020488864</c:v>
                </c:pt>
                <c:pt idx="1796">
                  <c:v>216.32170322645027</c:v>
                </c:pt>
                <c:pt idx="1797">
                  <c:v>214.98930337863547</c:v>
                </c:pt>
                <c:pt idx="1798">
                  <c:v>215.35417355346129</c:v>
                </c:pt>
                <c:pt idx="1799">
                  <c:v>218.88982791849364</c:v>
                </c:pt>
                <c:pt idx="1800">
                  <c:v>220.94962920458303</c:v>
                </c:pt>
                <c:pt idx="1801">
                  <c:v>224.099675047246</c:v>
                </c:pt>
                <c:pt idx="1802">
                  <c:v>221.50504269292901</c:v>
                </c:pt>
                <c:pt idx="1803">
                  <c:v>218.06575147663273</c:v>
                </c:pt>
                <c:pt idx="1804">
                  <c:v>217.96923240047153</c:v>
                </c:pt>
                <c:pt idx="1805">
                  <c:v>218.70318279060194</c:v>
                </c:pt>
                <c:pt idx="1806">
                  <c:v>216.94743998353408</c:v>
                </c:pt>
                <c:pt idx="1807">
                  <c:v>219.02548477836476</c:v>
                </c:pt>
                <c:pt idx="1808">
                  <c:v>219.61036855006205</c:v>
                </c:pt>
                <c:pt idx="1809">
                  <c:v>220.99921412577729</c:v>
                </c:pt>
                <c:pt idx="1810">
                  <c:v>220.4394346695274</c:v>
                </c:pt>
                <c:pt idx="1811">
                  <c:v>223.56718289039549</c:v>
                </c:pt>
                <c:pt idx="1812">
                  <c:v>224.29676731262202</c:v>
                </c:pt>
                <c:pt idx="1813">
                  <c:v>227.17206903218965</c:v>
                </c:pt>
                <c:pt idx="1814">
                  <c:v>230.65517585495007</c:v>
                </c:pt>
                <c:pt idx="1815">
                  <c:v>229.62948525238414</c:v>
                </c:pt>
                <c:pt idx="1816">
                  <c:v>231.2941664431707</c:v>
                </c:pt>
                <c:pt idx="1817">
                  <c:v>230.3509614485034</c:v>
                </c:pt>
                <c:pt idx="1818">
                  <c:v>232.90021892210493</c:v>
                </c:pt>
                <c:pt idx="1819">
                  <c:v>235.03315017058461</c:v>
                </c:pt>
                <c:pt idx="1820">
                  <c:v>238.56412671286279</c:v>
                </c:pt>
                <c:pt idx="1821">
                  <c:v>237.98064628799173</c:v>
                </c:pt>
                <c:pt idx="1822">
                  <c:v>239.57937017794438</c:v>
                </c:pt>
                <c:pt idx="1823">
                  <c:v>241.99390635622555</c:v>
                </c:pt>
                <c:pt idx="1824">
                  <c:v>241.46780722380575</c:v>
                </c:pt>
                <c:pt idx="1825">
                  <c:v>240.73105014002283</c:v>
                </c:pt>
                <c:pt idx="1826">
                  <c:v>242.65722162276791</c:v>
                </c:pt>
                <c:pt idx="1827">
                  <c:v>243.26377930655957</c:v>
                </c:pt>
                <c:pt idx="1828">
                  <c:v>239.84117232475319</c:v>
                </c:pt>
                <c:pt idx="1829">
                  <c:v>240.61691126482091</c:v>
                </c:pt>
                <c:pt idx="1830">
                  <c:v>245.07690340607869</c:v>
                </c:pt>
                <c:pt idx="1831">
                  <c:v>246.79725068763997</c:v>
                </c:pt>
                <c:pt idx="1832">
                  <c:v>248.64405511098914</c:v>
                </c:pt>
                <c:pt idx="1833">
                  <c:v>245.92577230853672</c:v>
                </c:pt>
                <c:pt idx="1834">
                  <c:v>244.18000885667777</c:v>
                </c:pt>
                <c:pt idx="1835">
                  <c:v>242.90171582538625</c:v>
                </c:pt>
                <c:pt idx="1836">
                  <c:v>238.82889148074921</c:v>
                </c:pt>
                <c:pt idx="1837">
                  <c:v>240.69471904996539</c:v>
                </c:pt>
                <c:pt idx="1838">
                  <c:v>243.60713149671619</c:v>
                </c:pt>
                <c:pt idx="1839">
                  <c:v>243.92148118579689</c:v>
                </c:pt>
                <c:pt idx="1840">
                  <c:v>242.59921662061609</c:v>
                </c:pt>
                <c:pt idx="1841">
                  <c:v>242.3592443133268</c:v>
                </c:pt>
                <c:pt idx="1842">
                  <c:v>240.42636795130076</c:v>
                </c:pt>
                <c:pt idx="1843">
                  <c:v>241.574461582601</c:v>
                </c:pt>
                <c:pt idx="1844">
                  <c:v>243.11081450249799</c:v>
                </c:pt>
                <c:pt idx="1845">
                  <c:v>243.48192177432935</c:v>
                </c:pt>
                <c:pt idx="1846">
                  <c:v>242.57021411954022</c:v>
                </c:pt>
                <c:pt idx="1847">
                  <c:v>239.7407550629635</c:v>
                </c:pt>
                <c:pt idx="1848">
                  <c:v>236.62360990700489</c:v>
                </c:pt>
                <c:pt idx="1849">
                  <c:v>232.18451204071576</c:v>
                </c:pt>
                <c:pt idx="1850">
                  <c:v>228.83706207782652</c:v>
                </c:pt>
                <c:pt idx="1851">
                  <c:v>225.23856896046306</c:v>
                </c:pt>
                <c:pt idx="1852">
                  <c:v>228.57869033437078</c:v>
                </c:pt>
                <c:pt idx="1853">
                  <c:v>231.3025865241282</c:v>
                </c:pt>
                <c:pt idx="1854">
                  <c:v>232.31471144070704</c:v>
                </c:pt>
                <c:pt idx="1855">
                  <c:v>233.94555638023837</c:v>
                </c:pt>
                <c:pt idx="1856">
                  <c:v>228.0872070903319</c:v>
                </c:pt>
                <c:pt idx="1857">
                  <c:v>225.38233404644143</c:v>
                </c:pt>
                <c:pt idx="1858">
                  <c:v>220.10403477805289</c:v>
                </c:pt>
                <c:pt idx="1859">
                  <c:v>219.76193000729742</c:v>
                </c:pt>
                <c:pt idx="1860">
                  <c:v>219.41483555893745</c:v>
                </c:pt>
                <c:pt idx="1861">
                  <c:v>220.91797593727975</c:v>
                </c:pt>
                <c:pt idx="1862">
                  <c:v>225.8682039031753</c:v>
                </c:pt>
                <c:pt idx="1863">
                  <c:v>232.62079697625538</c:v>
                </c:pt>
                <c:pt idx="1864">
                  <c:v>230.98122010091623</c:v>
                </c:pt>
                <c:pt idx="1865">
                  <c:v>227.17175717733937</c:v>
                </c:pt>
                <c:pt idx="1866">
                  <c:v>228.61580106155392</c:v>
                </c:pt>
                <c:pt idx="1867">
                  <c:v>228.81336110920535</c:v>
                </c:pt>
                <c:pt idx="1868">
                  <c:v>228.84454659423318</c:v>
                </c:pt>
                <c:pt idx="1869">
                  <c:v>232.03606913198323</c:v>
                </c:pt>
                <c:pt idx="1870">
                  <c:v>230.9409908252303</c:v>
                </c:pt>
                <c:pt idx="1871">
                  <c:v>232.76035202175498</c:v>
                </c:pt>
                <c:pt idx="1872">
                  <c:v>234.13017445160324</c:v>
                </c:pt>
                <c:pt idx="1873">
                  <c:v>236.21851045649314</c:v>
                </c:pt>
                <c:pt idx="1874">
                  <c:v>233.22111756304147</c:v>
                </c:pt>
                <c:pt idx="1875">
                  <c:v>231.608048349976</c:v>
                </c:pt>
                <c:pt idx="1876">
                  <c:v>235.26766501799403</c:v>
                </c:pt>
                <c:pt idx="1877">
                  <c:v>233.62294253762528</c:v>
                </c:pt>
                <c:pt idx="1878">
                  <c:v>233.08468106604462</c:v>
                </c:pt>
                <c:pt idx="1879">
                  <c:v>234.38839026763384</c:v>
                </c:pt>
                <c:pt idx="1880">
                  <c:v>229.92091360996938</c:v>
                </c:pt>
                <c:pt idx="1881">
                  <c:v>228.31720004241228</c:v>
                </c:pt>
                <c:pt idx="1882">
                  <c:v>226.25895803057426</c:v>
                </c:pt>
                <c:pt idx="1883">
                  <c:v>223.4814228065689</c:v>
                </c:pt>
                <c:pt idx="1884">
                  <c:v>218.8940379589724</c:v>
                </c:pt>
                <c:pt idx="1885">
                  <c:v>219.12933244350751</c:v>
                </c:pt>
                <c:pt idx="1886">
                  <c:v>215.66150650841072</c:v>
                </c:pt>
                <c:pt idx="1887">
                  <c:v>212.81770212872121</c:v>
                </c:pt>
                <c:pt idx="1888">
                  <c:v>214.39256912262758</c:v>
                </c:pt>
                <c:pt idx="1889">
                  <c:v>209.2057992527958</c:v>
                </c:pt>
                <c:pt idx="1890">
                  <c:v>212.06800306865173</c:v>
                </c:pt>
                <c:pt idx="1891">
                  <c:v>213.61838945681123</c:v>
                </c:pt>
                <c:pt idx="1892">
                  <c:v>216.29909374980511</c:v>
                </c:pt>
                <c:pt idx="1893">
                  <c:v>220.60814814352807</c:v>
                </c:pt>
                <c:pt idx="1894">
                  <c:v>222.38041925766075</c:v>
                </c:pt>
                <c:pt idx="1895">
                  <c:v>213.59999002064481</c:v>
                </c:pt>
                <c:pt idx="1896">
                  <c:v>208.42647398194984</c:v>
                </c:pt>
                <c:pt idx="1897">
                  <c:v>206.38117394639838</c:v>
                </c:pt>
                <c:pt idx="1898">
                  <c:v>203.47686972575482</c:v>
                </c:pt>
                <c:pt idx="1899">
                  <c:v>205.71411642165273</c:v>
                </c:pt>
                <c:pt idx="1900">
                  <c:v>208.63479302193588</c:v>
                </c:pt>
                <c:pt idx="1901">
                  <c:v>209.71193967479778</c:v>
                </c:pt>
                <c:pt idx="1902">
                  <c:v>203.0614790651839</c:v>
                </c:pt>
                <c:pt idx="1903">
                  <c:v>200.60156800618719</c:v>
                </c:pt>
                <c:pt idx="1904">
                  <c:v>204.37859802533509</c:v>
                </c:pt>
                <c:pt idx="1905">
                  <c:v>206.42155914950945</c:v>
                </c:pt>
                <c:pt idx="1906">
                  <c:v>209.49473277157878</c:v>
                </c:pt>
                <c:pt idx="1907">
                  <c:v>203.24765641080018</c:v>
                </c:pt>
                <c:pt idx="1908">
                  <c:v>206.2595505547898</c:v>
                </c:pt>
                <c:pt idx="1909">
                  <c:v>210.65327354036339</c:v>
                </c:pt>
                <c:pt idx="1910">
                  <c:v>211.99144270290836</c:v>
                </c:pt>
                <c:pt idx="1911">
                  <c:v>217.75623553773133</c:v>
                </c:pt>
                <c:pt idx="1912">
                  <c:v>220.40653398282305</c:v>
                </c:pt>
                <c:pt idx="1913">
                  <c:v>217.28892104458902</c:v>
                </c:pt>
                <c:pt idx="1914">
                  <c:v>218.14168813267554</c:v>
                </c:pt>
                <c:pt idx="1915">
                  <c:v>217.85400203329363</c:v>
                </c:pt>
                <c:pt idx="1916">
                  <c:v>217.18413781489545</c:v>
                </c:pt>
                <c:pt idx="1917">
                  <c:v>218.40988330391502</c:v>
                </c:pt>
                <c:pt idx="1918">
                  <c:v>226.2070341980029</c:v>
                </c:pt>
                <c:pt idx="1919">
                  <c:v>224.82894761462225</c:v>
                </c:pt>
                <c:pt idx="1920">
                  <c:v>221.88768859422072</c:v>
                </c:pt>
                <c:pt idx="1921">
                  <c:v>222.04174489025829</c:v>
                </c:pt>
                <c:pt idx="1922">
                  <c:v>222.99789186121211</c:v>
                </c:pt>
                <c:pt idx="1923">
                  <c:v>223.10018025210348</c:v>
                </c:pt>
                <c:pt idx="1924">
                  <c:v>223.49436478285546</c:v>
                </c:pt>
                <c:pt idx="1925">
                  <c:v>220.54562124604726</c:v>
                </c:pt>
                <c:pt idx="1926">
                  <c:v>222.15775489456189</c:v>
                </c:pt>
                <c:pt idx="1927">
                  <c:v>226.05453717621671</c:v>
                </c:pt>
                <c:pt idx="1928">
                  <c:v>226.98230535579521</c:v>
                </c:pt>
                <c:pt idx="1929">
                  <c:v>228.26387286301465</c:v>
                </c:pt>
                <c:pt idx="1930">
                  <c:v>228.14973398781274</c:v>
                </c:pt>
                <c:pt idx="1931">
                  <c:v>230.70460484871921</c:v>
                </c:pt>
                <c:pt idx="1932">
                  <c:v>232.36944196693091</c:v>
                </c:pt>
                <c:pt idx="1933">
                  <c:v>232.74086109361258</c:v>
                </c:pt>
                <c:pt idx="1934">
                  <c:v>233.29611865453344</c:v>
                </c:pt>
                <c:pt idx="1935">
                  <c:v>231.17113970473582</c:v>
                </c:pt>
                <c:pt idx="1936">
                  <c:v>229.98920982218038</c:v>
                </c:pt>
                <c:pt idx="1937">
                  <c:v>233.50350212996864</c:v>
                </c:pt>
                <c:pt idx="1938">
                  <c:v>237.18292158097935</c:v>
                </c:pt>
                <c:pt idx="1939">
                  <c:v>238.10086633277407</c:v>
                </c:pt>
                <c:pt idx="1940">
                  <c:v>237.9082959627271</c:v>
                </c:pt>
                <c:pt idx="1941">
                  <c:v>237.31748694887452</c:v>
                </c:pt>
                <c:pt idx="1942">
                  <c:v>235.27327840529904</c:v>
                </c:pt>
                <c:pt idx="1943">
                  <c:v>232.45161571997932</c:v>
                </c:pt>
                <c:pt idx="1944">
                  <c:v>236.43696477911323</c:v>
                </c:pt>
                <c:pt idx="1945">
                  <c:v>237.82783741135526</c:v>
                </c:pt>
                <c:pt idx="1946">
                  <c:v>240.25079367059396</c:v>
                </c:pt>
                <c:pt idx="1947">
                  <c:v>241.87197110976666</c:v>
                </c:pt>
                <c:pt idx="1948">
                  <c:v>243.34985124523644</c:v>
                </c:pt>
                <c:pt idx="1949">
                  <c:v>242.31012717440797</c:v>
                </c:pt>
                <c:pt idx="1950">
                  <c:v>241.17528737424453</c:v>
                </c:pt>
                <c:pt idx="1951">
                  <c:v>237.37783086240341</c:v>
                </c:pt>
                <c:pt idx="1952">
                  <c:v>237.77949990956211</c:v>
                </c:pt>
                <c:pt idx="1953">
                  <c:v>235.94563746249946</c:v>
                </c:pt>
                <c:pt idx="1954">
                  <c:v>234.81641104964106</c:v>
                </c:pt>
                <c:pt idx="1955">
                  <c:v>233.71727862983454</c:v>
                </c:pt>
                <c:pt idx="1956">
                  <c:v>238.2201508130056</c:v>
                </c:pt>
                <c:pt idx="1957">
                  <c:v>242.14515595861064</c:v>
                </c:pt>
                <c:pt idx="1958">
                  <c:v>242.04333534999469</c:v>
                </c:pt>
                <c:pt idx="1959">
                  <c:v>239.56221816117909</c:v>
                </c:pt>
                <c:pt idx="1960">
                  <c:v>235.43856147594664</c:v>
                </c:pt>
                <c:pt idx="1961">
                  <c:v>236.09829041171076</c:v>
                </c:pt>
                <c:pt idx="1962">
                  <c:v>239.70395619063066</c:v>
                </c:pt>
                <c:pt idx="1963">
                  <c:v>238.87894418421888</c:v>
                </c:pt>
                <c:pt idx="1964">
                  <c:v>238.91870567762942</c:v>
                </c:pt>
                <c:pt idx="1965">
                  <c:v>240.39627395824888</c:v>
                </c:pt>
                <c:pt idx="1966">
                  <c:v>243.40271064235861</c:v>
                </c:pt>
                <c:pt idx="1967">
                  <c:v>245.17903586954489</c:v>
                </c:pt>
                <c:pt idx="1968">
                  <c:v>244.31161160349529</c:v>
                </c:pt>
                <c:pt idx="1969">
                  <c:v>242.59968440289151</c:v>
                </c:pt>
                <c:pt idx="1970">
                  <c:v>244.31816055535111</c:v>
                </c:pt>
                <c:pt idx="1971">
                  <c:v>244.91395924680816</c:v>
                </c:pt>
                <c:pt idx="1972">
                  <c:v>247.60713773381318</c:v>
                </c:pt>
                <c:pt idx="1973">
                  <c:v>245.92218597775852</c:v>
                </c:pt>
                <c:pt idx="1974">
                  <c:v>244.33609220924214</c:v>
                </c:pt>
                <c:pt idx="1975">
                  <c:v>242.36641697488324</c:v>
                </c:pt>
                <c:pt idx="1976">
                  <c:v>239.3942843243041</c:v>
                </c:pt>
                <c:pt idx="1977">
                  <c:v>241.815213527016</c:v>
                </c:pt>
                <c:pt idx="1978">
                  <c:v>242.46870536577455</c:v>
                </c:pt>
                <c:pt idx="1979">
                  <c:v>245.9550866644629</c:v>
                </c:pt>
                <c:pt idx="1980">
                  <c:v>246.00825791643538</c:v>
                </c:pt>
                <c:pt idx="1981">
                  <c:v>249.63216720409653</c:v>
                </c:pt>
                <c:pt idx="1982">
                  <c:v>251.01337233597994</c:v>
                </c:pt>
                <c:pt idx="1983">
                  <c:v>251.41098727008503</c:v>
                </c:pt>
                <c:pt idx="1984">
                  <c:v>252.0064741066918</c:v>
                </c:pt>
                <c:pt idx="1985">
                  <c:v>254.05941458607506</c:v>
                </c:pt>
                <c:pt idx="1986">
                  <c:v>253.60800469029695</c:v>
                </c:pt>
                <c:pt idx="1987">
                  <c:v>254.65349807585559</c:v>
                </c:pt>
                <c:pt idx="1988">
                  <c:v>255.71286900225158</c:v>
                </c:pt>
                <c:pt idx="1989">
                  <c:v>250.41227211206817</c:v>
                </c:pt>
                <c:pt idx="1990">
                  <c:v>251.69773780491607</c:v>
                </c:pt>
                <c:pt idx="1991">
                  <c:v>252.11827407051663</c:v>
                </c:pt>
                <c:pt idx="1992">
                  <c:v>249.56698954038833</c:v>
                </c:pt>
                <c:pt idx="1993">
                  <c:v>250.27006630034117</c:v>
                </c:pt>
                <c:pt idx="1994">
                  <c:v>248.18609626335521</c:v>
                </c:pt>
                <c:pt idx="1995">
                  <c:v>247.51015087537658</c:v>
                </c:pt>
                <c:pt idx="1996">
                  <c:v>247.27064635036268</c:v>
                </c:pt>
                <c:pt idx="1997">
                  <c:v>247.31960756185643</c:v>
                </c:pt>
                <c:pt idx="1998">
                  <c:v>248.33906106741679</c:v>
                </c:pt>
                <c:pt idx="1999">
                  <c:v>245.9571137209897</c:v>
                </c:pt>
                <c:pt idx="2000">
                  <c:v>242.94100953652131</c:v>
                </c:pt>
                <c:pt idx="2001">
                  <c:v>245.6165682244856</c:v>
                </c:pt>
                <c:pt idx="2002">
                  <c:v>245.86776730638493</c:v>
                </c:pt>
                <c:pt idx="2003">
                  <c:v>246.42629934323369</c:v>
                </c:pt>
                <c:pt idx="2004">
                  <c:v>245.9142336790764</c:v>
                </c:pt>
                <c:pt idx="2005">
                  <c:v>241.84328046354105</c:v>
                </c:pt>
                <c:pt idx="2006">
                  <c:v>234.76199237826748</c:v>
                </c:pt>
                <c:pt idx="2007">
                  <c:v>234.41037603457846</c:v>
                </c:pt>
                <c:pt idx="2008">
                  <c:v>235.74261995496815</c:v>
                </c:pt>
                <c:pt idx="2009">
                  <c:v>231.18720022952519</c:v>
                </c:pt>
                <c:pt idx="2010">
                  <c:v>236.37849199468602</c:v>
                </c:pt>
                <c:pt idx="2011">
                  <c:v>233.98890420442712</c:v>
                </c:pt>
                <c:pt idx="2012">
                  <c:v>234.9317973442441</c:v>
                </c:pt>
                <c:pt idx="2013">
                  <c:v>236.2247475534987</c:v>
                </c:pt>
                <c:pt idx="2014">
                  <c:v>237.15438686217888</c:v>
                </c:pt>
                <c:pt idx="2015">
                  <c:v>237.72040341543433</c:v>
                </c:pt>
                <c:pt idx="2016">
                  <c:v>236.43524957743668</c:v>
                </c:pt>
                <c:pt idx="2017">
                  <c:v>236.5147725642577</c:v>
                </c:pt>
                <c:pt idx="2018">
                  <c:v>236.12854033218778</c:v>
                </c:pt>
                <c:pt idx="2019">
                  <c:v>232.78608004690295</c:v>
                </c:pt>
                <c:pt idx="2020">
                  <c:v>233.18369498100805</c:v>
                </c:pt>
                <c:pt idx="2021">
                  <c:v>233.27865478291784</c:v>
                </c:pt>
                <c:pt idx="2022">
                  <c:v>235.52229450324643</c:v>
                </c:pt>
                <c:pt idx="2023">
                  <c:v>236.48280744210413</c:v>
                </c:pt>
                <c:pt idx="2024">
                  <c:v>235.97089770537201</c:v>
                </c:pt>
                <c:pt idx="2025">
                  <c:v>237.72445752848796</c:v>
                </c:pt>
                <c:pt idx="2026">
                  <c:v>237.59316663652069</c:v>
                </c:pt>
                <c:pt idx="2027">
                  <c:v>238.01276733757041</c:v>
                </c:pt>
                <c:pt idx="2028">
                  <c:v>237.77014426405376</c:v>
                </c:pt>
                <c:pt idx="2029">
                  <c:v>240.62423985380244</c:v>
                </c:pt>
                <c:pt idx="2030">
                  <c:v>240.97102244731212</c:v>
                </c:pt>
                <c:pt idx="2031">
                  <c:v>243.28966325913268</c:v>
                </c:pt>
                <c:pt idx="2032">
                  <c:v>244.6947252870624</c:v>
                </c:pt>
                <c:pt idx="2033">
                  <c:v>247.5729896277077</c:v>
                </c:pt>
                <c:pt idx="2034">
                  <c:v>250.10930512502262</c:v>
                </c:pt>
                <c:pt idx="2035">
                  <c:v>251.44965727151956</c:v>
                </c:pt>
                <c:pt idx="2036">
                  <c:v>249.29006243334103</c:v>
                </c:pt>
                <c:pt idx="2037">
                  <c:v>249.45939961704227</c:v>
                </c:pt>
                <c:pt idx="2038">
                  <c:v>247.81639233835003</c:v>
                </c:pt>
                <c:pt idx="2039">
                  <c:v>248.2433216283813</c:v>
                </c:pt>
                <c:pt idx="2040">
                  <c:v>252.09332568249434</c:v>
                </c:pt>
                <c:pt idx="2041">
                  <c:v>253.24828012050071</c:v>
                </c:pt>
                <c:pt idx="2042">
                  <c:v>251.29154686242836</c:v>
                </c:pt>
                <c:pt idx="2043">
                  <c:v>252.69614110808266</c:v>
                </c:pt>
                <c:pt idx="2044">
                  <c:v>253.95385171925579</c:v>
                </c:pt>
                <c:pt idx="2045">
                  <c:v>254.91514429523923</c:v>
                </c:pt>
                <c:pt idx="2046">
                  <c:v>256.16193998665261</c:v>
                </c:pt>
                <c:pt idx="2047">
                  <c:v>256.53055241968178</c:v>
                </c:pt>
                <c:pt idx="2048">
                  <c:v>257.92158097934902</c:v>
                </c:pt>
                <c:pt idx="2049">
                  <c:v>263.44640150688264</c:v>
                </c:pt>
                <c:pt idx="2050">
                  <c:v>266.8354840922841</c:v>
                </c:pt>
                <c:pt idx="2051">
                  <c:v>265.96166680180374</c:v>
                </c:pt>
                <c:pt idx="2052">
                  <c:v>269.29258845762831</c:v>
                </c:pt>
                <c:pt idx="2053">
                  <c:v>267.28642620578682</c:v>
                </c:pt>
                <c:pt idx="2054">
                  <c:v>267.34754975644137</c:v>
                </c:pt>
                <c:pt idx="2055">
                  <c:v>267.50394496385599</c:v>
                </c:pt>
                <c:pt idx="2056">
                  <c:v>271.90000686080668</c:v>
                </c:pt>
                <c:pt idx="2057">
                  <c:v>275.19459742657375</c:v>
                </c:pt>
                <c:pt idx="2058">
                  <c:v>273.86687540151314</c:v>
                </c:pt>
                <c:pt idx="2059">
                  <c:v>269.08317792566629</c:v>
                </c:pt>
                <c:pt idx="2060">
                  <c:v>267.04926059214995</c:v>
                </c:pt>
                <c:pt idx="2061">
                  <c:v>270.73257822878918</c:v>
                </c:pt>
                <c:pt idx="2062">
                  <c:v>273.64888886116842</c:v>
                </c:pt>
                <c:pt idx="2063">
                  <c:v>274.14863625873977</c:v>
                </c:pt>
                <c:pt idx="2064">
                  <c:v>274.08766863551034</c:v>
                </c:pt>
                <c:pt idx="2065">
                  <c:v>275.10712214107065</c:v>
                </c:pt>
                <c:pt idx="2066">
                  <c:v>275.53763776188009</c:v>
                </c:pt>
                <c:pt idx="2067">
                  <c:v>272.87720403415437</c:v>
                </c:pt>
                <c:pt idx="2068">
                  <c:v>269.33281773331419</c:v>
                </c:pt>
                <c:pt idx="2069">
                  <c:v>270.72868004316069</c:v>
                </c:pt>
                <c:pt idx="2070">
                  <c:v>270.5644884644891</c:v>
                </c:pt>
                <c:pt idx="2071">
                  <c:v>271.26273147426264</c:v>
                </c:pt>
                <c:pt idx="2072">
                  <c:v>269.49482632803387</c:v>
                </c:pt>
                <c:pt idx="2073">
                  <c:v>269.02049510076029</c:v>
                </c:pt>
                <c:pt idx="2074">
                  <c:v>275.15187331208563</c:v>
                </c:pt>
                <c:pt idx="2075">
                  <c:v>278.34370770468593</c:v>
                </c:pt>
                <c:pt idx="2076">
                  <c:v>284.37965833182608</c:v>
                </c:pt>
                <c:pt idx="2077">
                  <c:v>289.56861118560977</c:v>
                </c:pt>
                <c:pt idx="2078">
                  <c:v>288.01619774092342</c:v>
                </c:pt>
                <c:pt idx="2079">
                  <c:v>294.93563315890253</c:v>
                </c:pt>
                <c:pt idx="2080">
                  <c:v>307.08440663377638</c:v>
                </c:pt>
                <c:pt idx="2081">
                  <c:v>307.85156956546143</c:v>
                </c:pt>
                <c:pt idx="2082">
                  <c:v>307.88571767156697</c:v>
                </c:pt>
                <c:pt idx="2083">
                  <c:v>312.97269398930962</c:v>
                </c:pt>
                <c:pt idx="2084">
                  <c:v>318.44714995852331</c:v>
                </c:pt>
                <c:pt idx="2085">
                  <c:v>312.79930269255476</c:v>
                </c:pt>
                <c:pt idx="2086">
                  <c:v>308.65459580492853</c:v>
                </c:pt>
                <c:pt idx="2087">
                  <c:v>310.27343433272421</c:v>
                </c:pt>
                <c:pt idx="2088">
                  <c:v>306.71002488601704</c:v>
                </c:pt>
                <c:pt idx="2089">
                  <c:v>307.65837548571392</c:v>
                </c:pt>
                <c:pt idx="2090">
                  <c:v>312.82284773375085</c:v>
                </c:pt>
                <c:pt idx="2091">
                  <c:v>315.53068339871891</c:v>
                </c:pt>
                <c:pt idx="2092">
                  <c:v>318.22152297434684</c:v>
                </c:pt>
                <c:pt idx="2093">
                  <c:v>322.88437669571073</c:v>
                </c:pt>
                <c:pt idx="2094">
                  <c:v>329.26102874678008</c:v>
                </c:pt>
                <c:pt idx="2095">
                  <c:v>331.50872258016233</c:v>
                </c:pt>
                <c:pt idx="2096">
                  <c:v>329.91561207751465</c:v>
                </c:pt>
                <c:pt idx="2097">
                  <c:v>325.30514997099749</c:v>
                </c:pt>
                <c:pt idx="2098">
                  <c:v>324.99126806419224</c:v>
                </c:pt>
                <c:pt idx="2099">
                  <c:v>316.0101602310221</c:v>
                </c:pt>
                <c:pt idx="2100">
                  <c:v>316.6307513830763</c:v>
                </c:pt>
                <c:pt idx="2101">
                  <c:v>321.19817752025494</c:v>
                </c:pt>
                <c:pt idx="2102">
                  <c:v>318.84242598125132</c:v>
                </c:pt>
                <c:pt idx="2103">
                  <c:v>316.48932520847501</c:v>
                </c:pt>
                <c:pt idx="2104">
                  <c:v>315.54752356063392</c:v>
                </c:pt>
                <c:pt idx="2105">
                  <c:v>316.79494296174789</c:v>
                </c:pt>
                <c:pt idx="2106">
                  <c:v>320.88413968602453</c:v>
                </c:pt>
                <c:pt idx="2107">
                  <c:v>320.73850347094447</c:v>
                </c:pt>
                <c:pt idx="2108">
                  <c:v>319.22959377787203</c:v>
                </c:pt>
                <c:pt idx="2109">
                  <c:v>320.56838665011759</c:v>
                </c:pt>
                <c:pt idx="2110">
                  <c:v>327.10907435243342</c:v>
                </c:pt>
                <c:pt idx="2111">
                  <c:v>329.57943254891444</c:v>
                </c:pt>
                <c:pt idx="2112">
                  <c:v>336.29242005600918</c:v>
                </c:pt>
                <c:pt idx="2113">
                  <c:v>335.36511965870608</c:v>
                </c:pt>
                <c:pt idx="2114">
                  <c:v>336.27121392619023</c:v>
                </c:pt>
                <c:pt idx="2115">
                  <c:v>336.39205768067313</c:v>
                </c:pt>
                <c:pt idx="2116">
                  <c:v>322.53603482794966</c:v>
                </c:pt>
                <c:pt idx="2117">
                  <c:v>318.52932371157169</c:v>
                </c:pt>
                <c:pt idx="2118">
                  <c:v>320.63418802352635</c:v>
                </c:pt>
                <c:pt idx="2119">
                  <c:v>311.10530714584206</c:v>
                </c:pt>
                <c:pt idx="2120">
                  <c:v>313.16479657708112</c:v>
                </c:pt>
                <c:pt idx="2121">
                  <c:v>320.21193655624927</c:v>
                </c:pt>
                <c:pt idx="2122">
                  <c:v>323.55969837398879</c:v>
                </c:pt>
                <c:pt idx="2123">
                  <c:v>327.10361689255353</c:v>
                </c:pt>
                <c:pt idx="2124">
                  <c:v>325.64709881432788</c:v>
                </c:pt>
                <c:pt idx="2125">
                  <c:v>325.56726397265658</c:v>
                </c:pt>
                <c:pt idx="2126">
                  <c:v>327.16208967698071</c:v>
                </c:pt>
                <c:pt idx="2127">
                  <c:v>325.81674785287936</c:v>
                </c:pt>
                <c:pt idx="2128">
                  <c:v>326.55303715438691</c:v>
                </c:pt>
                <c:pt idx="2129">
                  <c:v>321.91092178056641</c:v>
                </c:pt>
                <c:pt idx="2130">
                  <c:v>321.73222895135689</c:v>
                </c:pt>
                <c:pt idx="2131">
                  <c:v>324.42883784171499</c:v>
                </c:pt>
                <c:pt idx="2132">
                  <c:v>324.06739807024223</c:v>
                </c:pt>
                <c:pt idx="2133">
                  <c:v>321.87661774703582</c:v>
                </c:pt>
                <c:pt idx="2134">
                  <c:v>325.89455563802386</c:v>
                </c:pt>
                <c:pt idx="2135">
                  <c:v>327.36089714403329</c:v>
                </c:pt>
                <c:pt idx="2136">
                  <c:v>325.68561288833729</c:v>
                </c:pt>
                <c:pt idx="2137">
                  <c:v>325.13409758561977</c:v>
                </c:pt>
                <c:pt idx="2138">
                  <c:v>319.42247600276932</c:v>
                </c:pt>
                <c:pt idx="2139">
                  <c:v>322.48364321310294</c:v>
                </c:pt>
                <c:pt idx="2140">
                  <c:v>325.15234109436102</c:v>
                </c:pt>
                <c:pt idx="2141">
                  <c:v>322.5343196262732</c:v>
                </c:pt>
                <c:pt idx="2142">
                  <c:v>326.02865322364357</c:v>
                </c:pt>
                <c:pt idx="2143">
                  <c:v>331.24957119958088</c:v>
                </c:pt>
                <c:pt idx="2144">
                  <c:v>334.89375105251014</c:v>
                </c:pt>
                <c:pt idx="2145">
                  <c:v>335.61164091785122</c:v>
                </c:pt>
                <c:pt idx="2146">
                  <c:v>338.00325576463689</c:v>
                </c:pt>
                <c:pt idx="2147">
                  <c:v>338.5511847365762</c:v>
                </c:pt>
                <c:pt idx="2148">
                  <c:v>334.72176310258152</c:v>
                </c:pt>
                <c:pt idx="2149">
                  <c:v>334.51781003049939</c:v>
                </c:pt>
                <c:pt idx="2150">
                  <c:v>335.15742432842057</c:v>
                </c:pt>
                <c:pt idx="2151">
                  <c:v>334.18584054237795</c:v>
                </c:pt>
                <c:pt idx="2152">
                  <c:v>341.59114581709093</c:v>
                </c:pt>
                <c:pt idx="2153">
                  <c:v>344.05386356974009</c:v>
                </c:pt>
                <c:pt idx="2154">
                  <c:v>346.60904628549685</c:v>
                </c:pt>
                <c:pt idx="2155">
                  <c:v>346.09074352433407</c:v>
                </c:pt>
                <c:pt idx="2156">
                  <c:v>346.26850078899275</c:v>
                </c:pt>
                <c:pt idx="2157">
                  <c:v>350.54559006056223</c:v>
                </c:pt>
                <c:pt idx="2158">
                  <c:v>352.19452258140973</c:v>
                </c:pt>
                <c:pt idx="2159">
                  <c:v>348.70018898403924</c:v>
                </c:pt>
                <c:pt idx="2160">
                  <c:v>350.38467295781851</c:v>
                </c:pt>
                <c:pt idx="2161">
                  <c:v>351.10412209741099</c:v>
                </c:pt>
                <c:pt idx="2162">
                  <c:v>349.95774366778727</c:v>
                </c:pt>
                <c:pt idx="2163">
                  <c:v>339.31008351472894</c:v>
                </c:pt>
                <c:pt idx="2164">
                  <c:v>341.53984569422011</c:v>
                </c:pt>
                <c:pt idx="2165">
                  <c:v>348.72716442858837</c:v>
                </c:pt>
                <c:pt idx="2166">
                  <c:v>346.32104833126471</c:v>
                </c:pt>
                <c:pt idx="2167">
                  <c:v>346.32993619449763</c:v>
                </c:pt>
                <c:pt idx="2168">
                  <c:v>339.00867580193471</c:v>
                </c:pt>
                <c:pt idx="2169">
                  <c:v>337.5732079261029</c:v>
                </c:pt>
                <c:pt idx="2170">
                  <c:v>331.93596372504379</c:v>
                </c:pt>
                <c:pt idx="2171">
                  <c:v>337.18167416157826</c:v>
                </c:pt>
                <c:pt idx="2172">
                  <c:v>339.18440601006665</c:v>
                </c:pt>
                <c:pt idx="2173">
                  <c:v>339.21434407569342</c:v>
                </c:pt>
                <c:pt idx="2174">
                  <c:v>337.73412502884662</c:v>
                </c:pt>
                <c:pt idx="2175">
                  <c:v>333.04102138700569</c:v>
                </c:pt>
                <c:pt idx="2176">
                  <c:v>332.87682980833398</c:v>
                </c:pt>
                <c:pt idx="2177">
                  <c:v>339.32068657963839</c:v>
                </c:pt>
                <c:pt idx="2178">
                  <c:v>333.17761381142759</c:v>
                </c:pt>
                <c:pt idx="2179">
                  <c:v>334.82249221922149</c:v>
                </c:pt>
                <c:pt idx="2180">
                  <c:v>335.88685282322194</c:v>
                </c:pt>
                <c:pt idx="2181">
                  <c:v>326.47257860301505</c:v>
                </c:pt>
                <c:pt idx="2182">
                  <c:v>330.73313956751969</c:v>
                </c:pt>
                <c:pt idx="2183">
                  <c:v>335.97308068932392</c:v>
                </c:pt>
                <c:pt idx="2184">
                  <c:v>338.71366111357133</c:v>
                </c:pt>
                <c:pt idx="2185">
                  <c:v>342.38887052410331</c:v>
                </c:pt>
                <c:pt idx="2186">
                  <c:v>344.14087107296785</c:v>
                </c:pt>
                <c:pt idx="2187">
                  <c:v>342.3322688687777</c:v>
                </c:pt>
                <c:pt idx="2188">
                  <c:v>343.37090144763022</c:v>
                </c:pt>
                <c:pt idx="2189">
                  <c:v>345.25684365468942</c:v>
                </c:pt>
                <c:pt idx="2190">
                  <c:v>347.80906374936853</c:v>
                </c:pt>
                <c:pt idx="2191">
                  <c:v>353.4617447655163</c:v>
                </c:pt>
                <c:pt idx="2192">
                  <c:v>355.57580879555422</c:v>
                </c:pt>
                <c:pt idx="2193">
                  <c:v>354.62106517142661</c:v>
                </c:pt>
                <c:pt idx="2194">
                  <c:v>357.0259338493492</c:v>
                </c:pt>
                <c:pt idx="2195">
                  <c:v>357.62017326655484</c:v>
                </c:pt>
                <c:pt idx="2196">
                  <c:v>359.76916503982386</c:v>
                </c:pt>
                <c:pt idx="2197">
                  <c:v>363.70134284698531</c:v>
                </c:pt>
                <c:pt idx="2198">
                  <c:v>362.42523279964576</c:v>
                </c:pt>
                <c:pt idx="2199">
                  <c:v>364.34688238706178</c:v>
                </c:pt>
                <c:pt idx="2200">
                  <c:v>367.05159950352709</c:v>
                </c:pt>
                <c:pt idx="2201">
                  <c:v>370.97566908458128</c:v>
                </c:pt>
                <c:pt idx="2202">
                  <c:v>367.99449264334407</c:v>
                </c:pt>
                <c:pt idx="2203">
                  <c:v>369.28650728804786</c:v>
                </c:pt>
                <c:pt idx="2204">
                  <c:v>369.31067603894445</c:v>
                </c:pt>
                <c:pt idx="2205">
                  <c:v>370.52987257610823</c:v>
                </c:pt>
                <c:pt idx="2206">
                  <c:v>364.94829446582384</c:v>
                </c:pt>
                <c:pt idx="2207">
                  <c:v>364.80452937984546</c:v>
                </c:pt>
                <c:pt idx="2208">
                  <c:v>366.71417255552575</c:v>
                </c:pt>
                <c:pt idx="2209">
                  <c:v>370.47436241275864</c:v>
                </c:pt>
                <c:pt idx="2210">
                  <c:v>370.38423636102817</c:v>
                </c:pt>
                <c:pt idx="2211">
                  <c:v>372.45386107490134</c:v>
                </c:pt>
                <c:pt idx="2212">
                  <c:v>377.59541199144269</c:v>
                </c:pt>
                <c:pt idx="2213">
                  <c:v>378.50088254922628</c:v>
                </c:pt>
                <c:pt idx="2214">
                  <c:v>375.83717434557263</c:v>
                </c:pt>
                <c:pt idx="2215">
                  <c:v>371.57536596166682</c:v>
                </c:pt>
                <c:pt idx="2216">
                  <c:v>365.33593004471999</c:v>
                </c:pt>
                <c:pt idx="2217">
                  <c:v>369.37928410600574</c:v>
                </c:pt>
                <c:pt idx="2218">
                  <c:v>366.20070354454225</c:v>
                </c:pt>
                <c:pt idx="2219">
                  <c:v>361.69424503059298</c:v>
                </c:pt>
                <c:pt idx="2220">
                  <c:v>360.2809188491309</c:v>
                </c:pt>
                <c:pt idx="2221">
                  <c:v>350.39870642608105</c:v>
                </c:pt>
                <c:pt idx="2222">
                  <c:v>349.44848469728254</c:v>
                </c:pt>
                <c:pt idx="2223">
                  <c:v>361.10281230703981</c:v>
                </c:pt>
                <c:pt idx="2224">
                  <c:v>361.83380007609259</c:v>
                </c:pt>
                <c:pt idx="2225">
                  <c:v>365.14491894892438</c:v>
                </c:pt>
                <c:pt idx="2226">
                  <c:v>362.14783791032301</c:v>
                </c:pt>
                <c:pt idx="2227">
                  <c:v>361.49855611204322</c:v>
                </c:pt>
                <c:pt idx="2228">
                  <c:v>363.30762609850871</c:v>
                </c:pt>
                <c:pt idx="2229">
                  <c:v>366.37206778477025</c:v>
                </c:pt>
                <c:pt idx="2230">
                  <c:v>369.75288621663935</c:v>
                </c:pt>
                <c:pt idx="2231">
                  <c:v>372.69367745476546</c:v>
                </c:pt>
                <c:pt idx="2232">
                  <c:v>373.83491027935958</c:v>
                </c:pt>
                <c:pt idx="2233">
                  <c:v>376.79347724395154</c:v>
                </c:pt>
                <c:pt idx="2234">
                  <c:v>376.17428943872363</c:v>
                </c:pt>
                <c:pt idx="2235">
                  <c:v>365.40438218435611</c:v>
                </c:pt>
                <c:pt idx="2236">
                  <c:v>365.33374706076802</c:v>
                </c:pt>
                <c:pt idx="2237">
                  <c:v>372.38291409646297</c:v>
                </c:pt>
                <c:pt idx="2238">
                  <c:v>371.8212635111114</c:v>
                </c:pt>
                <c:pt idx="2239">
                  <c:v>373.43027861112324</c:v>
                </c:pt>
                <c:pt idx="2240">
                  <c:v>372.90948101115822</c:v>
                </c:pt>
                <c:pt idx="2241">
                  <c:v>372.83370028254052</c:v>
                </c:pt>
                <c:pt idx="2242">
                  <c:v>377.69068364820276</c:v>
                </c:pt>
                <c:pt idx="2243">
                  <c:v>380.32383007652919</c:v>
                </c:pt>
                <c:pt idx="2244">
                  <c:v>381.79703238924481</c:v>
                </c:pt>
                <c:pt idx="2245">
                  <c:v>382.54189769913495</c:v>
                </c:pt>
                <c:pt idx="2246">
                  <c:v>383.47512333859328</c:v>
                </c:pt>
                <c:pt idx="2247">
                  <c:v>384.25055042381075</c:v>
                </c:pt>
                <c:pt idx="2248">
                  <c:v>388.3798204963482</c:v>
                </c:pt>
                <c:pt idx="2249">
                  <c:v>390.15255939275625</c:v>
                </c:pt>
                <c:pt idx="2250">
                  <c:v>392.75763888455759</c:v>
                </c:pt>
                <c:pt idx="2251">
                  <c:v>392.43845544529756</c:v>
                </c:pt>
                <c:pt idx="2252">
                  <c:v>390.05993850222353</c:v>
                </c:pt>
                <c:pt idx="2253">
                  <c:v>393.72220593646892</c:v>
                </c:pt>
                <c:pt idx="2254">
                  <c:v>390.1793789098802</c:v>
                </c:pt>
                <c:pt idx="2255">
                  <c:v>387.42398538024463</c:v>
                </c:pt>
                <c:pt idx="2256">
                  <c:v>383.07017981550666</c:v>
                </c:pt>
                <c:pt idx="2257">
                  <c:v>380.79161235194692</c:v>
                </c:pt>
                <c:pt idx="2258">
                  <c:v>374.02171133467641</c:v>
                </c:pt>
                <c:pt idx="2259">
                  <c:v>378.07566846087161</c:v>
                </c:pt>
                <c:pt idx="2260">
                  <c:v>384.90575746424588</c:v>
                </c:pt>
                <c:pt idx="2261">
                  <c:v>390.6053726353606</c:v>
                </c:pt>
                <c:pt idx="2262">
                  <c:v>392.38887052410325</c:v>
                </c:pt>
                <c:pt idx="2263">
                  <c:v>390.37148149765176</c:v>
                </c:pt>
                <c:pt idx="2264">
                  <c:v>392.78009243377761</c:v>
                </c:pt>
                <c:pt idx="2265">
                  <c:v>392.33429592530456</c:v>
                </c:pt>
                <c:pt idx="2266">
                  <c:v>393.35515277769116</c:v>
                </c:pt>
                <c:pt idx="2267">
                  <c:v>390.26014931610234</c:v>
                </c:pt>
                <c:pt idx="2268">
                  <c:v>390.00895023420298</c:v>
                </c:pt>
                <c:pt idx="2269">
                  <c:v>389.27063387616869</c:v>
                </c:pt>
                <c:pt idx="2270">
                  <c:v>385.07150831716888</c:v>
                </c:pt>
                <c:pt idx="2271">
                  <c:v>393.59029133480112</c:v>
                </c:pt>
                <c:pt idx="2272">
                  <c:v>393.54725536546272</c:v>
                </c:pt>
                <c:pt idx="2273">
                  <c:v>398.61520853733839</c:v>
                </c:pt>
                <c:pt idx="2274">
                  <c:v>401.35656859871142</c:v>
                </c:pt>
                <c:pt idx="2275">
                  <c:v>396.84621189913366</c:v>
                </c:pt>
                <c:pt idx="2276">
                  <c:v>399.11495593490969</c:v>
                </c:pt>
                <c:pt idx="2277">
                  <c:v>394.0696122396792</c:v>
                </c:pt>
                <c:pt idx="2278">
                  <c:v>394.64950633377202</c:v>
                </c:pt>
                <c:pt idx="2279">
                  <c:v>393.64330665934853</c:v>
                </c:pt>
                <c:pt idx="2280">
                  <c:v>400.76591551228398</c:v>
                </c:pt>
                <c:pt idx="2281">
                  <c:v>394.84067335699274</c:v>
                </c:pt>
                <c:pt idx="2282">
                  <c:v>391.82909106785337</c:v>
                </c:pt>
                <c:pt idx="2283">
                  <c:v>397.83525955679193</c:v>
                </c:pt>
                <c:pt idx="2284">
                  <c:v>398.76224809924474</c:v>
                </c:pt>
                <c:pt idx="2285">
                  <c:v>397.26706001958445</c:v>
                </c:pt>
                <c:pt idx="2286">
                  <c:v>391.19134789903387</c:v>
                </c:pt>
                <c:pt idx="2287">
                  <c:v>387.75408373926439</c:v>
                </c:pt>
                <c:pt idx="2288">
                  <c:v>386.4650317156383</c:v>
                </c:pt>
                <c:pt idx="2289">
                  <c:v>386.61674910029876</c:v>
                </c:pt>
                <c:pt idx="2290">
                  <c:v>381.98040304120849</c:v>
                </c:pt>
                <c:pt idx="2291">
                  <c:v>381.92333360360755</c:v>
                </c:pt>
                <c:pt idx="2292">
                  <c:v>387.89005245398585</c:v>
                </c:pt>
                <c:pt idx="2293">
                  <c:v>388.56911639046723</c:v>
                </c:pt>
                <c:pt idx="2294">
                  <c:v>392.41849673487974</c:v>
                </c:pt>
                <c:pt idx="2295">
                  <c:v>396.12489163043949</c:v>
                </c:pt>
                <c:pt idx="2296">
                  <c:v>400.2819167846518</c:v>
                </c:pt>
                <c:pt idx="2297">
                  <c:v>403.36834423785791</c:v>
                </c:pt>
                <c:pt idx="2298">
                  <c:v>403.89740599135541</c:v>
                </c:pt>
                <c:pt idx="2299">
                  <c:v>406.61054318877825</c:v>
                </c:pt>
                <c:pt idx="2300">
                  <c:v>409.82576669514941</c:v>
                </c:pt>
                <c:pt idx="2301">
                  <c:v>406.47379483693112</c:v>
                </c:pt>
                <c:pt idx="2302">
                  <c:v>403.80369360884674</c:v>
                </c:pt>
                <c:pt idx="2303">
                  <c:v>397.73640156925364</c:v>
                </c:pt>
                <c:pt idx="2304">
                  <c:v>389.76414417673436</c:v>
                </c:pt>
                <c:pt idx="2305">
                  <c:v>387.22252714696469</c:v>
                </c:pt>
                <c:pt idx="2306">
                  <c:v>387.45174046191943</c:v>
                </c:pt>
                <c:pt idx="2307">
                  <c:v>388.70071913728475</c:v>
                </c:pt>
                <c:pt idx="2308">
                  <c:v>382.99096868353598</c:v>
                </c:pt>
                <c:pt idx="2309">
                  <c:v>375.87818325838424</c:v>
                </c:pt>
                <c:pt idx="2310">
                  <c:v>382.17281748383033</c:v>
                </c:pt>
                <c:pt idx="2311">
                  <c:v>383.04460771778383</c:v>
                </c:pt>
                <c:pt idx="2312">
                  <c:v>383.54653809930704</c:v>
                </c:pt>
                <c:pt idx="2313">
                  <c:v>390.24003467825935</c:v>
                </c:pt>
                <c:pt idx="2314">
                  <c:v>393.16632466584753</c:v>
                </c:pt>
                <c:pt idx="2315">
                  <c:v>380.40912237808033</c:v>
                </c:pt>
                <c:pt idx="2316">
                  <c:v>370.36973511049018</c:v>
                </c:pt>
                <c:pt idx="2317">
                  <c:v>378.31953895378939</c:v>
                </c:pt>
                <c:pt idx="2318">
                  <c:v>386.76643942843242</c:v>
                </c:pt>
                <c:pt idx="2319">
                  <c:v>379.51253968352972</c:v>
                </c:pt>
                <c:pt idx="2320">
                  <c:v>387.59597333017319</c:v>
                </c:pt>
                <c:pt idx="2321">
                  <c:v>392.4468755262551</c:v>
                </c:pt>
                <c:pt idx="2322">
                  <c:v>393.83400590029379</c:v>
                </c:pt>
                <c:pt idx="2323">
                  <c:v>398.51385571099792</c:v>
                </c:pt>
                <c:pt idx="2324">
                  <c:v>398.36432131028937</c:v>
                </c:pt>
                <c:pt idx="2325">
                  <c:v>398.87903774067399</c:v>
                </c:pt>
                <c:pt idx="2326">
                  <c:v>397.53665853765023</c:v>
                </c:pt>
                <c:pt idx="2327">
                  <c:v>397.97294347318984</c:v>
                </c:pt>
                <c:pt idx="2328">
                  <c:v>397.93427347175532</c:v>
                </c:pt>
                <c:pt idx="2329">
                  <c:v>397.41659442029299</c:v>
                </c:pt>
                <c:pt idx="2330">
                  <c:v>394.70860282789982</c:v>
                </c:pt>
                <c:pt idx="2331">
                  <c:v>391.88803163455606</c:v>
                </c:pt>
                <c:pt idx="2332">
                  <c:v>397.5534986995653</c:v>
                </c:pt>
                <c:pt idx="2333">
                  <c:v>396.29953034659547</c:v>
                </c:pt>
                <c:pt idx="2334">
                  <c:v>388.19286351360626</c:v>
                </c:pt>
                <c:pt idx="2335">
                  <c:v>383.15079429430369</c:v>
                </c:pt>
                <c:pt idx="2336">
                  <c:v>383.9073541610793</c:v>
                </c:pt>
                <c:pt idx="2337">
                  <c:v>384.92197391646033</c:v>
                </c:pt>
                <c:pt idx="2338">
                  <c:v>379.73161771585035</c:v>
                </c:pt>
                <c:pt idx="2339">
                  <c:v>378.88181324884147</c:v>
                </c:pt>
                <c:pt idx="2340">
                  <c:v>382.66180588906701</c:v>
                </c:pt>
                <c:pt idx="2341">
                  <c:v>376.86348865783913</c:v>
                </c:pt>
                <c:pt idx="2342">
                  <c:v>377.65591183239673</c:v>
                </c:pt>
                <c:pt idx="2343">
                  <c:v>378.22208431307735</c:v>
                </c:pt>
                <c:pt idx="2344">
                  <c:v>380.59296081231952</c:v>
                </c:pt>
                <c:pt idx="2345">
                  <c:v>386.67600152185167</c:v>
                </c:pt>
                <c:pt idx="2346">
                  <c:v>388.45606900724124</c:v>
                </c:pt>
                <c:pt idx="2347">
                  <c:v>390.63343957188567</c:v>
                </c:pt>
                <c:pt idx="2348">
                  <c:v>396.53997043616022</c:v>
                </c:pt>
                <c:pt idx="2349">
                  <c:v>397.05032089864096</c:v>
                </c:pt>
                <c:pt idx="2350">
                  <c:v>394.86874029351782</c:v>
                </c:pt>
                <c:pt idx="2351">
                  <c:v>397.07433372211244</c:v>
                </c:pt>
                <c:pt idx="2352">
                  <c:v>396.51221535448542</c:v>
                </c:pt>
                <c:pt idx="2353">
                  <c:v>392.01511248604447</c:v>
                </c:pt>
                <c:pt idx="2354">
                  <c:v>396.76310258153444</c:v>
                </c:pt>
                <c:pt idx="2355">
                  <c:v>401.57627034073261</c:v>
                </c:pt>
                <c:pt idx="2356">
                  <c:v>406.03174058666139</c:v>
                </c:pt>
                <c:pt idx="2357">
                  <c:v>405.59873012704969</c:v>
                </c:pt>
                <c:pt idx="2358">
                  <c:v>408.40090188422698</c:v>
                </c:pt>
                <c:pt idx="2359">
                  <c:v>410.27218691332308</c:v>
                </c:pt>
                <c:pt idx="2360">
                  <c:v>405.6787208961461</c:v>
                </c:pt>
                <c:pt idx="2361">
                  <c:v>405.22668729066743</c:v>
                </c:pt>
                <c:pt idx="2362">
                  <c:v>405.04674704205672</c:v>
                </c:pt>
                <c:pt idx="2363">
                  <c:v>409.84447798616617</c:v>
                </c:pt>
                <c:pt idx="2364">
                  <c:v>410.69911620335432</c:v>
                </c:pt>
                <c:pt idx="2365">
                  <c:v>410.70815999401242</c:v>
                </c:pt>
                <c:pt idx="2366">
                  <c:v>415.91223780803466</c:v>
                </c:pt>
                <c:pt idx="2367">
                  <c:v>418.33893632547671</c:v>
                </c:pt>
                <c:pt idx="2368">
                  <c:v>418.54678758318727</c:v>
                </c:pt>
                <c:pt idx="2369">
                  <c:v>411.88478834411313</c:v>
                </c:pt>
                <c:pt idx="2370">
                  <c:v>416.31312721806762</c:v>
                </c:pt>
                <c:pt idx="2371">
                  <c:v>416.7626659847441</c:v>
                </c:pt>
                <c:pt idx="2372">
                  <c:v>413.6955735322552</c:v>
                </c:pt>
                <c:pt idx="2373">
                  <c:v>408.60048898840523</c:v>
                </c:pt>
                <c:pt idx="2374">
                  <c:v>407.55483967542148</c:v>
                </c:pt>
                <c:pt idx="2375">
                  <c:v>409.47368256918497</c:v>
                </c:pt>
                <c:pt idx="2376">
                  <c:v>412.76593422357496</c:v>
                </c:pt>
                <c:pt idx="2377">
                  <c:v>417.74220206946882</c:v>
                </c:pt>
                <c:pt idx="2378">
                  <c:v>421.46341007041684</c:v>
                </c:pt>
                <c:pt idx="2379">
                  <c:v>427.8233778869963</c:v>
                </c:pt>
                <c:pt idx="2380">
                  <c:v>431.72842432218346</c:v>
                </c:pt>
                <c:pt idx="2381">
                  <c:v>433.69248616923744</c:v>
                </c:pt>
                <c:pt idx="2382">
                  <c:v>432.29755942394172</c:v>
                </c:pt>
                <c:pt idx="2383">
                  <c:v>432.38222801579235</c:v>
                </c:pt>
                <c:pt idx="2384">
                  <c:v>429.7665454590815</c:v>
                </c:pt>
                <c:pt idx="2385">
                  <c:v>419.39316164684311</c:v>
                </c:pt>
                <c:pt idx="2386">
                  <c:v>417.97391022322569</c:v>
                </c:pt>
                <c:pt idx="2387">
                  <c:v>426.89872825592062</c:v>
                </c:pt>
                <c:pt idx="2388">
                  <c:v>429.18197354223452</c:v>
                </c:pt>
                <c:pt idx="2389">
                  <c:v>431.21339603694855</c:v>
                </c:pt>
                <c:pt idx="2390">
                  <c:v>431.60368238207207</c:v>
                </c:pt>
                <c:pt idx="2391">
                  <c:v>426.02413132831458</c:v>
                </c:pt>
                <c:pt idx="2392">
                  <c:v>422.79503028110599</c:v>
                </c:pt>
                <c:pt idx="2393">
                  <c:v>388.00200834523582</c:v>
                </c:pt>
                <c:pt idx="2394">
                  <c:v>396.60764293867066</c:v>
                </c:pt>
                <c:pt idx="2395">
                  <c:v>393.45900044283394</c:v>
                </c:pt>
                <c:pt idx="2396">
                  <c:v>404.22781620522545</c:v>
                </c:pt>
                <c:pt idx="2397">
                  <c:v>406.12825966282253</c:v>
                </c:pt>
                <c:pt idx="2398">
                  <c:v>403.72510618657657</c:v>
                </c:pt>
                <c:pt idx="2399">
                  <c:v>396.83249028572141</c:v>
                </c:pt>
                <c:pt idx="2400">
                  <c:v>393.78286170484813</c:v>
                </c:pt>
                <c:pt idx="2401">
                  <c:v>398.16863239173955</c:v>
                </c:pt>
                <c:pt idx="2402">
                  <c:v>390.36119028759254</c:v>
                </c:pt>
                <c:pt idx="2403">
                  <c:v>381.09317599216621</c:v>
                </c:pt>
                <c:pt idx="2404">
                  <c:v>382.54002657003326</c:v>
                </c:pt>
                <c:pt idx="2405">
                  <c:v>390.31831024567924</c:v>
                </c:pt>
                <c:pt idx="2406">
                  <c:v>392.33117737680175</c:v>
                </c:pt>
                <c:pt idx="2407">
                  <c:v>392.38855866925297</c:v>
                </c:pt>
                <c:pt idx="2408">
                  <c:v>398.54597676057654</c:v>
                </c:pt>
                <c:pt idx="2409">
                  <c:v>395.12991873062606</c:v>
                </c:pt>
                <c:pt idx="2410">
                  <c:v>392.24261059932263</c:v>
                </c:pt>
                <c:pt idx="2411">
                  <c:v>395.41027624102639</c:v>
                </c:pt>
                <c:pt idx="2412">
                  <c:v>395.95555444673835</c:v>
                </c:pt>
                <c:pt idx="2413">
                  <c:v>390.50511130099608</c:v>
                </c:pt>
                <c:pt idx="2414">
                  <c:v>389.65031715638276</c:v>
                </c:pt>
                <c:pt idx="2415">
                  <c:v>389.70255284380443</c:v>
                </c:pt>
                <c:pt idx="2416">
                  <c:v>386.63062664113613</c:v>
                </c:pt>
                <c:pt idx="2417">
                  <c:v>387.21036480780384</c:v>
                </c:pt>
                <c:pt idx="2418">
                  <c:v>394.75148286981312</c:v>
                </c:pt>
                <c:pt idx="2419">
                  <c:v>397.62351011345277</c:v>
                </c:pt>
                <c:pt idx="2420">
                  <c:v>405.57908327148209</c:v>
                </c:pt>
                <c:pt idx="2421">
                  <c:v>406.60305867237156</c:v>
                </c:pt>
                <c:pt idx="2422">
                  <c:v>406.68133423979145</c:v>
                </c:pt>
                <c:pt idx="2423">
                  <c:v>401.71660502335794</c:v>
                </c:pt>
                <c:pt idx="2424">
                  <c:v>401.48583243415186</c:v>
                </c:pt>
                <c:pt idx="2425">
                  <c:v>401.37621545427896</c:v>
                </c:pt>
                <c:pt idx="2426">
                  <c:v>400.58862602990064</c:v>
                </c:pt>
                <c:pt idx="2427">
                  <c:v>400.96597039873762</c:v>
                </c:pt>
                <c:pt idx="2428">
                  <c:v>401.82965240658388</c:v>
                </c:pt>
                <c:pt idx="2429">
                  <c:v>402.60320836269966</c:v>
                </c:pt>
                <c:pt idx="2430">
                  <c:v>405.28516007509467</c:v>
                </c:pt>
                <c:pt idx="2431">
                  <c:v>405.41613911221162</c:v>
                </c:pt>
                <c:pt idx="2432">
                  <c:v>403.47796121773081</c:v>
                </c:pt>
                <c:pt idx="2433">
                  <c:v>401.46072811870442</c:v>
                </c:pt>
                <c:pt idx="2434">
                  <c:v>399.77780341917656</c:v>
                </c:pt>
                <c:pt idx="2435">
                  <c:v>400.89673862197583</c:v>
                </c:pt>
                <c:pt idx="2436">
                  <c:v>399.77468487067375</c:v>
                </c:pt>
                <c:pt idx="2437">
                  <c:v>397.46539970436163</c:v>
                </c:pt>
                <c:pt idx="2438">
                  <c:v>397.25131134964545</c:v>
                </c:pt>
                <c:pt idx="2439">
                  <c:v>398.09565835677444</c:v>
                </c:pt>
                <c:pt idx="2440">
                  <c:v>400.34428775470747</c:v>
                </c:pt>
                <c:pt idx="2441">
                  <c:v>400.61918780522791</c:v>
                </c:pt>
                <c:pt idx="2442">
                  <c:v>395.44130579862906</c:v>
                </c:pt>
                <c:pt idx="2443">
                  <c:v>394.08005937716348</c:v>
                </c:pt>
                <c:pt idx="2444">
                  <c:v>396.48648732933748</c:v>
                </c:pt>
                <c:pt idx="2445">
                  <c:v>389.05966406995532</c:v>
                </c:pt>
                <c:pt idx="2446">
                  <c:v>393.06076179902828</c:v>
                </c:pt>
                <c:pt idx="2447">
                  <c:v>388.20596141731795</c:v>
                </c:pt>
                <c:pt idx="2448">
                  <c:v>386.07973504811923</c:v>
                </c:pt>
                <c:pt idx="2449">
                  <c:v>388.34614017251812</c:v>
                </c:pt>
                <c:pt idx="2450">
                  <c:v>386.47017732066786</c:v>
                </c:pt>
                <c:pt idx="2451">
                  <c:v>390.81493909474779</c:v>
                </c:pt>
                <c:pt idx="2452">
                  <c:v>393.57064447923364</c:v>
                </c:pt>
                <c:pt idx="2453">
                  <c:v>394.42543862384696</c:v>
                </c:pt>
                <c:pt idx="2454">
                  <c:v>395.04447050164976</c:v>
                </c:pt>
                <c:pt idx="2455">
                  <c:v>395.44411249228159</c:v>
                </c:pt>
                <c:pt idx="2456">
                  <c:v>396.53607225053173</c:v>
                </c:pt>
                <c:pt idx="2457">
                  <c:v>395.22207183888332</c:v>
                </c:pt>
                <c:pt idx="2458">
                  <c:v>399.30050957082534</c:v>
                </c:pt>
                <c:pt idx="2459">
                  <c:v>399.76376995091408</c:v>
                </c:pt>
                <c:pt idx="2460">
                  <c:v>396.86055722224648</c:v>
                </c:pt>
                <c:pt idx="2461">
                  <c:v>393.67605141862771</c:v>
                </c:pt>
                <c:pt idx="2462">
                  <c:v>393.92335231489858</c:v>
                </c:pt>
                <c:pt idx="2463">
                  <c:v>390.15427459443276</c:v>
                </c:pt>
                <c:pt idx="2464">
                  <c:v>382.98223674772817</c:v>
                </c:pt>
                <c:pt idx="2465">
                  <c:v>386.03716686105622</c:v>
                </c:pt>
                <c:pt idx="2466">
                  <c:v>382.88665323611775</c:v>
                </c:pt>
                <c:pt idx="2467">
                  <c:v>384.80113016197743</c:v>
                </c:pt>
                <c:pt idx="2468">
                  <c:v>387.39778957282124</c:v>
                </c:pt>
                <c:pt idx="2469">
                  <c:v>388.92213608098245</c:v>
                </c:pt>
                <c:pt idx="2470">
                  <c:v>394.68084774622503</c:v>
                </c:pt>
                <c:pt idx="2471">
                  <c:v>394.78438355651747</c:v>
                </c:pt>
                <c:pt idx="2472">
                  <c:v>397.42189595274778</c:v>
                </c:pt>
                <c:pt idx="2473">
                  <c:v>396.28362574923125</c:v>
                </c:pt>
                <c:pt idx="2474">
                  <c:v>398.53038401806265</c:v>
                </c:pt>
                <c:pt idx="2475">
                  <c:v>398.84504556199363</c:v>
                </c:pt>
                <c:pt idx="2476">
                  <c:v>400.15499186058844</c:v>
                </c:pt>
                <c:pt idx="2477">
                  <c:v>401.41317025403697</c:v>
                </c:pt>
                <c:pt idx="2478">
                  <c:v>400.15296480406164</c:v>
                </c:pt>
                <c:pt idx="2479">
                  <c:v>402.7137609071234</c:v>
                </c:pt>
                <c:pt idx="2480">
                  <c:v>406.59292338973745</c:v>
                </c:pt>
                <c:pt idx="2481">
                  <c:v>402.3069462549351</c:v>
                </c:pt>
                <c:pt idx="2482">
                  <c:v>404.56243645957431</c:v>
                </c:pt>
                <c:pt idx="2483">
                  <c:v>403.35197185821835</c:v>
                </c:pt>
                <c:pt idx="2484">
                  <c:v>391.24561064298234</c:v>
                </c:pt>
                <c:pt idx="2485">
                  <c:v>395.08766239841327</c:v>
                </c:pt>
                <c:pt idx="2486">
                  <c:v>390.67429255727217</c:v>
                </c:pt>
                <c:pt idx="2487">
                  <c:v>388.33631674473435</c:v>
                </c:pt>
                <c:pt idx="2488">
                  <c:v>386.99284604973462</c:v>
                </c:pt>
                <c:pt idx="2489">
                  <c:v>383.6450842319951</c:v>
                </c:pt>
                <c:pt idx="2490">
                  <c:v>373.65278704679696</c:v>
                </c:pt>
                <c:pt idx="2491">
                  <c:v>363.89313357990659</c:v>
                </c:pt>
                <c:pt idx="2492">
                  <c:v>368.58919984282517</c:v>
                </c:pt>
                <c:pt idx="2493">
                  <c:v>361.67132369909746</c:v>
                </c:pt>
                <c:pt idx="2494">
                  <c:v>357.23378510705976</c:v>
                </c:pt>
                <c:pt idx="2495">
                  <c:v>365.13431588401494</c:v>
                </c:pt>
                <c:pt idx="2496">
                  <c:v>365.47969513069836</c:v>
                </c:pt>
                <c:pt idx="2497">
                  <c:v>365.71483368780832</c:v>
                </c:pt>
                <c:pt idx="2498">
                  <c:v>364.18814826827003</c:v>
                </c:pt>
                <c:pt idx="2499">
                  <c:v>371.0157424328421</c:v>
                </c:pt>
                <c:pt idx="2500">
                  <c:v>372.52184543226201</c:v>
                </c:pt>
                <c:pt idx="2501">
                  <c:v>365.10765229431615</c:v>
                </c:pt>
                <c:pt idx="2502">
                  <c:v>360.29214562374091</c:v>
                </c:pt>
                <c:pt idx="2503">
                  <c:v>360.2637668323656</c:v>
                </c:pt>
                <c:pt idx="2504">
                  <c:v>368.64049996569594</c:v>
                </c:pt>
                <c:pt idx="2505">
                  <c:v>367.6238531537881</c:v>
                </c:pt>
                <c:pt idx="2506">
                  <c:v>359.68652350450009</c:v>
                </c:pt>
                <c:pt idx="2507">
                  <c:v>354.8519936880578</c:v>
                </c:pt>
                <c:pt idx="2508">
                  <c:v>343.75105251011973</c:v>
                </c:pt>
                <c:pt idx="2509">
                  <c:v>343.82199948855805</c:v>
                </c:pt>
                <c:pt idx="2510">
                  <c:v>355.43219963700096</c:v>
                </c:pt>
                <c:pt idx="2511">
                  <c:v>346.5256251130474</c:v>
                </c:pt>
                <c:pt idx="2512">
                  <c:v>348.15288372180055</c:v>
                </c:pt>
                <c:pt idx="2513">
                  <c:v>350.11039661699857</c:v>
                </c:pt>
                <c:pt idx="2514">
                  <c:v>350.32822722991813</c:v>
                </c:pt>
                <c:pt idx="2515">
                  <c:v>352.86189196100571</c:v>
                </c:pt>
                <c:pt idx="2516">
                  <c:v>348.93922572677775</c:v>
                </c:pt>
                <c:pt idx="2517">
                  <c:v>344.44134322121113</c:v>
                </c:pt>
                <c:pt idx="2518">
                  <c:v>342.74142243234314</c:v>
                </c:pt>
                <c:pt idx="2519">
                  <c:v>345.21786179840456</c:v>
                </c:pt>
                <c:pt idx="2520">
                  <c:v>346.09698062133958</c:v>
                </c:pt>
                <c:pt idx="2521">
                  <c:v>357.23877478466426</c:v>
                </c:pt>
                <c:pt idx="2522">
                  <c:v>361.93624439440907</c:v>
                </c:pt>
                <c:pt idx="2523">
                  <c:v>364.54943211231767</c:v>
                </c:pt>
                <c:pt idx="2524">
                  <c:v>367.58954912025752</c:v>
                </c:pt>
                <c:pt idx="2525">
                  <c:v>368.14449482632807</c:v>
                </c:pt>
                <c:pt idx="2526">
                  <c:v>369.04762647273452</c:v>
                </c:pt>
                <c:pt idx="2527">
                  <c:v>367.52904927930348</c:v>
                </c:pt>
                <c:pt idx="2528">
                  <c:v>368.61851419875131</c:v>
                </c:pt>
                <c:pt idx="2529">
                  <c:v>369.72029738478523</c:v>
                </c:pt>
                <c:pt idx="2530">
                  <c:v>366.17138918861605</c:v>
                </c:pt>
                <c:pt idx="2531">
                  <c:v>364.80328196044434</c:v>
                </c:pt>
                <c:pt idx="2532">
                  <c:v>367.88846199424938</c:v>
                </c:pt>
                <c:pt idx="2533">
                  <c:v>370.14161328751146</c:v>
                </c:pt>
                <c:pt idx="2534">
                  <c:v>375.4997473975713</c:v>
                </c:pt>
                <c:pt idx="2535">
                  <c:v>377.15663221710088</c:v>
                </c:pt>
                <c:pt idx="2536">
                  <c:v>377.70596453586643</c:v>
                </c:pt>
                <c:pt idx="2537">
                  <c:v>372.19751638797237</c:v>
                </c:pt>
                <c:pt idx="2538">
                  <c:v>372.0587409795985</c:v>
                </c:pt>
                <c:pt idx="2539">
                  <c:v>377.98928466734446</c:v>
                </c:pt>
                <c:pt idx="2540">
                  <c:v>379.96426143415812</c:v>
                </c:pt>
                <c:pt idx="2541">
                  <c:v>380.05922123606791</c:v>
                </c:pt>
                <c:pt idx="2542">
                  <c:v>381.05388228103112</c:v>
                </c:pt>
                <c:pt idx="2543">
                  <c:v>375.3734461832085</c:v>
                </c:pt>
                <c:pt idx="2544">
                  <c:v>377.70019522113625</c:v>
                </c:pt>
                <c:pt idx="2545">
                  <c:v>376.08977677429817</c:v>
                </c:pt>
                <c:pt idx="2546">
                  <c:v>377.96324478734618</c:v>
                </c:pt>
                <c:pt idx="2547">
                  <c:v>381.27950926520759</c:v>
                </c:pt>
                <c:pt idx="2548">
                  <c:v>384.02133710885607</c:v>
                </c:pt>
                <c:pt idx="2549">
                  <c:v>388.39681658568838</c:v>
                </c:pt>
                <c:pt idx="2550">
                  <c:v>392.41912044458024</c:v>
                </c:pt>
                <c:pt idx="2551">
                  <c:v>392.94506364957493</c:v>
                </c:pt>
                <c:pt idx="2552">
                  <c:v>392.80628824120106</c:v>
                </c:pt>
                <c:pt idx="2553">
                  <c:v>393.40364620690946</c:v>
                </c:pt>
                <c:pt idx="2554">
                  <c:v>390.92580349402175</c:v>
                </c:pt>
                <c:pt idx="2555">
                  <c:v>393.30338487254494</c:v>
                </c:pt>
                <c:pt idx="2556">
                  <c:v>394.53380818431873</c:v>
                </c:pt>
                <c:pt idx="2557">
                  <c:v>389.86440551109888</c:v>
                </c:pt>
                <c:pt idx="2558">
                  <c:v>391.54140496847151</c:v>
                </c:pt>
                <c:pt idx="2559">
                  <c:v>397.76244144925187</c:v>
                </c:pt>
                <c:pt idx="2560">
                  <c:v>393.77693646269284</c:v>
                </c:pt>
                <c:pt idx="2561">
                  <c:v>387.55667961903811</c:v>
                </c:pt>
                <c:pt idx="2562">
                  <c:v>388.1166150027131</c:v>
                </c:pt>
                <c:pt idx="2563">
                  <c:v>390.18717528113717</c:v>
                </c:pt>
                <c:pt idx="2564">
                  <c:v>393.21700107901779</c:v>
                </c:pt>
                <c:pt idx="2565">
                  <c:v>393.39163979517377</c:v>
                </c:pt>
                <c:pt idx="2566">
                  <c:v>393.73436827562983</c:v>
                </c:pt>
                <c:pt idx="2567">
                  <c:v>397.76852261883226</c:v>
                </c:pt>
                <c:pt idx="2568">
                  <c:v>394.09627582937799</c:v>
                </c:pt>
                <c:pt idx="2569">
                  <c:v>393.80765416544529</c:v>
                </c:pt>
                <c:pt idx="2570">
                  <c:v>394.04840610986025</c:v>
                </c:pt>
                <c:pt idx="2571">
                  <c:v>394.13837623416561</c:v>
                </c:pt>
                <c:pt idx="2572">
                  <c:v>389.53446307950429</c:v>
                </c:pt>
                <c:pt idx="2573">
                  <c:v>387.00890657452396</c:v>
                </c:pt>
                <c:pt idx="2574">
                  <c:v>386.12089988835601</c:v>
                </c:pt>
                <c:pt idx="2575">
                  <c:v>385.1960943298551</c:v>
                </c:pt>
                <c:pt idx="2576">
                  <c:v>389.40410775208784</c:v>
                </c:pt>
                <c:pt idx="2577">
                  <c:v>393.7148773474874</c:v>
                </c:pt>
                <c:pt idx="2578">
                  <c:v>399.53065845033092</c:v>
                </c:pt>
                <c:pt idx="2579">
                  <c:v>401.26628661955579</c:v>
                </c:pt>
                <c:pt idx="2580">
                  <c:v>399.5142860706913</c:v>
                </c:pt>
                <c:pt idx="2581">
                  <c:v>399.74692978899901</c:v>
                </c:pt>
                <c:pt idx="2582">
                  <c:v>402.40814315385052</c:v>
                </c:pt>
                <c:pt idx="2583">
                  <c:v>402.53397658593786</c:v>
                </c:pt>
                <c:pt idx="2584">
                  <c:v>400.30920408405115</c:v>
                </c:pt>
                <c:pt idx="2585">
                  <c:v>402.09769165039825</c:v>
                </c:pt>
                <c:pt idx="2586">
                  <c:v>404.14954063780556</c:v>
                </c:pt>
                <c:pt idx="2587">
                  <c:v>402.94796389968258</c:v>
                </c:pt>
                <c:pt idx="2588">
                  <c:v>400.81487672377773</c:v>
                </c:pt>
                <c:pt idx="2589">
                  <c:v>397.96655044875911</c:v>
                </c:pt>
                <c:pt idx="2590">
                  <c:v>398.84145923121542</c:v>
                </c:pt>
                <c:pt idx="2591">
                  <c:v>401.66748788443908</c:v>
                </c:pt>
                <c:pt idx="2592">
                  <c:v>401.37091392182424</c:v>
                </c:pt>
                <c:pt idx="2593">
                  <c:v>401.36062271176507</c:v>
                </c:pt>
                <c:pt idx="2594">
                  <c:v>403.51585158203966</c:v>
                </c:pt>
                <c:pt idx="2595">
                  <c:v>404.41789173647021</c:v>
                </c:pt>
                <c:pt idx="2596">
                  <c:v>404.49757065071634</c:v>
                </c:pt>
                <c:pt idx="2597">
                  <c:v>405.00636183894568</c:v>
                </c:pt>
                <c:pt idx="2598">
                  <c:v>399.45129139093501</c:v>
                </c:pt>
                <c:pt idx="2599">
                  <c:v>403.34854145486526</c:v>
                </c:pt>
                <c:pt idx="2600">
                  <c:v>406.47753709513449</c:v>
                </c:pt>
                <c:pt idx="2601">
                  <c:v>410.63128777341876</c:v>
                </c:pt>
                <c:pt idx="2602">
                  <c:v>416.2573051998678</c:v>
                </c:pt>
                <c:pt idx="2603">
                  <c:v>422.28920171395424</c:v>
                </c:pt>
                <c:pt idx="2604">
                  <c:v>425.6767250251043</c:v>
                </c:pt>
                <c:pt idx="2605">
                  <c:v>425.27334077626909</c:v>
                </c:pt>
                <c:pt idx="2606">
                  <c:v>424.76392587833919</c:v>
                </c:pt>
                <c:pt idx="2607">
                  <c:v>425.88192551658761</c:v>
                </c:pt>
                <c:pt idx="2608">
                  <c:v>432.89990706725462</c:v>
                </c:pt>
                <c:pt idx="2609">
                  <c:v>436.36835671205193</c:v>
                </c:pt>
                <c:pt idx="2610">
                  <c:v>434.66173104390293</c:v>
                </c:pt>
                <c:pt idx="2611">
                  <c:v>436.56950309048159</c:v>
                </c:pt>
                <c:pt idx="2612">
                  <c:v>437.84124716991727</c:v>
                </c:pt>
                <c:pt idx="2613">
                  <c:v>434.86334520460798</c:v>
                </c:pt>
                <c:pt idx="2614">
                  <c:v>436.37474973648261</c:v>
                </c:pt>
                <c:pt idx="2615">
                  <c:v>439.8226169611616</c:v>
                </c:pt>
                <c:pt idx="2616">
                  <c:v>440.35744802938922</c:v>
                </c:pt>
                <c:pt idx="2617">
                  <c:v>446.04380936936712</c:v>
                </c:pt>
                <c:pt idx="2618">
                  <c:v>450.90297571898139</c:v>
                </c:pt>
                <c:pt idx="2619">
                  <c:v>450.5538542140946</c:v>
                </c:pt>
                <c:pt idx="2620">
                  <c:v>453.32141008289102</c:v>
                </c:pt>
                <c:pt idx="2621">
                  <c:v>455.34378878694702</c:v>
                </c:pt>
                <c:pt idx="2622">
                  <c:v>456.20622337539214</c:v>
                </c:pt>
                <c:pt idx="2623">
                  <c:v>457.51648152883723</c:v>
                </c:pt>
                <c:pt idx="2624">
                  <c:v>454.38764181599322</c:v>
                </c:pt>
                <c:pt idx="2625">
                  <c:v>446.37998889796734</c:v>
                </c:pt>
                <c:pt idx="2626">
                  <c:v>449.12150488676554</c:v>
                </c:pt>
                <c:pt idx="2627">
                  <c:v>457.95635279515506</c:v>
                </c:pt>
                <c:pt idx="2628">
                  <c:v>462.72913535124212</c:v>
                </c:pt>
                <c:pt idx="2629">
                  <c:v>459.99058198352157</c:v>
                </c:pt>
                <c:pt idx="2630">
                  <c:v>452.32612532822719</c:v>
                </c:pt>
                <c:pt idx="2631">
                  <c:v>453.57463622131718</c:v>
                </c:pt>
                <c:pt idx="2632">
                  <c:v>457.96976255371703</c:v>
                </c:pt>
                <c:pt idx="2633">
                  <c:v>460.21340227404556</c:v>
                </c:pt>
                <c:pt idx="2634">
                  <c:v>463.32898815575282</c:v>
                </c:pt>
                <c:pt idx="2635">
                  <c:v>465.25219701742026</c:v>
                </c:pt>
                <c:pt idx="2636">
                  <c:v>466.40216177782219</c:v>
                </c:pt>
                <c:pt idx="2637">
                  <c:v>463.79801785057163</c:v>
                </c:pt>
                <c:pt idx="2638">
                  <c:v>461.08503658057396</c:v>
                </c:pt>
                <c:pt idx="2639">
                  <c:v>465.22210302436838</c:v>
                </c:pt>
                <c:pt idx="2640">
                  <c:v>462.65195127579818</c:v>
                </c:pt>
                <c:pt idx="2641">
                  <c:v>463.967510961698</c:v>
                </c:pt>
                <c:pt idx="2642">
                  <c:v>464.38695573532254</c:v>
                </c:pt>
                <c:pt idx="2643">
                  <c:v>467.72957194803251</c:v>
                </c:pt>
                <c:pt idx="2644">
                  <c:v>468.37682668978556</c:v>
                </c:pt>
                <c:pt idx="2645">
                  <c:v>467.46371568817011</c:v>
                </c:pt>
                <c:pt idx="2646">
                  <c:v>469.25423031104407</c:v>
                </c:pt>
                <c:pt idx="2647">
                  <c:v>476.88126438430498</c:v>
                </c:pt>
                <c:pt idx="2648">
                  <c:v>478.029046160755</c:v>
                </c:pt>
                <c:pt idx="2649">
                  <c:v>479.96784776493632</c:v>
                </c:pt>
                <c:pt idx="2650">
                  <c:v>475.63197385408932</c:v>
                </c:pt>
                <c:pt idx="2651">
                  <c:v>462.08998883559633</c:v>
                </c:pt>
                <c:pt idx="2652">
                  <c:v>466.96989353275416</c:v>
                </c:pt>
                <c:pt idx="2653">
                  <c:v>464.91835640019713</c:v>
                </c:pt>
                <c:pt idx="2654">
                  <c:v>466.08750023389115</c:v>
                </c:pt>
                <c:pt idx="2655">
                  <c:v>467.44890258278184</c:v>
                </c:pt>
                <c:pt idx="2656">
                  <c:v>467.50456867355655</c:v>
                </c:pt>
                <c:pt idx="2657">
                  <c:v>467.21064547716912</c:v>
                </c:pt>
                <c:pt idx="2658">
                  <c:v>473.30382146933533</c:v>
                </c:pt>
                <c:pt idx="2659">
                  <c:v>473.83834068271267</c:v>
                </c:pt>
                <c:pt idx="2660">
                  <c:v>472.17241207252499</c:v>
                </c:pt>
                <c:pt idx="2661">
                  <c:v>471.65535673076323</c:v>
                </c:pt>
                <c:pt idx="2662">
                  <c:v>474.88788818132491</c:v>
                </c:pt>
                <c:pt idx="2663">
                  <c:v>458.22673095034651</c:v>
                </c:pt>
                <c:pt idx="2664">
                  <c:v>466.92982018449339</c:v>
                </c:pt>
                <c:pt idx="2665">
                  <c:v>479.57163617765752</c:v>
                </c:pt>
                <c:pt idx="2666">
                  <c:v>482.75193194079748</c:v>
                </c:pt>
                <c:pt idx="2667">
                  <c:v>483.52642346146411</c:v>
                </c:pt>
                <c:pt idx="2668">
                  <c:v>483.12756110795794</c:v>
                </c:pt>
                <c:pt idx="2669">
                  <c:v>481.94906162875549</c:v>
                </c:pt>
                <c:pt idx="2670">
                  <c:v>481.00710405348934</c:v>
                </c:pt>
                <c:pt idx="2671">
                  <c:v>473.48438542764654</c:v>
                </c:pt>
                <c:pt idx="2672">
                  <c:v>475.52921768092261</c:v>
                </c:pt>
                <c:pt idx="2673">
                  <c:v>472.70194160829783</c:v>
                </c:pt>
                <c:pt idx="2674">
                  <c:v>481.04592998234904</c:v>
                </c:pt>
                <c:pt idx="2675">
                  <c:v>482.4706388658463</c:v>
                </c:pt>
                <c:pt idx="2676">
                  <c:v>483.05832933119609</c:v>
                </c:pt>
                <c:pt idx="2677">
                  <c:v>483.91639795173739</c:v>
                </c:pt>
                <c:pt idx="2678">
                  <c:v>482.61549544380068</c:v>
                </c:pt>
                <c:pt idx="2679">
                  <c:v>483.09699933263062</c:v>
                </c:pt>
                <c:pt idx="2680">
                  <c:v>478.2615339516376</c:v>
                </c:pt>
                <c:pt idx="2681">
                  <c:v>472.83915774242041</c:v>
                </c:pt>
                <c:pt idx="2682">
                  <c:v>479.33961616905032</c:v>
                </c:pt>
                <c:pt idx="2683">
                  <c:v>480.95252945469059</c:v>
                </c:pt>
                <c:pt idx="2684">
                  <c:v>482.03217094635477</c:v>
                </c:pt>
                <c:pt idx="2685">
                  <c:v>473.60335805302782</c:v>
                </c:pt>
                <c:pt idx="2686">
                  <c:v>467.28439914925997</c:v>
                </c:pt>
                <c:pt idx="2687">
                  <c:v>461.42028054462332</c:v>
                </c:pt>
                <c:pt idx="2688">
                  <c:v>464.72547417529984</c:v>
                </c:pt>
                <c:pt idx="2689">
                  <c:v>466.39233835003836</c:v>
                </c:pt>
                <c:pt idx="2690">
                  <c:v>457.71029931828531</c:v>
                </c:pt>
                <c:pt idx="2691">
                  <c:v>465.07755830126428</c:v>
                </c:pt>
                <c:pt idx="2692">
                  <c:v>449.60191728361951</c:v>
                </c:pt>
                <c:pt idx="2693">
                  <c:v>429.88380288278626</c:v>
                </c:pt>
                <c:pt idx="2694">
                  <c:v>433.25510974172181</c:v>
                </c:pt>
                <c:pt idx="2695">
                  <c:v>433.30656579201781</c:v>
                </c:pt>
                <c:pt idx="2696">
                  <c:v>435.35763514229939</c:v>
                </c:pt>
                <c:pt idx="2697">
                  <c:v>424.33231876555379</c:v>
                </c:pt>
                <c:pt idx="2698">
                  <c:v>431.06199050713838</c:v>
                </c:pt>
                <c:pt idx="2699">
                  <c:v>437.10464601355943</c:v>
                </c:pt>
                <c:pt idx="2700">
                  <c:v>436.86202294004278</c:v>
                </c:pt>
                <c:pt idx="2701">
                  <c:v>443.86830993382443</c:v>
                </c:pt>
                <c:pt idx="2702">
                  <c:v>447.13498949049153</c:v>
                </c:pt>
                <c:pt idx="2703">
                  <c:v>447.57642003106076</c:v>
                </c:pt>
                <c:pt idx="2704">
                  <c:v>452.78470788556172</c:v>
                </c:pt>
                <c:pt idx="2705">
                  <c:v>448.4884395407002</c:v>
                </c:pt>
                <c:pt idx="2706">
                  <c:v>442.55009948169726</c:v>
                </c:pt>
                <c:pt idx="2707">
                  <c:v>446.58971128477958</c:v>
                </c:pt>
                <c:pt idx="2708">
                  <c:v>447.73718120637932</c:v>
                </c:pt>
                <c:pt idx="2709">
                  <c:v>447.30479445646819</c:v>
                </c:pt>
                <c:pt idx="2710">
                  <c:v>455.28968197042371</c:v>
                </c:pt>
                <c:pt idx="2711">
                  <c:v>453.86840349027949</c:v>
                </c:pt>
                <c:pt idx="2712">
                  <c:v>448.31115005831685</c:v>
                </c:pt>
                <c:pt idx="2713">
                  <c:v>446.26054849031067</c:v>
                </c:pt>
                <c:pt idx="2714">
                  <c:v>442.21267253369592</c:v>
                </c:pt>
                <c:pt idx="2715">
                  <c:v>441.50522980583918</c:v>
                </c:pt>
                <c:pt idx="2716">
                  <c:v>440.74757844708762</c:v>
                </c:pt>
                <c:pt idx="2717">
                  <c:v>437.82877297590608</c:v>
                </c:pt>
                <c:pt idx="2718">
                  <c:v>434.21125671267566</c:v>
                </c:pt>
                <c:pt idx="2719">
                  <c:v>433.96192875987805</c:v>
                </c:pt>
                <c:pt idx="2720">
                  <c:v>426.43998977116092</c:v>
                </c:pt>
                <c:pt idx="2721">
                  <c:v>424.51958760314596</c:v>
                </c:pt>
                <c:pt idx="2722">
                  <c:v>416.92327123263749</c:v>
                </c:pt>
                <c:pt idx="2723">
                  <c:v>424.79292837941512</c:v>
                </c:pt>
                <c:pt idx="2724">
                  <c:v>426.63957687533912</c:v>
                </c:pt>
                <c:pt idx="2725">
                  <c:v>431.73216658038683</c:v>
                </c:pt>
                <c:pt idx="2726">
                  <c:v>436.58914994604908</c:v>
                </c:pt>
                <c:pt idx="2727">
                  <c:v>440.47875956614752</c:v>
                </c:pt>
                <c:pt idx="2728">
                  <c:v>444.01441393117989</c:v>
                </c:pt>
                <c:pt idx="2729">
                  <c:v>443.43046572403341</c:v>
                </c:pt>
                <c:pt idx="2730">
                  <c:v>450.56944695660849</c:v>
                </c:pt>
                <c:pt idx="2731">
                  <c:v>449.54515970086885</c:v>
                </c:pt>
                <c:pt idx="2732">
                  <c:v>449.77078668504532</c:v>
                </c:pt>
                <c:pt idx="2733">
                  <c:v>454.36347306509657</c:v>
                </c:pt>
                <c:pt idx="2734">
                  <c:v>460.1343470695</c:v>
                </c:pt>
                <c:pt idx="2735">
                  <c:v>461.75661600064871</c:v>
                </c:pt>
                <c:pt idx="2736">
                  <c:v>462.26587497115344</c:v>
                </c:pt>
                <c:pt idx="2737">
                  <c:v>465.1687758449707</c:v>
                </c:pt>
                <c:pt idx="2738">
                  <c:v>464.95359599827856</c:v>
                </c:pt>
                <c:pt idx="2739">
                  <c:v>467.80582045892561</c:v>
                </c:pt>
                <c:pt idx="2740">
                  <c:v>469.42450305929611</c:v>
                </c:pt>
                <c:pt idx="2741">
                  <c:v>462.52315522263319</c:v>
                </c:pt>
                <c:pt idx="2742">
                  <c:v>466.55185210595585</c:v>
                </c:pt>
                <c:pt idx="2743">
                  <c:v>471.53654003280712</c:v>
                </c:pt>
                <c:pt idx="2744">
                  <c:v>477.83210982280411</c:v>
                </c:pt>
                <c:pt idx="2745">
                  <c:v>480.37840467532794</c:v>
                </c:pt>
                <c:pt idx="2746">
                  <c:v>483.05567856496873</c:v>
                </c:pt>
                <c:pt idx="2747">
                  <c:v>475.49584921194281</c:v>
                </c:pt>
                <c:pt idx="2748">
                  <c:v>485.25113671092925</c:v>
                </c:pt>
                <c:pt idx="2749">
                  <c:v>488.52670413082933</c:v>
                </c:pt>
                <c:pt idx="2750">
                  <c:v>489.06933157031392</c:v>
                </c:pt>
                <c:pt idx="2751">
                  <c:v>494.50683273976961</c:v>
                </c:pt>
                <c:pt idx="2752">
                  <c:v>492.96689348909445</c:v>
                </c:pt>
                <c:pt idx="2753">
                  <c:v>495.3951512807879</c:v>
                </c:pt>
                <c:pt idx="2754">
                  <c:v>496.93150420068486</c:v>
                </c:pt>
                <c:pt idx="2755">
                  <c:v>495.82176871596886</c:v>
                </c:pt>
                <c:pt idx="2756">
                  <c:v>496.00295638398069</c:v>
                </c:pt>
                <c:pt idx="2757">
                  <c:v>491.30049709663132</c:v>
                </c:pt>
                <c:pt idx="2758">
                  <c:v>485.12779811764415</c:v>
                </c:pt>
                <c:pt idx="2759">
                  <c:v>493.56253625312632</c:v>
                </c:pt>
                <c:pt idx="2760">
                  <c:v>496.97875021050203</c:v>
                </c:pt>
                <c:pt idx="2761">
                  <c:v>500.14641585220579</c:v>
                </c:pt>
                <c:pt idx="2762">
                  <c:v>504.42303734149982</c:v>
                </c:pt>
                <c:pt idx="2763">
                  <c:v>501.38588295463762</c:v>
                </c:pt>
                <c:pt idx="2764">
                  <c:v>499.62203192146245</c:v>
                </c:pt>
                <c:pt idx="2765">
                  <c:v>499.06194061036234</c:v>
                </c:pt>
                <c:pt idx="2766">
                  <c:v>500.59595461888216</c:v>
                </c:pt>
                <c:pt idx="2767">
                  <c:v>502.09207826309324</c:v>
                </c:pt>
                <c:pt idx="2768">
                  <c:v>494.82508061447879</c:v>
                </c:pt>
                <c:pt idx="2769">
                  <c:v>494.58885056539282</c:v>
                </c:pt>
                <c:pt idx="2770">
                  <c:v>497.40489986340759</c:v>
                </c:pt>
                <c:pt idx="2771">
                  <c:v>496.93742944284014</c:v>
                </c:pt>
                <c:pt idx="2772">
                  <c:v>495.3006592611535</c:v>
                </c:pt>
                <c:pt idx="2773">
                  <c:v>494.5977384286258</c:v>
                </c:pt>
                <c:pt idx="2774">
                  <c:v>493.62210052952952</c:v>
                </c:pt>
                <c:pt idx="2775">
                  <c:v>501.50469965259373</c:v>
                </c:pt>
                <c:pt idx="2776">
                  <c:v>504.70885231177999</c:v>
                </c:pt>
                <c:pt idx="2777">
                  <c:v>512.05599665691602</c:v>
                </c:pt>
                <c:pt idx="2778">
                  <c:v>511.84861318148086</c:v>
                </c:pt>
                <c:pt idx="2779">
                  <c:v>511.92704467632586</c:v>
                </c:pt>
                <c:pt idx="2780">
                  <c:v>509.09914489400057</c:v>
                </c:pt>
                <c:pt idx="2781">
                  <c:v>504.35708004066589</c:v>
                </c:pt>
                <c:pt idx="2782">
                  <c:v>509.40398301014778</c:v>
                </c:pt>
                <c:pt idx="2783">
                  <c:v>510.18143715189206</c:v>
                </c:pt>
                <c:pt idx="2784">
                  <c:v>508.05068888736423</c:v>
                </c:pt>
                <c:pt idx="2785">
                  <c:v>511.96649431488606</c:v>
                </c:pt>
                <c:pt idx="2786">
                  <c:v>512.92217350356452</c:v>
                </c:pt>
                <c:pt idx="2787">
                  <c:v>515.34310270627645</c:v>
                </c:pt>
                <c:pt idx="2788">
                  <c:v>517.53668972313528</c:v>
                </c:pt>
                <c:pt idx="2789">
                  <c:v>519.54971278168296</c:v>
                </c:pt>
                <c:pt idx="2790">
                  <c:v>524.92577854563376</c:v>
                </c:pt>
                <c:pt idx="2791">
                  <c:v>526.64175985929114</c:v>
                </c:pt>
                <c:pt idx="2792">
                  <c:v>526.46727707056027</c:v>
                </c:pt>
                <c:pt idx="2793">
                  <c:v>530.20688450767477</c:v>
                </c:pt>
                <c:pt idx="2794">
                  <c:v>534.63678265588067</c:v>
                </c:pt>
                <c:pt idx="2795">
                  <c:v>535.52167079354592</c:v>
                </c:pt>
                <c:pt idx="2796">
                  <c:v>534.62945406689914</c:v>
                </c:pt>
                <c:pt idx="2797">
                  <c:v>533.40651527153204</c:v>
                </c:pt>
                <c:pt idx="2798">
                  <c:v>527.73980078712168</c:v>
                </c:pt>
                <c:pt idx="2799">
                  <c:v>531.24988305443117</c:v>
                </c:pt>
                <c:pt idx="2800">
                  <c:v>533.15952623011151</c:v>
                </c:pt>
                <c:pt idx="2801">
                  <c:v>534.37763127529922</c:v>
                </c:pt>
                <c:pt idx="2802">
                  <c:v>538.85820583667532</c:v>
                </c:pt>
                <c:pt idx="2803">
                  <c:v>547.1084818282178</c:v>
                </c:pt>
                <c:pt idx="2804">
                  <c:v>545.9934448110472</c:v>
                </c:pt>
                <c:pt idx="2805">
                  <c:v>543.38056894798888</c:v>
                </c:pt>
                <c:pt idx="2806">
                  <c:v>544.27668386026403</c:v>
                </c:pt>
                <c:pt idx="2807">
                  <c:v>547.0465786404377</c:v>
                </c:pt>
                <c:pt idx="2808">
                  <c:v>546.71382951519047</c:v>
                </c:pt>
                <c:pt idx="2809">
                  <c:v>548.22273920826285</c:v>
                </c:pt>
                <c:pt idx="2810">
                  <c:v>540.52740892279098</c:v>
                </c:pt>
                <c:pt idx="2811">
                  <c:v>542.86476102562824</c:v>
                </c:pt>
                <c:pt idx="2812">
                  <c:v>547.20203828330136</c:v>
                </c:pt>
                <c:pt idx="2813">
                  <c:v>554.26570656953425</c:v>
                </c:pt>
                <c:pt idx="2814">
                  <c:v>555.15386918312743</c:v>
                </c:pt>
                <c:pt idx="2815">
                  <c:v>552.58059888605453</c:v>
                </c:pt>
                <c:pt idx="2816">
                  <c:v>557.20977228358834</c:v>
                </c:pt>
                <c:pt idx="2817">
                  <c:v>557.16268220119628</c:v>
                </c:pt>
                <c:pt idx="2818">
                  <c:v>554.51066855442798</c:v>
                </c:pt>
                <c:pt idx="2819">
                  <c:v>543.16195869794365</c:v>
                </c:pt>
                <c:pt idx="2820">
                  <c:v>540.02158035563923</c:v>
                </c:pt>
                <c:pt idx="2821">
                  <c:v>535.49485127642197</c:v>
                </c:pt>
                <c:pt idx="2822">
                  <c:v>528.34292806756025</c:v>
                </c:pt>
                <c:pt idx="2823">
                  <c:v>520.3687995459394</c:v>
                </c:pt>
                <c:pt idx="2824">
                  <c:v>525.71196462318574</c:v>
                </c:pt>
                <c:pt idx="2825">
                  <c:v>537.62170135532119</c:v>
                </c:pt>
                <c:pt idx="2826">
                  <c:v>532.3346701511249</c:v>
                </c:pt>
                <c:pt idx="2827">
                  <c:v>536.27978993457293</c:v>
                </c:pt>
                <c:pt idx="2828">
                  <c:v>538.54167316364271</c:v>
                </c:pt>
                <c:pt idx="2829">
                  <c:v>539.948450393249</c:v>
                </c:pt>
                <c:pt idx="2830">
                  <c:v>543.24116982991438</c:v>
                </c:pt>
                <c:pt idx="2831">
                  <c:v>547.42735341262767</c:v>
                </c:pt>
                <c:pt idx="2832">
                  <c:v>543.43857395014061</c:v>
                </c:pt>
                <c:pt idx="2833">
                  <c:v>546.71164653123856</c:v>
                </c:pt>
                <c:pt idx="2834">
                  <c:v>548.46271151555231</c:v>
                </c:pt>
                <c:pt idx="2835">
                  <c:v>550.51440457553429</c:v>
                </c:pt>
                <c:pt idx="2836">
                  <c:v>549.6957855935533</c:v>
                </c:pt>
                <c:pt idx="2837">
                  <c:v>550.25743617890498</c:v>
                </c:pt>
                <c:pt idx="2838">
                  <c:v>548.65746486955118</c:v>
                </c:pt>
                <c:pt idx="2839">
                  <c:v>547.98510581235064</c:v>
                </c:pt>
                <c:pt idx="2840">
                  <c:v>549.5390785312884</c:v>
                </c:pt>
                <c:pt idx="2841">
                  <c:v>551.58858860731857</c:v>
                </c:pt>
                <c:pt idx="2842">
                  <c:v>552.32893202187972</c:v>
                </c:pt>
                <c:pt idx="2843">
                  <c:v>552.53257323911157</c:v>
                </c:pt>
                <c:pt idx="2844">
                  <c:v>548.80793483481057</c:v>
                </c:pt>
                <c:pt idx="2845">
                  <c:v>541.78324840486243</c:v>
                </c:pt>
                <c:pt idx="2846">
                  <c:v>537.85372136392834</c:v>
                </c:pt>
                <c:pt idx="2847">
                  <c:v>539.34423162083442</c:v>
                </c:pt>
                <c:pt idx="2848">
                  <c:v>539.6351921961442</c:v>
                </c:pt>
                <c:pt idx="2849">
                  <c:v>543.78364134197386</c:v>
                </c:pt>
                <c:pt idx="2850">
                  <c:v>550.69107034821718</c:v>
                </c:pt>
                <c:pt idx="2851">
                  <c:v>549.86075680935062</c:v>
                </c:pt>
                <c:pt idx="2852">
                  <c:v>554.21783685001651</c:v>
                </c:pt>
                <c:pt idx="2853">
                  <c:v>556.64359980290772</c:v>
                </c:pt>
                <c:pt idx="2854">
                  <c:v>556.75321678278056</c:v>
                </c:pt>
                <c:pt idx="2855">
                  <c:v>561.63779930269254</c:v>
                </c:pt>
                <c:pt idx="2856">
                  <c:v>558.16295663346455</c:v>
                </c:pt>
                <c:pt idx="2857">
                  <c:v>563.2797150894088</c:v>
                </c:pt>
                <c:pt idx="2858">
                  <c:v>568.02349514441994</c:v>
                </c:pt>
                <c:pt idx="2859">
                  <c:v>568.25660664500322</c:v>
                </c:pt>
                <c:pt idx="2860">
                  <c:v>569.04934167441104</c:v>
                </c:pt>
                <c:pt idx="2861">
                  <c:v>565.42324940279798</c:v>
                </c:pt>
                <c:pt idx="2862">
                  <c:v>573.0311044027668</c:v>
                </c:pt>
                <c:pt idx="2863">
                  <c:v>570.77748532722933</c:v>
                </c:pt>
                <c:pt idx="2864">
                  <c:v>572.38307002388819</c:v>
                </c:pt>
                <c:pt idx="2865">
                  <c:v>573.08131303366167</c:v>
                </c:pt>
                <c:pt idx="2866">
                  <c:v>574.67489131858463</c:v>
                </c:pt>
                <c:pt idx="2867">
                  <c:v>575.19849561220224</c:v>
                </c:pt>
                <c:pt idx="2868">
                  <c:v>572.13904360354525</c:v>
                </c:pt>
                <c:pt idx="2869">
                  <c:v>575.90219608185566</c:v>
                </c:pt>
                <c:pt idx="2870">
                  <c:v>579.28878382845494</c:v>
                </c:pt>
                <c:pt idx="2871">
                  <c:v>578.2554527820572</c:v>
                </c:pt>
                <c:pt idx="2872">
                  <c:v>575.33617952860027</c:v>
                </c:pt>
                <c:pt idx="2873">
                  <c:v>576.50438779774345</c:v>
                </c:pt>
                <c:pt idx="2874">
                  <c:v>583.43006031272796</c:v>
                </c:pt>
                <c:pt idx="2875">
                  <c:v>591.33838746094011</c:v>
                </c:pt>
                <c:pt idx="2876">
                  <c:v>584.13859453256077</c:v>
                </c:pt>
                <c:pt idx="2877">
                  <c:v>573.91084693540233</c:v>
                </c:pt>
                <c:pt idx="2878">
                  <c:v>558.20069107034828</c:v>
                </c:pt>
                <c:pt idx="2879">
                  <c:v>557.75988423947967</c:v>
                </c:pt>
                <c:pt idx="2880">
                  <c:v>570.20086570906437</c:v>
                </c:pt>
                <c:pt idx="2881">
                  <c:v>575.81035482844868</c:v>
                </c:pt>
                <c:pt idx="2882">
                  <c:v>575.47963275972836</c:v>
                </c:pt>
                <c:pt idx="2883">
                  <c:v>574.33839993513413</c:v>
                </c:pt>
                <c:pt idx="2884">
                  <c:v>565.23255016185271</c:v>
                </c:pt>
                <c:pt idx="2885">
                  <c:v>562.24887888181331</c:v>
                </c:pt>
                <c:pt idx="2886">
                  <c:v>569.99628892728174</c:v>
                </c:pt>
                <c:pt idx="2887">
                  <c:v>574.93794088479467</c:v>
                </c:pt>
                <c:pt idx="2888">
                  <c:v>580.53854214094599</c:v>
                </c:pt>
                <c:pt idx="2889">
                  <c:v>574.26870037609706</c:v>
                </c:pt>
                <c:pt idx="2890">
                  <c:v>582.98894162700924</c:v>
                </c:pt>
                <c:pt idx="2891">
                  <c:v>582.73150544810426</c:v>
                </c:pt>
                <c:pt idx="2892">
                  <c:v>588.62914844914576</c:v>
                </c:pt>
                <c:pt idx="2893">
                  <c:v>585.40566078924223</c:v>
                </c:pt>
                <c:pt idx="2894">
                  <c:v>588.6364770381274</c:v>
                </c:pt>
                <c:pt idx="2895">
                  <c:v>589.43498138226539</c:v>
                </c:pt>
                <c:pt idx="2896">
                  <c:v>593.84507674747863</c:v>
                </c:pt>
                <c:pt idx="2897">
                  <c:v>589.55769626585004</c:v>
                </c:pt>
                <c:pt idx="2898">
                  <c:v>594.03203373022063</c:v>
                </c:pt>
                <c:pt idx="2899">
                  <c:v>599.51116752218843</c:v>
                </c:pt>
                <c:pt idx="2900">
                  <c:v>597.46196930100848</c:v>
                </c:pt>
                <c:pt idx="2901">
                  <c:v>599.82317829989211</c:v>
                </c:pt>
                <c:pt idx="2902">
                  <c:v>598.46660970118069</c:v>
                </c:pt>
                <c:pt idx="2903">
                  <c:v>600.75032276977004</c:v>
                </c:pt>
                <c:pt idx="2904">
                  <c:v>602.3994112180427</c:v>
                </c:pt>
                <c:pt idx="2905">
                  <c:v>600.75843099587735</c:v>
                </c:pt>
                <c:pt idx="2906">
                  <c:v>596.77542084812046</c:v>
                </c:pt>
                <c:pt idx="2907">
                  <c:v>581.21479938377479</c:v>
                </c:pt>
                <c:pt idx="2908">
                  <c:v>573.651695554821</c:v>
                </c:pt>
                <c:pt idx="2909">
                  <c:v>574.99345104814415</c:v>
                </c:pt>
                <c:pt idx="2910">
                  <c:v>564.27593540862347</c:v>
                </c:pt>
                <c:pt idx="2911">
                  <c:v>566.01748882000356</c:v>
                </c:pt>
                <c:pt idx="2912">
                  <c:v>573.13900618096318</c:v>
                </c:pt>
                <c:pt idx="2913">
                  <c:v>578.557640131977</c:v>
                </c:pt>
                <c:pt idx="2914">
                  <c:v>579.60531650148766</c:v>
                </c:pt>
                <c:pt idx="2915">
                  <c:v>581.31131845993605</c:v>
                </c:pt>
                <c:pt idx="2916">
                  <c:v>585.97588738297645</c:v>
                </c:pt>
                <c:pt idx="2917">
                  <c:v>586.87013116615003</c:v>
                </c:pt>
                <c:pt idx="2918">
                  <c:v>590.45677379920301</c:v>
                </c:pt>
                <c:pt idx="2919">
                  <c:v>586.78062882412019</c:v>
                </c:pt>
                <c:pt idx="2920">
                  <c:v>593.31086938895157</c:v>
                </c:pt>
                <c:pt idx="2921">
                  <c:v>594.27949055391662</c:v>
                </c:pt>
                <c:pt idx="2922">
                  <c:v>595.75690290711088</c:v>
                </c:pt>
                <c:pt idx="2923">
                  <c:v>598.5899482944659</c:v>
                </c:pt>
                <c:pt idx="2924">
                  <c:v>597.70599572135143</c:v>
                </c:pt>
                <c:pt idx="2925">
                  <c:v>594.54752979773104</c:v>
                </c:pt>
                <c:pt idx="2926">
                  <c:v>597.51981837573521</c:v>
                </c:pt>
                <c:pt idx="2927">
                  <c:v>596.3887208337751</c:v>
                </c:pt>
                <c:pt idx="2928">
                  <c:v>603.94932982392675</c:v>
                </c:pt>
                <c:pt idx="2929">
                  <c:v>606.36090338113024</c:v>
                </c:pt>
                <c:pt idx="2930">
                  <c:v>610.55347998827426</c:v>
                </c:pt>
                <c:pt idx="2931">
                  <c:v>617.18990712962568</c:v>
                </c:pt>
                <c:pt idx="2932">
                  <c:v>616.55325545278208</c:v>
                </c:pt>
                <c:pt idx="2933">
                  <c:v>621.99590222726727</c:v>
                </c:pt>
                <c:pt idx="2934">
                  <c:v>624.50430671548236</c:v>
                </c:pt>
                <c:pt idx="2935">
                  <c:v>624.99298326586882</c:v>
                </c:pt>
                <c:pt idx="2936">
                  <c:v>629.19694257504796</c:v>
                </c:pt>
                <c:pt idx="2937">
                  <c:v>619.65028597089781</c:v>
                </c:pt>
                <c:pt idx="2938">
                  <c:v>614.83477930032245</c:v>
                </c:pt>
                <c:pt idx="2939">
                  <c:v>618.89185497502035</c:v>
                </c:pt>
                <c:pt idx="2940">
                  <c:v>617.61590085510602</c:v>
                </c:pt>
                <c:pt idx="2941">
                  <c:v>613.29016222689313</c:v>
                </c:pt>
                <c:pt idx="2942">
                  <c:v>611.34231683205371</c:v>
                </c:pt>
                <c:pt idx="2943">
                  <c:v>604.28535342510179</c:v>
                </c:pt>
                <c:pt idx="2944">
                  <c:v>611.27776287804602</c:v>
                </c:pt>
                <c:pt idx="2945">
                  <c:v>619.71515177975562</c:v>
                </c:pt>
                <c:pt idx="2946">
                  <c:v>620.34728156127017</c:v>
                </c:pt>
                <c:pt idx="2947">
                  <c:v>621.34287817078416</c:v>
                </c:pt>
                <c:pt idx="2948">
                  <c:v>620.48387398569218</c:v>
                </c:pt>
                <c:pt idx="2949">
                  <c:v>620.26214518714414</c:v>
                </c:pt>
                <c:pt idx="2950">
                  <c:v>622.93099899582739</c:v>
                </c:pt>
                <c:pt idx="2951">
                  <c:v>624.70436160193606</c:v>
                </c:pt>
                <c:pt idx="2952">
                  <c:v>625.65770187923738</c:v>
                </c:pt>
                <c:pt idx="2953">
                  <c:v>625.45920626703503</c:v>
                </c:pt>
                <c:pt idx="2954">
                  <c:v>619.99738041925764</c:v>
                </c:pt>
                <c:pt idx="2955">
                  <c:v>613.80986833488225</c:v>
                </c:pt>
                <c:pt idx="2956">
                  <c:v>614.19688020407784</c:v>
                </c:pt>
                <c:pt idx="2957">
                  <c:v>614.65639832596321</c:v>
                </c:pt>
                <c:pt idx="2958">
                  <c:v>608.57429318098184</c:v>
                </c:pt>
                <c:pt idx="2959">
                  <c:v>618.8224672708335</c:v>
                </c:pt>
                <c:pt idx="2960">
                  <c:v>624.86293979330264</c:v>
                </c:pt>
                <c:pt idx="2961">
                  <c:v>626.63973280276434</c:v>
                </c:pt>
                <c:pt idx="2962">
                  <c:v>620.39265644198565</c:v>
                </c:pt>
                <c:pt idx="2963">
                  <c:v>614.34438754825953</c:v>
                </c:pt>
                <c:pt idx="2964">
                  <c:v>614.58903767830304</c:v>
                </c:pt>
                <c:pt idx="2965">
                  <c:v>619.82227392082632</c:v>
                </c:pt>
                <c:pt idx="2966">
                  <c:v>625.75437688282364</c:v>
                </c:pt>
                <c:pt idx="2967">
                  <c:v>634.73392544174249</c:v>
                </c:pt>
                <c:pt idx="2968">
                  <c:v>634.88096500364873</c:v>
                </c:pt>
                <c:pt idx="2969">
                  <c:v>637.89223543793776</c:v>
                </c:pt>
                <c:pt idx="2970">
                  <c:v>640.80402417498806</c:v>
                </c:pt>
                <c:pt idx="2971">
                  <c:v>643.61757863420053</c:v>
                </c:pt>
                <c:pt idx="2972">
                  <c:v>640.50417573644529</c:v>
                </c:pt>
                <c:pt idx="2973">
                  <c:v>640.82008469977734</c:v>
                </c:pt>
                <c:pt idx="2974">
                  <c:v>644.96619493422986</c:v>
                </c:pt>
                <c:pt idx="2975">
                  <c:v>643.61180931947035</c:v>
                </c:pt>
                <c:pt idx="2976">
                  <c:v>641.5017994024862</c:v>
                </c:pt>
                <c:pt idx="2977">
                  <c:v>645.15346377182198</c:v>
                </c:pt>
                <c:pt idx="2978">
                  <c:v>651.96499741160483</c:v>
                </c:pt>
                <c:pt idx="2979">
                  <c:v>660.20279920913606</c:v>
                </c:pt>
                <c:pt idx="2980">
                  <c:v>664.85972768834483</c:v>
                </c:pt>
                <c:pt idx="2981">
                  <c:v>661.99284604973468</c:v>
                </c:pt>
                <c:pt idx="2982">
                  <c:v>660.86517891112771</c:v>
                </c:pt>
                <c:pt idx="2983">
                  <c:v>660.1960943298551</c:v>
                </c:pt>
                <c:pt idx="2984">
                  <c:v>660.384142804573</c:v>
                </c:pt>
                <c:pt idx="2985">
                  <c:v>659.02383194765832</c:v>
                </c:pt>
                <c:pt idx="2986">
                  <c:v>648.24846723341091</c:v>
                </c:pt>
                <c:pt idx="2987">
                  <c:v>652.95295357728708</c:v>
                </c:pt>
                <c:pt idx="2988">
                  <c:v>644.30490672421433</c:v>
                </c:pt>
                <c:pt idx="2989">
                  <c:v>649.17467613873794</c:v>
                </c:pt>
                <c:pt idx="2990">
                  <c:v>654.15125583948213</c:v>
                </c:pt>
                <c:pt idx="2991">
                  <c:v>658.81099101234315</c:v>
                </c:pt>
                <c:pt idx="2992">
                  <c:v>654.90267010122818</c:v>
                </c:pt>
                <c:pt idx="2993">
                  <c:v>646.05004646637269</c:v>
                </c:pt>
                <c:pt idx="2994">
                  <c:v>643.51154798510584</c:v>
                </c:pt>
                <c:pt idx="2995">
                  <c:v>639.78644179852927</c:v>
                </c:pt>
                <c:pt idx="2996">
                  <c:v>635.36839413463395</c:v>
                </c:pt>
                <c:pt idx="2997">
                  <c:v>635.8792123793902</c:v>
                </c:pt>
                <c:pt idx="2998">
                  <c:v>617.78975993413621</c:v>
                </c:pt>
                <c:pt idx="2999">
                  <c:v>615.76036449594903</c:v>
                </c:pt>
                <c:pt idx="3000">
                  <c:v>607.11902252215725</c:v>
                </c:pt>
                <c:pt idx="3001">
                  <c:v>611.54190393623196</c:v>
                </c:pt>
                <c:pt idx="3002">
                  <c:v>621.57177963088861</c:v>
                </c:pt>
                <c:pt idx="3003">
                  <c:v>619.52164584515788</c:v>
                </c:pt>
                <c:pt idx="3004">
                  <c:v>628.75145792142496</c:v>
                </c:pt>
                <c:pt idx="3005">
                  <c:v>627.46801928510399</c:v>
                </c:pt>
                <c:pt idx="3006">
                  <c:v>622.40879804903602</c:v>
                </c:pt>
                <c:pt idx="3007">
                  <c:v>615.61769090194662</c:v>
                </c:pt>
                <c:pt idx="3008">
                  <c:v>608.95350867892057</c:v>
                </c:pt>
                <c:pt idx="3009">
                  <c:v>611.93873923321132</c:v>
                </c:pt>
                <c:pt idx="3010">
                  <c:v>609.54338212822233</c:v>
                </c:pt>
                <c:pt idx="3011">
                  <c:v>603.90473458033694</c:v>
                </c:pt>
                <c:pt idx="3012">
                  <c:v>613.41007041682519</c:v>
                </c:pt>
                <c:pt idx="3013">
                  <c:v>619.06275143297307</c:v>
                </c:pt>
                <c:pt idx="3014">
                  <c:v>616.73553461276992</c:v>
                </c:pt>
                <c:pt idx="3015">
                  <c:v>614.0024387049292</c:v>
                </c:pt>
                <c:pt idx="3016">
                  <c:v>609.78865596796629</c:v>
                </c:pt>
                <c:pt idx="3017">
                  <c:v>603.3131459293586</c:v>
                </c:pt>
                <c:pt idx="3018">
                  <c:v>597.83791032301929</c:v>
                </c:pt>
                <c:pt idx="3019">
                  <c:v>591.03916273209802</c:v>
                </c:pt>
                <c:pt idx="3020">
                  <c:v>590.63453106386157</c:v>
                </c:pt>
                <c:pt idx="3021">
                  <c:v>590.87653042767784</c:v>
                </c:pt>
                <c:pt idx="3022">
                  <c:v>595.3263872863015</c:v>
                </c:pt>
                <c:pt idx="3023">
                  <c:v>602.74697344867809</c:v>
                </c:pt>
                <c:pt idx="3024">
                  <c:v>603.45644323306158</c:v>
                </c:pt>
                <c:pt idx="3025">
                  <c:v>603.72105207352297</c:v>
                </c:pt>
                <c:pt idx="3026">
                  <c:v>598.34576594669772</c:v>
                </c:pt>
                <c:pt idx="3027">
                  <c:v>589.45774678633575</c:v>
                </c:pt>
                <c:pt idx="3028">
                  <c:v>592.37203036218818</c:v>
                </c:pt>
                <c:pt idx="3029">
                  <c:v>594.88230597950496</c:v>
                </c:pt>
                <c:pt idx="3030">
                  <c:v>592.61855162133338</c:v>
                </c:pt>
                <c:pt idx="3031">
                  <c:v>588.99401862397167</c:v>
                </c:pt>
                <c:pt idx="3032">
                  <c:v>597.91665367271457</c:v>
                </c:pt>
                <c:pt idx="3033">
                  <c:v>602.85955304962863</c:v>
                </c:pt>
                <c:pt idx="3034">
                  <c:v>596.78664762273047</c:v>
                </c:pt>
                <c:pt idx="3035">
                  <c:v>608.68203903175299</c:v>
                </c:pt>
                <c:pt idx="3036">
                  <c:v>615.83864006336887</c:v>
                </c:pt>
                <c:pt idx="3037">
                  <c:v>608.81395363342085</c:v>
                </c:pt>
                <c:pt idx="3038">
                  <c:v>619.93407388465118</c:v>
                </c:pt>
                <c:pt idx="3039">
                  <c:v>627.17721463721921</c:v>
                </c:pt>
                <c:pt idx="3040">
                  <c:v>627.39800787121646</c:v>
                </c:pt>
                <c:pt idx="3041">
                  <c:v>626.58391078456452</c:v>
                </c:pt>
                <c:pt idx="3042">
                  <c:v>627.47846642258821</c:v>
                </c:pt>
                <c:pt idx="3043">
                  <c:v>626.44918948924419</c:v>
                </c:pt>
                <c:pt idx="3044">
                  <c:v>626.23416556997711</c:v>
                </c:pt>
                <c:pt idx="3045">
                  <c:v>629.55043004783863</c:v>
                </c:pt>
                <c:pt idx="3046">
                  <c:v>630.81578110284352</c:v>
                </c:pt>
                <c:pt idx="3047">
                  <c:v>630.26894362288022</c:v>
                </c:pt>
                <c:pt idx="3048">
                  <c:v>634.85554883335101</c:v>
                </c:pt>
                <c:pt idx="3049">
                  <c:v>632.1932439765236</c:v>
                </c:pt>
                <c:pt idx="3050">
                  <c:v>635.53851095546088</c:v>
                </c:pt>
                <c:pt idx="3051">
                  <c:v>636.65479539203272</c:v>
                </c:pt>
                <c:pt idx="3052">
                  <c:v>635.57281498899147</c:v>
                </c:pt>
                <c:pt idx="3053">
                  <c:v>634.18739981662929</c:v>
                </c:pt>
                <c:pt idx="3054">
                  <c:v>638.11068976055788</c:v>
                </c:pt>
                <c:pt idx="3055">
                  <c:v>641.64993045636845</c:v>
                </c:pt>
                <c:pt idx="3056">
                  <c:v>633.39528849692203</c:v>
                </c:pt>
                <c:pt idx="3057">
                  <c:v>625.26039879998245</c:v>
                </c:pt>
                <c:pt idx="3058">
                  <c:v>621.18289663259134</c:v>
                </c:pt>
                <c:pt idx="3059">
                  <c:v>626.09804092783054</c:v>
                </c:pt>
                <c:pt idx="3060">
                  <c:v>624.08049597395393</c:v>
                </c:pt>
                <c:pt idx="3061">
                  <c:v>620.45159700868828</c:v>
                </c:pt>
                <c:pt idx="3062">
                  <c:v>612.41712457353844</c:v>
                </c:pt>
                <c:pt idx="3063">
                  <c:v>612.49851868946121</c:v>
                </c:pt>
                <c:pt idx="3064">
                  <c:v>609.56630345971769</c:v>
                </c:pt>
                <c:pt idx="3065">
                  <c:v>607.71825161696745</c:v>
                </c:pt>
                <c:pt idx="3066">
                  <c:v>607.07988473844728</c:v>
                </c:pt>
                <c:pt idx="3067">
                  <c:v>607.09079965820717</c:v>
                </c:pt>
                <c:pt idx="3068">
                  <c:v>598.37648364945017</c:v>
                </c:pt>
                <c:pt idx="3069">
                  <c:v>589.5633096531551</c:v>
                </c:pt>
                <c:pt idx="3070">
                  <c:v>597.57688781333616</c:v>
                </c:pt>
                <c:pt idx="3071">
                  <c:v>594.41405592181172</c:v>
                </c:pt>
                <c:pt idx="3072">
                  <c:v>595.87587553249216</c:v>
                </c:pt>
                <c:pt idx="3073">
                  <c:v>605.96453586642633</c:v>
                </c:pt>
                <c:pt idx="3074">
                  <c:v>616.08422575796317</c:v>
                </c:pt>
                <c:pt idx="3075">
                  <c:v>615.83053183726167</c:v>
                </c:pt>
                <c:pt idx="3076">
                  <c:v>614.04360354516587</c:v>
                </c:pt>
                <c:pt idx="3077">
                  <c:v>611.91082822411136</c:v>
                </c:pt>
                <c:pt idx="3078">
                  <c:v>605.77102993182859</c:v>
                </c:pt>
                <c:pt idx="3079">
                  <c:v>600.35551452931747</c:v>
                </c:pt>
                <c:pt idx="3080">
                  <c:v>594.10828224111367</c:v>
                </c:pt>
                <c:pt idx="3081">
                  <c:v>603.17920427116405</c:v>
                </c:pt>
                <c:pt idx="3082">
                  <c:v>611.22225271469654</c:v>
                </c:pt>
                <c:pt idx="3083">
                  <c:v>613.64910715956364</c:v>
                </c:pt>
                <c:pt idx="3084">
                  <c:v>614.03783423043581</c:v>
                </c:pt>
                <c:pt idx="3085">
                  <c:v>618.42407269960268</c:v>
                </c:pt>
                <c:pt idx="3086">
                  <c:v>617.22436709058138</c:v>
                </c:pt>
                <c:pt idx="3087">
                  <c:v>616.16265725280823</c:v>
                </c:pt>
                <c:pt idx="3088">
                  <c:v>611.45286937647745</c:v>
                </c:pt>
                <c:pt idx="3089">
                  <c:v>608.37439422195337</c:v>
                </c:pt>
                <c:pt idx="3090">
                  <c:v>603.83519094872486</c:v>
                </c:pt>
                <c:pt idx="3091">
                  <c:v>603.63950203017509</c:v>
                </c:pt>
                <c:pt idx="3092">
                  <c:v>600.27256113914336</c:v>
                </c:pt>
                <c:pt idx="3093">
                  <c:v>603.48731686323913</c:v>
                </c:pt>
                <c:pt idx="3094">
                  <c:v>595.49681596197865</c:v>
                </c:pt>
                <c:pt idx="3095">
                  <c:v>596.71398544261558</c:v>
                </c:pt>
                <c:pt idx="3096">
                  <c:v>588.61542683573362</c:v>
                </c:pt>
                <c:pt idx="3097">
                  <c:v>581.33891761418568</c:v>
                </c:pt>
                <c:pt idx="3098">
                  <c:v>592.23138382471268</c:v>
                </c:pt>
                <c:pt idx="3099">
                  <c:v>587.01342846985301</c:v>
                </c:pt>
                <c:pt idx="3100">
                  <c:v>589.69397683542172</c:v>
                </c:pt>
                <c:pt idx="3101">
                  <c:v>588.89562841870884</c:v>
                </c:pt>
                <c:pt idx="3102">
                  <c:v>586.50183058797109</c:v>
                </c:pt>
                <c:pt idx="3103">
                  <c:v>589.91632934367033</c:v>
                </c:pt>
                <c:pt idx="3104">
                  <c:v>594.6967523435892</c:v>
                </c:pt>
                <c:pt idx="3105">
                  <c:v>600.86461757239715</c:v>
                </c:pt>
                <c:pt idx="3106">
                  <c:v>596.00841384386047</c:v>
                </c:pt>
                <c:pt idx="3107">
                  <c:v>594.96292045830194</c:v>
                </c:pt>
                <c:pt idx="3108">
                  <c:v>592.18756821824854</c:v>
                </c:pt>
                <c:pt idx="3109">
                  <c:v>578.71419126681678</c:v>
                </c:pt>
                <c:pt idx="3110">
                  <c:v>585.25581453368352</c:v>
                </c:pt>
                <c:pt idx="3111">
                  <c:v>578.76439989771166</c:v>
                </c:pt>
                <c:pt idx="3112">
                  <c:v>575.76186139923027</c:v>
                </c:pt>
                <c:pt idx="3113">
                  <c:v>579.0408592224835</c:v>
                </c:pt>
                <c:pt idx="3114">
                  <c:v>588.9497352352322</c:v>
                </c:pt>
                <c:pt idx="3115">
                  <c:v>604.06674317505667</c:v>
                </c:pt>
                <c:pt idx="3116">
                  <c:v>603.48030012910795</c:v>
                </c:pt>
                <c:pt idx="3117">
                  <c:v>609.10288715220395</c:v>
                </c:pt>
                <c:pt idx="3118">
                  <c:v>614.10566266037142</c:v>
                </c:pt>
                <c:pt idx="3119">
                  <c:v>620.50897830113956</c:v>
                </c:pt>
                <c:pt idx="3120">
                  <c:v>623.25345691101529</c:v>
                </c:pt>
                <c:pt idx="3121">
                  <c:v>625.20894274968657</c:v>
                </c:pt>
                <c:pt idx="3122">
                  <c:v>623.67617616056782</c:v>
                </c:pt>
                <c:pt idx="3123">
                  <c:v>627.91506321297811</c:v>
                </c:pt>
                <c:pt idx="3124">
                  <c:v>629.15250325888314</c:v>
                </c:pt>
                <c:pt idx="3125">
                  <c:v>628.85265482034049</c:v>
                </c:pt>
                <c:pt idx="3126">
                  <c:v>630.00371107271837</c:v>
                </c:pt>
                <c:pt idx="3127">
                  <c:v>632.54049435230866</c:v>
                </c:pt>
                <c:pt idx="3128">
                  <c:v>627.79390760364493</c:v>
                </c:pt>
                <c:pt idx="3129">
                  <c:v>621.0541005794264</c:v>
                </c:pt>
                <c:pt idx="3130">
                  <c:v>624.48871397296841</c:v>
                </c:pt>
                <c:pt idx="3131">
                  <c:v>620.02217287985479</c:v>
                </c:pt>
                <c:pt idx="3132">
                  <c:v>629.3279216121648</c:v>
                </c:pt>
                <c:pt idx="3133">
                  <c:v>636.7202849105912</c:v>
                </c:pt>
                <c:pt idx="3134">
                  <c:v>639.55566920932324</c:v>
                </c:pt>
                <c:pt idx="3135">
                  <c:v>643.22557708740044</c:v>
                </c:pt>
                <c:pt idx="3136">
                  <c:v>642.28377543955935</c:v>
                </c:pt>
                <c:pt idx="3137">
                  <c:v>647.75090281979158</c:v>
                </c:pt>
                <c:pt idx="3138">
                  <c:v>646.92869750703233</c:v>
                </c:pt>
                <c:pt idx="3139">
                  <c:v>651.42502073834748</c:v>
                </c:pt>
                <c:pt idx="3140">
                  <c:v>653.85203111063981</c:v>
                </c:pt>
                <c:pt idx="3141">
                  <c:v>657.09703675521268</c:v>
                </c:pt>
                <c:pt idx="3142">
                  <c:v>652.27233036655423</c:v>
                </c:pt>
                <c:pt idx="3143">
                  <c:v>632.35306958729132</c:v>
                </c:pt>
                <c:pt idx="3144">
                  <c:v>628.57385658419139</c:v>
                </c:pt>
                <c:pt idx="3145">
                  <c:v>633.30079647728758</c:v>
                </c:pt>
                <c:pt idx="3146">
                  <c:v>640.38925722411761</c:v>
                </c:pt>
                <c:pt idx="3147">
                  <c:v>629.18166168738423</c:v>
                </c:pt>
                <c:pt idx="3148">
                  <c:v>617.8239080402418</c:v>
                </c:pt>
                <c:pt idx="3149">
                  <c:v>620.81100972363424</c:v>
                </c:pt>
                <c:pt idx="3150">
                  <c:v>631.85753223019879</c:v>
                </c:pt>
                <c:pt idx="3151">
                  <c:v>626.67450461857038</c:v>
                </c:pt>
                <c:pt idx="3152">
                  <c:v>617.7127317861175</c:v>
                </c:pt>
                <c:pt idx="3153">
                  <c:v>615.04980321958953</c:v>
                </c:pt>
                <c:pt idx="3154">
                  <c:v>602.72171320580549</c:v>
                </c:pt>
                <c:pt idx="3155">
                  <c:v>584.44390043098338</c:v>
                </c:pt>
                <c:pt idx="3156">
                  <c:v>589.86050732547039</c:v>
                </c:pt>
                <c:pt idx="3157">
                  <c:v>591.61921275361601</c:v>
                </c:pt>
                <c:pt idx="3158">
                  <c:v>581.76413170254034</c:v>
                </c:pt>
                <c:pt idx="3159">
                  <c:v>574.39780828411233</c:v>
                </c:pt>
                <c:pt idx="3160">
                  <c:v>574.84859447018982</c:v>
                </c:pt>
                <c:pt idx="3161">
                  <c:v>567.51158540768779</c:v>
                </c:pt>
                <c:pt idx="3162">
                  <c:v>558.6658225795386</c:v>
                </c:pt>
                <c:pt idx="3163">
                  <c:v>545.27976498618477</c:v>
                </c:pt>
                <c:pt idx="3164">
                  <c:v>539.61710461482812</c:v>
                </c:pt>
                <c:pt idx="3165">
                  <c:v>536.78936075992783</c:v>
                </c:pt>
                <c:pt idx="3166">
                  <c:v>554.14423910535083</c:v>
                </c:pt>
                <c:pt idx="3167">
                  <c:v>543.76368263155598</c:v>
                </c:pt>
                <c:pt idx="3168">
                  <c:v>555.28157374431646</c:v>
                </c:pt>
                <c:pt idx="3169">
                  <c:v>557.61081762104641</c:v>
                </c:pt>
                <c:pt idx="3170">
                  <c:v>565.45474674267609</c:v>
                </c:pt>
                <c:pt idx="3171">
                  <c:v>553.15020177008807</c:v>
                </c:pt>
                <c:pt idx="3172">
                  <c:v>548.45070510381652</c:v>
                </c:pt>
                <c:pt idx="3173">
                  <c:v>545.95789335811537</c:v>
                </c:pt>
                <c:pt idx="3174">
                  <c:v>539.0015031403783</c:v>
                </c:pt>
                <c:pt idx="3175">
                  <c:v>540.97367321353954</c:v>
                </c:pt>
                <c:pt idx="3176">
                  <c:v>533.33400901884227</c:v>
                </c:pt>
                <c:pt idx="3177">
                  <c:v>534.03817727077114</c:v>
                </c:pt>
                <c:pt idx="3178">
                  <c:v>546.6414791899258</c:v>
                </c:pt>
                <c:pt idx="3179">
                  <c:v>549.53970224098896</c:v>
                </c:pt>
                <c:pt idx="3180">
                  <c:v>559.25881457734317</c:v>
                </c:pt>
                <c:pt idx="3181">
                  <c:v>562.7218067622606</c:v>
                </c:pt>
                <c:pt idx="3182">
                  <c:v>571.27177526492073</c:v>
                </c:pt>
                <c:pt idx="3183">
                  <c:v>573.21728174838313</c:v>
                </c:pt>
                <c:pt idx="3184">
                  <c:v>569.94561251411153</c:v>
                </c:pt>
                <c:pt idx="3185">
                  <c:v>573.81853789972001</c:v>
                </c:pt>
                <c:pt idx="3186">
                  <c:v>576.39352339846948</c:v>
                </c:pt>
                <c:pt idx="3187">
                  <c:v>569.83240920346043</c:v>
                </c:pt>
                <c:pt idx="3188">
                  <c:v>571.44844103760352</c:v>
                </c:pt>
                <c:pt idx="3189">
                  <c:v>572.05000904379074</c:v>
                </c:pt>
                <c:pt idx="3190">
                  <c:v>574.6402754302037</c:v>
                </c:pt>
                <c:pt idx="3191">
                  <c:v>576.84773998790001</c:v>
                </c:pt>
                <c:pt idx="3192">
                  <c:v>579.98920982218033</c:v>
                </c:pt>
                <c:pt idx="3193">
                  <c:v>572.77725455464008</c:v>
                </c:pt>
                <c:pt idx="3194">
                  <c:v>577.24722605110674</c:v>
                </c:pt>
                <c:pt idx="3195">
                  <c:v>573.28994392849791</c:v>
                </c:pt>
                <c:pt idx="3196">
                  <c:v>575.39449638560234</c:v>
                </c:pt>
                <c:pt idx="3197">
                  <c:v>574.81818862228772</c:v>
                </c:pt>
                <c:pt idx="3198">
                  <c:v>573.32190905065147</c:v>
                </c:pt>
                <c:pt idx="3199">
                  <c:v>577.57233473252211</c:v>
                </c:pt>
                <c:pt idx="3200">
                  <c:v>581.856596665648</c:v>
                </c:pt>
                <c:pt idx="3201">
                  <c:v>583.70308923414689</c:v>
                </c:pt>
                <c:pt idx="3202">
                  <c:v>581.97120332312534</c:v>
                </c:pt>
                <c:pt idx="3203">
                  <c:v>573.87638697444663</c:v>
                </c:pt>
                <c:pt idx="3204">
                  <c:v>565.08410725312012</c:v>
                </c:pt>
                <c:pt idx="3205">
                  <c:v>567.55836363522963</c:v>
                </c:pt>
                <c:pt idx="3206">
                  <c:v>557.23440881676038</c:v>
                </c:pt>
                <c:pt idx="3207">
                  <c:v>566.01889216682991</c:v>
                </c:pt>
                <c:pt idx="3208">
                  <c:v>578.63295307831925</c:v>
                </c:pt>
                <c:pt idx="3209">
                  <c:v>584.53044015193564</c:v>
                </c:pt>
                <c:pt idx="3210">
                  <c:v>586.50229837024665</c:v>
                </c:pt>
                <c:pt idx="3211">
                  <c:v>591.14784414742007</c:v>
                </c:pt>
                <c:pt idx="3212">
                  <c:v>594.00381086627044</c:v>
                </c:pt>
                <c:pt idx="3213">
                  <c:v>602.3216034328982</c:v>
                </c:pt>
                <c:pt idx="3214">
                  <c:v>598.97477717970958</c:v>
                </c:pt>
                <c:pt idx="3215">
                  <c:v>590.78967885187524</c:v>
                </c:pt>
                <c:pt idx="3216">
                  <c:v>582.42370471087941</c:v>
                </c:pt>
                <c:pt idx="3217">
                  <c:v>584.63849785755713</c:v>
                </c:pt>
                <c:pt idx="3218">
                  <c:v>585.80514685244896</c:v>
                </c:pt>
                <c:pt idx="3219">
                  <c:v>591.75596110546314</c:v>
                </c:pt>
                <c:pt idx="3220">
                  <c:v>594.19388639751514</c:v>
                </c:pt>
                <c:pt idx="3221">
                  <c:v>592.77790944982564</c:v>
                </c:pt>
                <c:pt idx="3222">
                  <c:v>587.82892890333119</c:v>
                </c:pt>
                <c:pt idx="3223">
                  <c:v>583.56353418864728</c:v>
                </c:pt>
                <c:pt idx="3224">
                  <c:v>584.50907809469163</c:v>
                </c:pt>
                <c:pt idx="3225">
                  <c:v>584.23745252009905</c:v>
                </c:pt>
                <c:pt idx="3226">
                  <c:v>583.86790452251898</c:v>
                </c:pt>
                <c:pt idx="3227">
                  <c:v>583.74986746168861</c:v>
                </c:pt>
                <c:pt idx="3228">
                  <c:v>586.16830182559829</c:v>
                </c:pt>
                <c:pt idx="3229">
                  <c:v>584.25694344824149</c:v>
                </c:pt>
                <c:pt idx="3230">
                  <c:v>580.1940984588133</c:v>
                </c:pt>
                <c:pt idx="3231">
                  <c:v>584.36328595218652</c:v>
                </c:pt>
                <c:pt idx="3232">
                  <c:v>584.68122197204536</c:v>
                </c:pt>
                <c:pt idx="3233">
                  <c:v>584.32212111194974</c:v>
                </c:pt>
                <c:pt idx="3234">
                  <c:v>577.99411841752374</c:v>
                </c:pt>
                <c:pt idx="3235">
                  <c:v>576.13530758243883</c:v>
                </c:pt>
                <c:pt idx="3236">
                  <c:v>578.42042399785441</c:v>
                </c:pt>
                <c:pt idx="3237">
                  <c:v>574.90472834323987</c:v>
                </c:pt>
                <c:pt idx="3238">
                  <c:v>574.24156900412265</c:v>
                </c:pt>
                <c:pt idx="3239">
                  <c:v>566.56027218691338</c:v>
                </c:pt>
                <c:pt idx="3240">
                  <c:v>556.15258434114435</c:v>
                </c:pt>
                <c:pt idx="3241">
                  <c:v>556.74183408074555</c:v>
                </c:pt>
                <c:pt idx="3242">
                  <c:v>556.68647984482106</c:v>
                </c:pt>
                <c:pt idx="3243">
                  <c:v>560.04858698567341</c:v>
                </c:pt>
                <c:pt idx="3244">
                  <c:v>565.79794300540766</c:v>
                </c:pt>
                <c:pt idx="3245">
                  <c:v>560.73653878538767</c:v>
                </c:pt>
                <c:pt idx="3246">
                  <c:v>556.78720896146092</c:v>
                </c:pt>
                <c:pt idx="3247">
                  <c:v>561.89289657022039</c:v>
                </c:pt>
                <c:pt idx="3248">
                  <c:v>568.56503109192863</c:v>
                </c:pt>
                <c:pt idx="3249">
                  <c:v>559.73985068389766</c:v>
                </c:pt>
                <c:pt idx="3250">
                  <c:v>553.48435424216154</c:v>
                </c:pt>
                <c:pt idx="3251">
                  <c:v>550.63524833001725</c:v>
                </c:pt>
                <c:pt idx="3252">
                  <c:v>544.99098739482702</c:v>
                </c:pt>
                <c:pt idx="3253">
                  <c:v>547.49674111681463</c:v>
                </c:pt>
                <c:pt idx="3254">
                  <c:v>538.19192794905541</c:v>
                </c:pt>
                <c:pt idx="3255">
                  <c:v>534.02476751220911</c:v>
                </c:pt>
                <c:pt idx="3256">
                  <c:v>534.89203585083362</c:v>
                </c:pt>
                <c:pt idx="3257">
                  <c:v>542.06547704436446</c:v>
                </c:pt>
                <c:pt idx="3258">
                  <c:v>546.70244681315523</c:v>
                </c:pt>
                <c:pt idx="3259">
                  <c:v>550.93665604281148</c:v>
                </c:pt>
                <c:pt idx="3260">
                  <c:v>553.36678496360651</c:v>
                </c:pt>
                <c:pt idx="3261">
                  <c:v>553.09204084051123</c:v>
                </c:pt>
                <c:pt idx="3262">
                  <c:v>555.53807435867043</c:v>
                </c:pt>
                <c:pt idx="3263">
                  <c:v>559.83668161490914</c:v>
                </c:pt>
                <c:pt idx="3264">
                  <c:v>566.8769607873711</c:v>
                </c:pt>
                <c:pt idx="3265">
                  <c:v>577.52165831935179</c:v>
                </c:pt>
                <c:pt idx="3266">
                  <c:v>581.97884376695708</c:v>
                </c:pt>
                <c:pt idx="3267">
                  <c:v>579.26305580330688</c:v>
                </c:pt>
                <c:pt idx="3268">
                  <c:v>579.86883384997282</c:v>
                </c:pt>
                <c:pt idx="3269">
                  <c:v>593.15930793171628</c:v>
                </c:pt>
                <c:pt idx="3270">
                  <c:v>595.70934504244337</c:v>
                </c:pt>
                <c:pt idx="3271">
                  <c:v>592.32088616674253</c:v>
                </c:pt>
                <c:pt idx="3272">
                  <c:v>590.13509552114067</c:v>
                </c:pt>
                <c:pt idx="3273">
                  <c:v>589.40722630059065</c:v>
                </c:pt>
                <c:pt idx="3274">
                  <c:v>590.73837872900435</c:v>
                </c:pt>
                <c:pt idx="3275">
                  <c:v>592.65410307426521</c:v>
                </c:pt>
                <c:pt idx="3276">
                  <c:v>590.6781907429006</c:v>
                </c:pt>
                <c:pt idx="3277">
                  <c:v>586.80121124423852</c:v>
                </c:pt>
                <c:pt idx="3278">
                  <c:v>579.68281243178171</c:v>
                </c:pt>
                <c:pt idx="3279">
                  <c:v>585.14791275548714</c:v>
                </c:pt>
                <c:pt idx="3280">
                  <c:v>583.96723029233272</c:v>
                </c:pt>
                <c:pt idx="3281">
                  <c:v>589.24942774634985</c:v>
                </c:pt>
                <c:pt idx="3282">
                  <c:v>597.89217306696776</c:v>
                </c:pt>
                <c:pt idx="3283">
                  <c:v>598.99411218042678</c:v>
                </c:pt>
                <c:pt idx="3284">
                  <c:v>594.82913472753239</c:v>
                </c:pt>
                <c:pt idx="3285">
                  <c:v>592.66096388097117</c:v>
                </c:pt>
                <c:pt idx="3286">
                  <c:v>592.39448391140832</c:v>
                </c:pt>
                <c:pt idx="3287">
                  <c:v>595.06396142979213</c:v>
                </c:pt>
                <c:pt idx="3288">
                  <c:v>592.87006255808296</c:v>
                </c:pt>
                <c:pt idx="3289">
                  <c:v>595.13631175505668</c:v>
                </c:pt>
                <c:pt idx="3290">
                  <c:v>593.24054612021382</c:v>
                </c:pt>
                <c:pt idx="3291">
                  <c:v>595.18075107122149</c:v>
                </c:pt>
                <c:pt idx="3292">
                  <c:v>597.77210894961047</c:v>
                </c:pt>
                <c:pt idx="3293">
                  <c:v>600.27505597794561</c:v>
                </c:pt>
                <c:pt idx="3294">
                  <c:v>603.50883484790847</c:v>
                </c:pt>
                <c:pt idx="3295">
                  <c:v>600.9106161628132</c:v>
                </c:pt>
                <c:pt idx="3296">
                  <c:v>590.07833793838995</c:v>
                </c:pt>
                <c:pt idx="3297">
                  <c:v>589.39366061460362</c:v>
                </c:pt>
                <c:pt idx="3298">
                  <c:v>593.26315559685895</c:v>
                </c:pt>
                <c:pt idx="3299">
                  <c:v>590.24112617023536</c:v>
                </c:pt>
                <c:pt idx="3300">
                  <c:v>590.39190799034498</c:v>
                </c:pt>
                <c:pt idx="3301">
                  <c:v>587.83766083913906</c:v>
                </c:pt>
                <c:pt idx="3302">
                  <c:v>584.85305399454876</c:v>
                </c:pt>
                <c:pt idx="3303">
                  <c:v>582.28726821388261</c:v>
                </c:pt>
                <c:pt idx="3304">
                  <c:v>575.20691569315977</c:v>
                </c:pt>
                <c:pt idx="3305">
                  <c:v>571.34786784838866</c:v>
                </c:pt>
                <c:pt idx="3306">
                  <c:v>564.73685687733507</c:v>
                </c:pt>
                <c:pt idx="3307">
                  <c:v>563.14717677804049</c:v>
                </c:pt>
                <c:pt idx="3308">
                  <c:v>561.65401575490705</c:v>
                </c:pt>
                <c:pt idx="3309">
                  <c:v>551.410987270085</c:v>
                </c:pt>
                <c:pt idx="3310">
                  <c:v>552.58231408773099</c:v>
                </c:pt>
                <c:pt idx="3311">
                  <c:v>550.15998153819294</c:v>
                </c:pt>
                <c:pt idx="3312">
                  <c:v>549.93295120719006</c:v>
                </c:pt>
                <c:pt idx="3313">
                  <c:v>554.6238718650792</c:v>
                </c:pt>
                <c:pt idx="3314">
                  <c:v>572.70287717284862</c:v>
                </c:pt>
                <c:pt idx="3315">
                  <c:v>568.00026195807425</c:v>
                </c:pt>
                <c:pt idx="3316">
                  <c:v>567.7673063849162</c:v>
                </c:pt>
                <c:pt idx="3317">
                  <c:v>569.86234726908708</c:v>
                </c:pt>
                <c:pt idx="3318">
                  <c:v>583.09076223562511</c:v>
                </c:pt>
                <c:pt idx="3319">
                  <c:v>586.20463291565579</c:v>
                </c:pt>
                <c:pt idx="3320">
                  <c:v>588.42270053826144</c:v>
                </c:pt>
                <c:pt idx="3321">
                  <c:v>584.20611110764605</c:v>
                </c:pt>
                <c:pt idx="3322">
                  <c:v>584.71583786042629</c:v>
                </c:pt>
                <c:pt idx="3323">
                  <c:v>588.75482595380811</c:v>
                </c:pt>
                <c:pt idx="3324">
                  <c:v>595.17404619194042</c:v>
                </c:pt>
                <c:pt idx="3325">
                  <c:v>591.60580299505398</c:v>
                </c:pt>
                <c:pt idx="3326">
                  <c:v>579.59081525094962</c:v>
                </c:pt>
                <c:pt idx="3327">
                  <c:v>579.77325033836257</c:v>
                </c:pt>
                <c:pt idx="3328">
                  <c:v>581.3331482994555</c:v>
                </c:pt>
                <c:pt idx="3329">
                  <c:v>584.65253132581972</c:v>
                </c:pt>
                <c:pt idx="3330">
                  <c:v>580.03832696109919</c:v>
                </c:pt>
                <c:pt idx="3331">
                  <c:v>579.69762553716998</c:v>
                </c:pt>
                <c:pt idx="3332">
                  <c:v>573.63890950595953</c:v>
                </c:pt>
                <c:pt idx="3333">
                  <c:v>564.73124349003001</c:v>
                </c:pt>
                <c:pt idx="3334">
                  <c:v>565.42309347537287</c:v>
                </c:pt>
                <c:pt idx="3335">
                  <c:v>562.31187356156954</c:v>
                </c:pt>
                <c:pt idx="3336">
                  <c:v>571.79444399398744</c:v>
                </c:pt>
                <c:pt idx="3337">
                  <c:v>570.2708771229519</c:v>
                </c:pt>
                <c:pt idx="3338">
                  <c:v>570.99188553679585</c:v>
                </c:pt>
                <c:pt idx="3339">
                  <c:v>572.43639720328576</c:v>
                </c:pt>
                <c:pt idx="3340">
                  <c:v>577.05075749543141</c:v>
                </c:pt>
                <c:pt idx="3341">
                  <c:v>579.91093425476049</c:v>
                </c:pt>
                <c:pt idx="3342">
                  <c:v>578.87651171638674</c:v>
                </c:pt>
                <c:pt idx="3343">
                  <c:v>581.825255253195</c:v>
                </c:pt>
                <c:pt idx="3344">
                  <c:v>583.75454528444288</c:v>
                </c:pt>
                <c:pt idx="3345">
                  <c:v>586.76300902507933</c:v>
                </c:pt>
                <c:pt idx="3346">
                  <c:v>588.00824544224133</c:v>
                </c:pt>
                <c:pt idx="3347">
                  <c:v>579.87553872925389</c:v>
                </c:pt>
                <c:pt idx="3348">
                  <c:v>567.85836800119762</c:v>
                </c:pt>
                <c:pt idx="3349">
                  <c:v>570.92203005033332</c:v>
                </c:pt>
                <c:pt idx="3350">
                  <c:v>566.39717210021774</c:v>
                </c:pt>
                <c:pt idx="3351">
                  <c:v>570.61344967598279</c:v>
                </c:pt>
                <c:pt idx="3352">
                  <c:v>571.70572128908327</c:v>
                </c:pt>
                <c:pt idx="3353">
                  <c:v>574.09281424053984</c:v>
                </c:pt>
                <c:pt idx="3354">
                  <c:v>579.79601574243281</c:v>
                </c:pt>
                <c:pt idx="3355">
                  <c:v>581.12825966282253</c:v>
                </c:pt>
                <c:pt idx="3356">
                  <c:v>574.98050907185757</c:v>
                </c:pt>
                <c:pt idx="3357">
                  <c:v>565.33374706076802</c:v>
                </c:pt>
                <c:pt idx="3358">
                  <c:v>565.85360909618237</c:v>
                </c:pt>
                <c:pt idx="3359">
                  <c:v>563.76355788961587</c:v>
                </c:pt>
                <c:pt idx="3360">
                  <c:v>554.71415384423483</c:v>
                </c:pt>
                <c:pt idx="3361">
                  <c:v>558.35942518913998</c:v>
                </c:pt>
                <c:pt idx="3362">
                  <c:v>563.7043054680629</c:v>
                </c:pt>
                <c:pt idx="3363">
                  <c:v>556.31599628269021</c:v>
                </c:pt>
                <c:pt idx="3364">
                  <c:v>548.68490809637569</c:v>
                </c:pt>
                <c:pt idx="3365">
                  <c:v>553.67458570083147</c:v>
                </c:pt>
                <c:pt idx="3366">
                  <c:v>546.49818188622282</c:v>
                </c:pt>
                <c:pt idx="3367">
                  <c:v>548.16099194790775</c:v>
                </c:pt>
                <c:pt idx="3368">
                  <c:v>543.71175879898465</c:v>
                </c:pt>
                <c:pt idx="3369">
                  <c:v>548.95169992078888</c:v>
                </c:pt>
                <c:pt idx="3370">
                  <c:v>546.50535454777923</c:v>
                </c:pt>
                <c:pt idx="3371">
                  <c:v>553.52770206635023</c:v>
                </c:pt>
                <c:pt idx="3372">
                  <c:v>557.479214874229</c:v>
                </c:pt>
                <c:pt idx="3373">
                  <c:v>544.74181536945446</c:v>
                </c:pt>
                <c:pt idx="3374">
                  <c:v>550.89065745239543</c:v>
                </c:pt>
                <c:pt idx="3375">
                  <c:v>552.71033050377036</c:v>
                </c:pt>
                <c:pt idx="3376">
                  <c:v>552.86563421920903</c:v>
                </c:pt>
                <c:pt idx="3377">
                  <c:v>548.64842107889308</c:v>
                </c:pt>
                <c:pt idx="3378">
                  <c:v>542.23481422806572</c:v>
                </c:pt>
                <c:pt idx="3379">
                  <c:v>534.9332006910704</c:v>
                </c:pt>
                <c:pt idx="3380">
                  <c:v>539.3641903312523</c:v>
                </c:pt>
                <c:pt idx="3381">
                  <c:v>549.33309840267952</c:v>
                </c:pt>
                <c:pt idx="3382">
                  <c:v>556.62613593129208</c:v>
                </c:pt>
                <c:pt idx="3383">
                  <c:v>553.98472534943346</c:v>
                </c:pt>
                <c:pt idx="3384">
                  <c:v>554.29923096593927</c:v>
                </c:pt>
                <c:pt idx="3385">
                  <c:v>561.92049572447002</c:v>
                </c:pt>
                <c:pt idx="3386">
                  <c:v>549.77593229007482</c:v>
                </c:pt>
                <c:pt idx="3387">
                  <c:v>549.05648315048245</c:v>
                </c:pt>
                <c:pt idx="3388">
                  <c:v>551.91868696633844</c:v>
                </c:pt>
                <c:pt idx="3389">
                  <c:v>554.44876536664776</c:v>
                </c:pt>
                <c:pt idx="3390">
                  <c:v>556.30149503215216</c:v>
                </c:pt>
                <c:pt idx="3391">
                  <c:v>560.01880484747176</c:v>
                </c:pt>
                <c:pt idx="3392">
                  <c:v>559.63148112342594</c:v>
                </c:pt>
                <c:pt idx="3393">
                  <c:v>563.35908214880465</c:v>
                </c:pt>
                <c:pt idx="3394">
                  <c:v>562.74426031148062</c:v>
                </c:pt>
                <c:pt idx="3395">
                  <c:v>553.30690883235309</c:v>
                </c:pt>
                <c:pt idx="3396">
                  <c:v>556.75493198445713</c:v>
                </c:pt>
                <c:pt idx="3397">
                  <c:v>551.90465349807585</c:v>
                </c:pt>
                <c:pt idx="3398">
                  <c:v>583.51628817883011</c:v>
                </c:pt>
                <c:pt idx="3399">
                  <c:v>594.27886684421605</c:v>
                </c:pt>
                <c:pt idx="3400">
                  <c:v>594.92144376321482</c:v>
                </c:pt>
                <c:pt idx="3401">
                  <c:v>585.16911888530603</c:v>
                </c:pt>
                <c:pt idx="3402">
                  <c:v>592.12083128028883</c:v>
                </c:pt>
                <c:pt idx="3403">
                  <c:v>592.27239273752423</c:v>
                </c:pt>
                <c:pt idx="3404">
                  <c:v>585.9319158490872</c:v>
                </c:pt>
                <c:pt idx="3405">
                  <c:v>580.17382789354531</c:v>
                </c:pt>
                <c:pt idx="3406">
                  <c:v>575.34803001291073</c:v>
                </c:pt>
                <c:pt idx="3407">
                  <c:v>568.07526304956616</c:v>
                </c:pt>
                <c:pt idx="3408">
                  <c:v>559.84541355071701</c:v>
                </c:pt>
                <c:pt idx="3409">
                  <c:v>567.62182609726131</c:v>
                </c:pt>
                <c:pt idx="3410">
                  <c:v>564.05685737630279</c:v>
                </c:pt>
                <c:pt idx="3411">
                  <c:v>566.30813754046312</c:v>
                </c:pt>
                <c:pt idx="3412">
                  <c:v>570.41744890258281</c:v>
                </c:pt>
                <c:pt idx="3413">
                  <c:v>575.07967891424619</c:v>
                </c:pt>
                <c:pt idx="3414">
                  <c:v>579.97595599104352</c:v>
                </c:pt>
                <c:pt idx="3415">
                  <c:v>588.21594077252678</c:v>
                </c:pt>
                <c:pt idx="3416">
                  <c:v>596.44594619880127</c:v>
                </c:pt>
                <c:pt idx="3417">
                  <c:v>599.63606538972499</c:v>
                </c:pt>
                <c:pt idx="3418">
                  <c:v>599.13569428245319</c:v>
                </c:pt>
                <c:pt idx="3419">
                  <c:v>597.10863775564303</c:v>
                </c:pt>
                <c:pt idx="3420">
                  <c:v>595.28413095408871</c:v>
                </c:pt>
                <c:pt idx="3421">
                  <c:v>598.76848519625025</c:v>
                </c:pt>
                <c:pt idx="3422">
                  <c:v>605.67435492824222</c:v>
                </c:pt>
                <c:pt idx="3423">
                  <c:v>609.69494358545751</c:v>
                </c:pt>
                <c:pt idx="3424">
                  <c:v>611.586811034672</c:v>
                </c:pt>
                <c:pt idx="3425">
                  <c:v>611.25562118367634</c:v>
                </c:pt>
                <c:pt idx="3426">
                  <c:v>610.22759166973321</c:v>
                </c:pt>
                <c:pt idx="3427">
                  <c:v>605.8722268307439</c:v>
                </c:pt>
                <c:pt idx="3428">
                  <c:v>607.82973972594198</c:v>
                </c:pt>
                <c:pt idx="3429">
                  <c:v>611.46815026414106</c:v>
                </c:pt>
                <c:pt idx="3430">
                  <c:v>605.09508454384991</c:v>
                </c:pt>
                <c:pt idx="3431">
                  <c:v>606.45695467501605</c:v>
                </c:pt>
                <c:pt idx="3432">
                  <c:v>603.26777104864311</c:v>
                </c:pt>
                <c:pt idx="3433">
                  <c:v>600.70541567133</c:v>
                </c:pt>
                <c:pt idx="3434">
                  <c:v>601.13125346938523</c:v>
                </c:pt>
                <c:pt idx="3435">
                  <c:v>600.43004783853405</c:v>
                </c:pt>
                <c:pt idx="3436">
                  <c:v>598.71515801685268</c:v>
                </c:pt>
                <c:pt idx="3437">
                  <c:v>602.42669851744211</c:v>
                </c:pt>
                <c:pt idx="3438">
                  <c:v>600.06127947807977</c:v>
                </c:pt>
                <c:pt idx="3439">
                  <c:v>598.49592405710689</c:v>
                </c:pt>
                <c:pt idx="3440">
                  <c:v>606.69209323212613</c:v>
                </c:pt>
                <c:pt idx="3441">
                  <c:v>602.86485458208335</c:v>
                </c:pt>
                <c:pt idx="3442">
                  <c:v>607.22957506658099</c:v>
                </c:pt>
                <c:pt idx="3443">
                  <c:v>613.56319114831194</c:v>
                </c:pt>
                <c:pt idx="3444">
                  <c:v>608.88879879748777</c:v>
                </c:pt>
                <c:pt idx="3445">
                  <c:v>608.73910846935405</c:v>
                </c:pt>
                <c:pt idx="3446">
                  <c:v>604.34008395132571</c:v>
                </c:pt>
                <c:pt idx="3447">
                  <c:v>605.00059252421556</c:v>
                </c:pt>
                <c:pt idx="3448">
                  <c:v>600.33727102057617</c:v>
                </c:pt>
                <c:pt idx="3449">
                  <c:v>594.1196649431489</c:v>
                </c:pt>
                <c:pt idx="3450">
                  <c:v>592.07155821394497</c:v>
                </c:pt>
                <c:pt idx="3451">
                  <c:v>585.79282858586305</c:v>
                </c:pt>
                <c:pt idx="3452">
                  <c:v>588.5778483262751</c:v>
                </c:pt>
                <c:pt idx="3453">
                  <c:v>592.8349788874267</c:v>
                </c:pt>
                <c:pt idx="3454">
                  <c:v>598.86921431289022</c:v>
                </c:pt>
                <c:pt idx="3455">
                  <c:v>595.42555712869</c:v>
                </c:pt>
                <c:pt idx="3456">
                  <c:v>597.90994879343361</c:v>
                </c:pt>
                <c:pt idx="3457">
                  <c:v>600.18056395831115</c:v>
                </c:pt>
                <c:pt idx="3458">
                  <c:v>602.46536851887663</c:v>
                </c:pt>
                <c:pt idx="3459">
                  <c:v>605.8974870736165</c:v>
                </c:pt>
                <c:pt idx="3460">
                  <c:v>605.67435492824222</c:v>
                </c:pt>
                <c:pt idx="3461">
                  <c:v>605.39929895029661</c:v>
                </c:pt>
                <c:pt idx="3462">
                  <c:v>603.21023382876672</c:v>
                </c:pt>
                <c:pt idx="3463">
                  <c:v>607.40234265363529</c:v>
                </c:pt>
                <c:pt idx="3464">
                  <c:v>607.57495431326447</c:v>
                </c:pt>
                <c:pt idx="3465">
                  <c:v>603.79293461651218</c:v>
                </c:pt>
                <c:pt idx="3466">
                  <c:v>603.48996762946661</c:v>
                </c:pt>
                <c:pt idx="3467">
                  <c:v>608.65241282097656</c:v>
                </c:pt>
                <c:pt idx="3468">
                  <c:v>607.44834124405145</c:v>
                </c:pt>
                <c:pt idx="3469">
                  <c:v>594.99051961255157</c:v>
                </c:pt>
                <c:pt idx="3470">
                  <c:v>599.39172711453182</c:v>
                </c:pt>
                <c:pt idx="3471">
                  <c:v>599.6543088984663</c:v>
                </c:pt>
                <c:pt idx="3472">
                  <c:v>607.56279197410356</c:v>
                </c:pt>
                <c:pt idx="3473">
                  <c:v>609.0933755792704</c:v>
                </c:pt>
                <c:pt idx="3474">
                  <c:v>613.94521333990303</c:v>
                </c:pt>
                <c:pt idx="3475">
                  <c:v>615.26186451777892</c:v>
                </c:pt>
                <c:pt idx="3476">
                  <c:v>617.66517392144999</c:v>
                </c:pt>
                <c:pt idx="3477">
                  <c:v>618.10598075231871</c:v>
                </c:pt>
                <c:pt idx="3478">
                  <c:v>619.30631007104057</c:v>
                </c:pt>
                <c:pt idx="3479">
                  <c:v>613.32540182497462</c:v>
                </c:pt>
                <c:pt idx="3480">
                  <c:v>610.40051518421262</c:v>
                </c:pt>
                <c:pt idx="3481">
                  <c:v>609.88080907622361</c:v>
                </c:pt>
                <c:pt idx="3482">
                  <c:v>616.39311798716403</c:v>
                </c:pt>
                <c:pt idx="3483">
                  <c:v>621.84215778608007</c:v>
                </c:pt>
                <c:pt idx="3484">
                  <c:v>617.72567376240409</c:v>
                </c:pt>
                <c:pt idx="3485">
                  <c:v>616.18978862478252</c:v>
                </c:pt>
                <c:pt idx="3486">
                  <c:v>619.53131334551642</c:v>
                </c:pt>
                <c:pt idx="3487">
                  <c:v>608.60173640780636</c:v>
                </c:pt>
                <c:pt idx="3488">
                  <c:v>603.51694307401567</c:v>
                </c:pt>
                <c:pt idx="3489">
                  <c:v>583.16607518196724</c:v>
                </c:pt>
                <c:pt idx="3490">
                  <c:v>587.35600102288402</c:v>
                </c:pt>
                <c:pt idx="3491">
                  <c:v>599.68003692361424</c:v>
                </c:pt>
                <c:pt idx="3492">
                  <c:v>608.8123943591695</c:v>
                </c:pt>
                <c:pt idx="3493">
                  <c:v>616.05787402311466</c:v>
                </c:pt>
                <c:pt idx="3494">
                  <c:v>619.79373920202579</c:v>
                </c:pt>
                <c:pt idx="3495">
                  <c:v>617.81533203185916</c:v>
                </c:pt>
                <c:pt idx="3496">
                  <c:v>615.69471904996544</c:v>
                </c:pt>
                <c:pt idx="3497">
                  <c:v>615.77346239966073</c:v>
                </c:pt>
                <c:pt idx="3498">
                  <c:v>614.90915668211392</c:v>
                </c:pt>
                <c:pt idx="3499">
                  <c:v>608.36597414099583</c:v>
                </c:pt>
                <c:pt idx="3500">
                  <c:v>601.53993925067516</c:v>
                </c:pt>
                <c:pt idx="3501">
                  <c:v>599.59989022709271</c:v>
                </c:pt>
                <c:pt idx="3502">
                  <c:v>611.78826926795193</c:v>
                </c:pt>
                <c:pt idx="3503">
                  <c:v>612.62185728274642</c:v>
                </c:pt>
                <c:pt idx="3504">
                  <c:v>600.00218298395203</c:v>
                </c:pt>
                <c:pt idx="3505">
                  <c:v>595.66646500053014</c:v>
                </c:pt>
                <c:pt idx="3506">
                  <c:v>587.25496005139371</c:v>
                </c:pt>
                <c:pt idx="3507">
                  <c:v>585.84693540238629</c:v>
                </c:pt>
                <c:pt idx="3508">
                  <c:v>566.12991249352899</c:v>
                </c:pt>
              </c:numCache>
            </c:numRef>
          </c:val>
          <c:smooth val="0"/>
          <c:extLst>
            <c:ext xmlns:c16="http://schemas.microsoft.com/office/drawing/2014/chart" uri="{C3380CC4-5D6E-409C-BE32-E72D297353CC}">
              <c16:uniqueId val="{00000002-AE1B-4AC1-90D9-39C4572970DA}"/>
            </c:ext>
          </c:extLst>
        </c:ser>
        <c:ser>
          <c:idx val="3"/>
          <c:order val="3"/>
          <c:tx>
            <c:strRef>
              <c:f>Sheet5!$L$2</c:f>
              <c:strCache>
                <c:ptCount val="1"/>
                <c:pt idx="0">
                  <c:v>S&amp;P BSE 250 Small Cap Index TRI</c:v>
                </c:pt>
              </c:strCache>
            </c:strRef>
          </c:tx>
          <c:spPr>
            <a:ln w="28575" cap="rnd">
              <a:solidFill>
                <a:schemeClr val="accent4"/>
              </a:solidFill>
              <a:round/>
            </a:ln>
            <a:effectLst/>
          </c:spPr>
          <c:marker>
            <c:symbol val="none"/>
          </c:marker>
          <c:cat>
            <c:numRef>
              <c:f>Sheet5!$H$3:$H$3519</c:f>
              <c:numCache>
                <c:formatCode>d\-mmm\-yy</c:formatCode>
                <c:ptCount val="3517"/>
                <c:pt idx="0">
                  <c:v>38719</c:v>
                </c:pt>
                <c:pt idx="1">
                  <c:v>38720</c:v>
                </c:pt>
                <c:pt idx="2">
                  <c:v>38721</c:v>
                </c:pt>
                <c:pt idx="3">
                  <c:v>38722</c:v>
                </c:pt>
                <c:pt idx="4">
                  <c:v>38723</c:v>
                </c:pt>
                <c:pt idx="5">
                  <c:v>38726</c:v>
                </c:pt>
                <c:pt idx="6">
                  <c:v>38727</c:v>
                </c:pt>
                <c:pt idx="7">
                  <c:v>38729</c:v>
                </c:pt>
                <c:pt idx="8">
                  <c:v>38730</c:v>
                </c:pt>
                <c:pt idx="9">
                  <c:v>38733</c:v>
                </c:pt>
                <c:pt idx="10">
                  <c:v>38734</c:v>
                </c:pt>
                <c:pt idx="11">
                  <c:v>38735</c:v>
                </c:pt>
                <c:pt idx="12">
                  <c:v>38736</c:v>
                </c:pt>
                <c:pt idx="13">
                  <c:v>38737</c:v>
                </c:pt>
                <c:pt idx="14">
                  <c:v>38740</c:v>
                </c:pt>
                <c:pt idx="15">
                  <c:v>38741</c:v>
                </c:pt>
                <c:pt idx="16">
                  <c:v>38742</c:v>
                </c:pt>
                <c:pt idx="17">
                  <c:v>38744</c:v>
                </c:pt>
                <c:pt idx="18">
                  <c:v>38747</c:v>
                </c:pt>
                <c:pt idx="19">
                  <c:v>38748</c:v>
                </c:pt>
                <c:pt idx="20">
                  <c:v>38749</c:v>
                </c:pt>
                <c:pt idx="21">
                  <c:v>38750</c:v>
                </c:pt>
                <c:pt idx="22">
                  <c:v>38751</c:v>
                </c:pt>
                <c:pt idx="23">
                  <c:v>38754</c:v>
                </c:pt>
                <c:pt idx="24">
                  <c:v>38755</c:v>
                </c:pt>
                <c:pt idx="25">
                  <c:v>38756</c:v>
                </c:pt>
                <c:pt idx="26">
                  <c:v>38758</c:v>
                </c:pt>
                <c:pt idx="27">
                  <c:v>38761</c:v>
                </c:pt>
                <c:pt idx="28">
                  <c:v>38762</c:v>
                </c:pt>
                <c:pt idx="29">
                  <c:v>38763</c:v>
                </c:pt>
                <c:pt idx="30">
                  <c:v>38764</c:v>
                </c:pt>
                <c:pt idx="31">
                  <c:v>38765</c:v>
                </c:pt>
                <c:pt idx="32">
                  <c:v>38768</c:v>
                </c:pt>
                <c:pt idx="33">
                  <c:v>38769</c:v>
                </c:pt>
                <c:pt idx="34">
                  <c:v>38770</c:v>
                </c:pt>
                <c:pt idx="35">
                  <c:v>38771</c:v>
                </c:pt>
                <c:pt idx="36">
                  <c:v>38772</c:v>
                </c:pt>
                <c:pt idx="37">
                  <c:v>38775</c:v>
                </c:pt>
                <c:pt idx="38">
                  <c:v>38776</c:v>
                </c:pt>
                <c:pt idx="39">
                  <c:v>38777</c:v>
                </c:pt>
                <c:pt idx="40">
                  <c:v>38778</c:v>
                </c:pt>
                <c:pt idx="41">
                  <c:v>38779</c:v>
                </c:pt>
                <c:pt idx="42">
                  <c:v>38782</c:v>
                </c:pt>
                <c:pt idx="43">
                  <c:v>38783</c:v>
                </c:pt>
                <c:pt idx="44">
                  <c:v>38784</c:v>
                </c:pt>
                <c:pt idx="45">
                  <c:v>38785</c:v>
                </c:pt>
                <c:pt idx="46">
                  <c:v>38786</c:v>
                </c:pt>
                <c:pt idx="47">
                  <c:v>38789</c:v>
                </c:pt>
                <c:pt idx="48">
                  <c:v>38790</c:v>
                </c:pt>
                <c:pt idx="49">
                  <c:v>38792</c:v>
                </c:pt>
                <c:pt idx="50">
                  <c:v>38793</c:v>
                </c:pt>
                <c:pt idx="51">
                  <c:v>38796</c:v>
                </c:pt>
                <c:pt idx="52">
                  <c:v>38797</c:v>
                </c:pt>
                <c:pt idx="53">
                  <c:v>38798</c:v>
                </c:pt>
                <c:pt idx="54">
                  <c:v>38799</c:v>
                </c:pt>
                <c:pt idx="55">
                  <c:v>38800</c:v>
                </c:pt>
                <c:pt idx="56">
                  <c:v>38803</c:v>
                </c:pt>
                <c:pt idx="57">
                  <c:v>38804</c:v>
                </c:pt>
                <c:pt idx="58">
                  <c:v>38805</c:v>
                </c:pt>
                <c:pt idx="59">
                  <c:v>38806</c:v>
                </c:pt>
                <c:pt idx="60">
                  <c:v>38807</c:v>
                </c:pt>
                <c:pt idx="61">
                  <c:v>38810</c:v>
                </c:pt>
                <c:pt idx="62">
                  <c:v>38811</c:v>
                </c:pt>
                <c:pt idx="63">
                  <c:v>38812</c:v>
                </c:pt>
                <c:pt idx="64">
                  <c:v>38814</c:v>
                </c:pt>
                <c:pt idx="65">
                  <c:v>38817</c:v>
                </c:pt>
                <c:pt idx="66">
                  <c:v>38819</c:v>
                </c:pt>
                <c:pt idx="67">
                  <c:v>38820</c:v>
                </c:pt>
                <c:pt idx="68">
                  <c:v>38824</c:v>
                </c:pt>
                <c:pt idx="69">
                  <c:v>38825</c:v>
                </c:pt>
                <c:pt idx="70">
                  <c:v>38826</c:v>
                </c:pt>
                <c:pt idx="71">
                  <c:v>38827</c:v>
                </c:pt>
                <c:pt idx="72">
                  <c:v>38828</c:v>
                </c:pt>
                <c:pt idx="73">
                  <c:v>38831</c:v>
                </c:pt>
                <c:pt idx="74">
                  <c:v>38832</c:v>
                </c:pt>
                <c:pt idx="75">
                  <c:v>38833</c:v>
                </c:pt>
                <c:pt idx="76">
                  <c:v>38834</c:v>
                </c:pt>
                <c:pt idx="77">
                  <c:v>38835</c:v>
                </c:pt>
                <c:pt idx="78">
                  <c:v>38836</c:v>
                </c:pt>
                <c:pt idx="79">
                  <c:v>38839</c:v>
                </c:pt>
                <c:pt idx="80">
                  <c:v>38840</c:v>
                </c:pt>
                <c:pt idx="81">
                  <c:v>38841</c:v>
                </c:pt>
                <c:pt idx="82">
                  <c:v>38842</c:v>
                </c:pt>
                <c:pt idx="83">
                  <c:v>38845</c:v>
                </c:pt>
                <c:pt idx="84">
                  <c:v>38846</c:v>
                </c:pt>
                <c:pt idx="85">
                  <c:v>38847</c:v>
                </c:pt>
                <c:pt idx="86">
                  <c:v>38848</c:v>
                </c:pt>
                <c:pt idx="87">
                  <c:v>38849</c:v>
                </c:pt>
                <c:pt idx="88">
                  <c:v>38852</c:v>
                </c:pt>
                <c:pt idx="89">
                  <c:v>38853</c:v>
                </c:pt>
                <c:pt idx="90">
                  <c:v>38854</c:v>
                </c:pt>
                <c:pt idx="91">
                  <c:v>38855</c:v>
                </c:pt>
                <c:pt idx="92">
                  <c:v>38856</c:v>
                </c:pt>
                <c:pt idx="93">
                  <c:v>38859</c:v>
                </c:pt>
                <c:pt idx="94">
                  <c:v>38860</c:v>
                </c:pt>
                <c:pt idx="95">
                  <c:v>38861</c:v>
                </c:pt>
                <c:pt idx="96">
                  <c:v>38862</c:v>
                </c:pt>
                <c:pt idx="97">
                  <c:v>38863</c:v>
                </c:pt>
                <c:pt idx="98">
                  <c:v>38866</c:v>
                </c:pt>
                <c:pt idx="99">
                  <c:v>38867</c:v>
                </c:pt>
                <c:pt idx="100">
                  <c:v>38868</c:v>
                </c:pt>
                <c:pt idx="101">
                  <c:v>38869</c:v>
                </c:pt>
                <c:pt idx="102">
                  <c:v>38870</c:v>
                </c:pt>
                <c:pt idx="103">
                  <c:v>38873</c:v>
                </c:pt>
                <c:pt idx="104">
                  <c:v>38874</c:v>
                </c:pt>
                <c:pt idx="105">
                  <c:v>38875</c:v>
                </c:pt>
                <c:pt idx="106">
                  <c:v>38876</c:v>
                </c:pt>
                <c:pt idx="107">
                  <c:v>38877</c:v>
                </c:pt>
                <c:pt idx="108">
                  <c:v>38880</c:v>
                </c:pt>
                <c:pt idx="109">
                  <c:v>38881</c:v>
                </c:pt>
                <c:pt idx="110">
                  <c:v>38882</c:v>
                </c:pt>
                <c:pt idx="111">
                  <c:v>38883</c:v>
                </c:pt>
                <c:pt idx="112">
                  <c:v>38884</c:v>
                </c:pt>
                <c:pt idx="113">
                  <c:v>38887</c:v>
                </c:pt>
                <c:pt idx="114">
                  <c:v>38888</c:v>
                </c:pt>
                <c:pt idx="115">
                  <c:v>38889</c:v>
                </c:pt>
                <c:pt idx="116">
                  <c:v>38890</c:v>
                </c:pt>
                <c:pt idx="117">
                  <c:v>38891</c:v>
                </c:pt>
                <c:pt idx="118">
                  <c:v>38893</c:v>
                </c:pt>
                <c:pt idx="119">
                  <c:v>38894</c:v>
                </c:pt>
                <c:pt idx="120">
                  <c:v>38895</c:v>
                </c:pt>
                <c:pt idx="121">
                  <c:v>38896</c:v>
                </c:pt>
                <c:pt idx="122">
                  <c:v>38897</c:v>
                </c:pt>
                <c:pt idx="123">
                  <c:v>38898</c:v>
                </c:pt>
                <c:pt idx="124">
                  <c:v>38901</c:v>
                </c:pt>
                <c:pt idx="125">
                  <c:v>38902</c:v>
                </c:pt>
                <c:pt idx="126">
                  <c:v>38903</c:v>
                </c:pt>
                <c:pt idx="127">
                  <c:v>38904</c:v>
                </c:pt>
                <c:pt idx="128">
                  <c:v>38905</c:v>
                </c:pt>
                <c:pt idx="129">
                  <c:v>38908</c:v>
                </c:pt>
                <c:pt idx="130">
                  <c:v>38909</c:v>
                </c:pt>
                <c:pt idx="131">
                  <c:v>38910</c:v>
                </c:pt>
                <c:pt idx="132">
                  <c:v>38911</c:v>
                </c:pt>
                <c:pt idx="133">
                  <c:v>38912</c:v>
                </c:pt>
                <c:pt idx="134">
                  <c:v>38915</c:v>
                </c:pt>
                <c:pt idx="135">
                  <c:v>38916</c:v>
                </c:pt>
                <c:pt idx="136">
                  <c:v>38917</c:v>
                </c:pt>
                <c:pt idx="137">
                  <c:v>38918</c:v>
                </c:pt>
                <c:pt idx="138">
                  <c:v>38919</c:v>
                </c:pt>
                <c:pt idx="139">
                  <c:v>38922</c:v>
                </c:pt>
                <c:pt idx="140">
                  <c:v>38923</c:v>
                </c:pt>
                <c:pt idx="141">
                  <c:v>38924</c:v>
                </c:pt>
                <c:pt idx="142">
                  <c:v>38925</c:v>
                </c:pt>
                <c:pt idx="143">
                  <c:v>38926</c:v>
                </c:pt>
                <c:pt idx="144">
                  <c:v>38929</c:v>
                </c:pt>
                <c:pt idx="145">
                  <c:v>38930</c:v>
                </c:pt>
                <c:pt idx="146">
                  <c:v>38931</c:v>
                </c:pt>
                <c:pt idx="147">
                  <c:v>38932</c:v>
                </c:pt>
                <c:pt idx="148">
                  <c:v>38933</c:v>
                </c:pt>
                <c:pt idx="149">
                  <c:v>38936</c:v>
                </c:pt>
                <c:pt idx="150">
                  <c:v>38937</c:v>
                </c:pt>
                <c:pt idx="151">
                  <c:v>38938</c:v>
                </c:pt>
                <c:pt idx="152">
                  <c:v>38939</c:v>
                </c:pt>
                <c:pt idx="153">
                  <c:v>38940</c:v>
                </c:pt>
                <c:pt idx="154">
                  <c:v>38943</c:v>
                </c:pt>
                <c:pt idx="155">
                  <c:v>38945</c:v>
                </c:pt>
                <c:pt idx="156">
                  <c:v>38946</c:v>
                </c:pt>
                <c:pt idx="157">
                  <c:v>38947</c:v>
                </c:pt>
                <c:pt idx="158">
                  <c:v>38950</c:v>
                </c:pt>
                <c:pt idx="159">
                  <c:v>38951</c:v>
                </c:pt>
                <c:pt idx="160">
                  <c:v>38952</c:v>
                </c:pt>
                <c:pt idx="161">
                  <c:v>38953</c:v>
                </c:pt>
                <c:pt idx="162">
                  <c:v>38954</c:v>
                </c:pt>
                <c:pt idx="163">
                  <c:v>38957</c:v>
                </c:pt>
                <c:pt idx="164">
                  <c:v>38958</c:v>
                </c:pt>
                <c:pt idx="165">
                  <c:v>38959</c:v>
                </c:pt>
                <c:pt idx="166">
                  <c:v>38960</c:v>
                </c:pt>
                <c:pt idx="167">
                  <c:v>38961</c:v>
                </c:pt>
                <c:pt idx="168">
                  <c:v>38964</c:v>
                </c:pt>
                <c:pt idx="169">
                  <c:v>38965</c:v>
                </c:pt>
                <c:pt idx="170">
                  <c:v>38966</c:v>
                </c:pt>
                <c:pt idx="171">
                  <c:v>38967</c:v>
                </c:pt>
                <c:pt idx="172">
                  <c:v>38968</c:v>
                </c:pt>
                <c:pt idx="173">
                  <c:v>38971</c:v>
                </c:pt>
                <c:pt idx="174">
                  <c:v>38972</c:v>
                </c:pt>
                <c:pt idx="175">
                  <c:v>38973</c:v>
                </c:pt>
                <c:pt idx="176">
                  <c:v>38974</c:v>
                </c:pt>
                <c:pt idx="177">
                  <c:v>38975</c:v>
                </c:pt>
                <c:pt idx="178">
                  <c:v>38978</c:v>
                </c:pt>
                <c:pt idx="179">
                  <c:v>38979</c:v>
                </c:pt>
                <c:pt idx="180">
                  <c:v>38980</c:v>
                </c:pt>
                <c:pt idx="181">
                  <c:v>38981</c:v>
                </c:pt>
                <c:pt idx="182">
                  <c:v>38982</c:v>
                </c:pt>
                <c:pt idx="183">
                  <c:v>38985</c:v>
                </c:pt>
                <c:pt idx="184">
                  <c:v>38986</c:v>
                </c:pt>
                <c:pt idx="185">
                  <c:v>38987</c:v>
                </c:pt>
                <c:pt idx="186">
                  <c:v>38988</c:v>
                </c:pt>
                <c:pt idx="187">
                  <c:v>38989</c:v>
                </c:pt>
                <c:pt idx="188">
                  <c:v>38993</c:v>
                </c:pt>
                <c:pt idx="189">
                  <c:v>38994</c:v>
                </c:pt>
                <c:pt idx="190">
                  <c:v>38995</c:v>
                </c:pt>
                <c:pt idx="191">
                  <c:v>38996</c:v>
                </c:pt>
                <c:pt idx="192">
                  <c:v>38999</c:v>
                </c:pt>
                <c:pt idx="193">
                  <c:v>39000</c:v>
                </c:pt>
                <c:pt idx="194">
                  <c:v>39001</c:v>
                </c:pt>
                <c:pt idx="195">
                  <c:v>39002</c:v>
                </c:pt>
                <c:pt idx="196">
                  <c:v>39003</c:v>
                </c:pt>
                <c:pt idx="197">
                  <c:v>39006</c:v>
                </c:pt>
                <c:pt idx="198">
                  <c:v>39007</c:v>
                </c:pt>
                <c:pt idx="199">
                  <c:v>39008</c:v>
                </c:pt>
                <c:pt idx="200">
                  <c:v>39009</c:v>
                </c:pt>
                <c:pt idx="201">
                  <c:v>39010</c:v>
                </c:pt>
                <c:pt idx="202">
                  <c:v>39011</c:v>
                </c:pt>
                <c:pt idx="203">
                  <c:v>39013</c:v>
                </c:pt>
                <c:pt idx="204">
                  <c:v>39016</c:v>
                </c:pt>
                <c:pt idx="205">
                  <c:v>39017</c:v>
                </c:pt>
                <c:pt idx="206">
                  <c:v>39020</c:v>
                </c:pt>
                <c:pt idx="207">
                  <c:v>39021</c:v>
                </c:pt>
                <c:pt idx="208">
                  <c:v>39022</c:v>
                </c:pt>
                <c:pt idx="209">
                  <c:v>39023</c:v>
                </c:pt>
                <c:pt idx="210">
                  <c:v>39024</c:v>
                </c:pt>
                <c:pt idx="211">
                  <c:v>39027</c:v>
                </c:pt>
                <c:pt idx="212">
                  <c:v>39028</c:v>
                </c:pt>
                <c:pt idx="213">
                  <c:v>39029</c:v>
                </c:pt>
                <c:pt idx="214">
                  <c:v>39030</c:v>
                </c:pt>
                <c:pt idx="215">
                  <c:v>39031</c:v>
                </c:pt>
                <c:pt idx="216">
                  <c:v>39034</c:v>
                </c:pt>
                <c:pt idx="217">
                  <c:v>39035</c:v>
                </c:pt>
                <c:pt idx="218">
                  <c:v>39036</c:v>
                </c:pt>
                <c:pt idx="219">
                  <c:v>39037</c:v>
                </c:pt>
                <c:pt idx="220">
                  <c:v>39038</c:v>
                </c:pt>
                <c:pt idx="221">
                  <c:v>39041</c:v>
                </c:pt>
                <c:pt idx="222">
                  <c:v>39042</c:v>
                </c:pt>
                <c:pt idx="223">
                  <c:v>39043</c:v>
                </c:pt>
                <c:pt idx="224">
                  <c:v>39044</c:v>
                </c:pt>
                <c:pt idx="225">
                  <c:v>39045</c:v>
                </c:pt>
                <c:pt idx="226">
                  <c:v>39048</c:v>
                </c:pt>
                <c:pt idx="227">
                  <c:v>39049</c:v>
                </c:pt>
                <c:pt idx="228">
                  <c:v>39050</c:v>
                </c:pt>
                <c:pt idx="229">
                  <c:v>39051</c:v>
                </c:pt>
                <c:pt idx="230">
                  <c:v>39052</c:v>
                </c:pt>
                <c:pt idx="231">
                  <c:v>39055</c:v>
                </c:pt>
                <c:pt idx="232">
                  <c:v>39056</c:v>
                </c:pt>
                <c:pt idx="233">
                  <c:v>39057</c:v>
                </c:pt>
                <c:pt idx="234">
                  <c:v>39058</c:v>
                </c:pt>
                <c:pt idx="235">
                  <c:v>39059</c:v>
                </c:pt>
                <c:pt idx="236">
                  <c:v>39062</c:v>
                </c:pt>
                <c:pt idx="237">
                  <c:v>39063</c:v>
                </c:pt>
                <c:pt idx="238">
                  <c:v>39064</c:v>
                </c:pt>
                <c:pt idx="239">
                  <c:v>39065</c:v>
                </c:pt>
                <c:pt idx="240">
                  <c:v>39066</c:v>
                </c:pt>
                <c:pt idx="241">
                  <c:v>39069</c:v>
                </c:pt>
                <c:pt idx="242">
                  <c:v>39070</c:v>
                </c:pt>
                <c:pt idx="243">
                  <c:v>39071</c:v>
                </c:pt>
                <c:pt idx="244">
                  <c:v>39072</c:v>
                </c:pt>
                <c:pt idx="245">
                  <c:v>39073</c:v>
                </c:pt>
                <c:pt idx="246">
                  <c:v>39077</c:v>
                </c:pt>
                <c:pt idx="247">
                  <c:v>39078</c:v>
                </c:pt>
                <c:pt idx="248">
                  <c:v>39079</c:v>
                </c:pt>
                <c:pt idx="249">
                  <c:v>39080</c:v>
                </c:pt>
                <c:pt idx="250">
                  <c:v>39084</c:v>
                </c:pt>
                <c:pt idx="251">
                  <c:v>39085</c:v>
                </c:pt>
                <c:pt idx="252">
                  <c:v>39086</c:v>
                </c:pt>
                <c:pt idx="253">
                  <c:v>39087</c:v>
                </c:pt>
                <c:pt idx="254">
                  <c:v>39090</c:v>
                </c:pt>
                <c:pt idx="255">
                  <c:v>39091</c:v>
                </c:pt>
                <c:pt idx="256">
                  <c:v>39092</c:v>
                </c:pt>
                <c:pt idx="257">
                  <c:v>39093</c:v>
                </c:pt>
                <c:pt idx="258">
                  <c:v>39094</c:v>
                </c:pt>
                <c:pt idx="259">
                  <c:v>39097</c:v>
                </c:pt>
                <c:pt idx="260">
                  <c:v>39098</c:v>
                </c:pt>
                <c:pt idx="261">
                  <c:v>39099</c:v>
                </c:pt>
                <c:pt idx="262">
                  <c:v>39100</c:v>
                </c:pt>
                <c:pt idx="263">
                  <c:v>39101</c:v>
                </c:pt>
                <c:pt idx="264">
                  <c:v>39104</c:v>
                </c:pt>
                <c:pt idx="265">
                  <c:v>39105</c:v>
                </c:pt>
                <c:pt idx="266">
                  <c:v>39106</c:v>
                </c:pt>
                <c:pt idx="267">
                  <c:v>39107</c:v>
                </c:pt>
                <c:pt idx="268">
                  <c:v>39111</c:v>
                </c:pt>
                <c:pt idx="269">
                  <c:v>39113</c:v>
                </c:pt>
                <c:pt idx="270">
                  <c:v>39114</c:v>
                </c:pt>
                <c:pt idx="271">
                  <c:v>39115</c:v>
                </c:pt>
                <c:pt idx="272">
                  <c:v>39118</c:v>
                </c:pt>
                <c:pt idx="273">
                  <c:v>39119</c:v>
                </c:pt>
                <c:pt idx="274">
                  <c:v>39120</c:v>
                </c:pt>
                <c:pt idx="275">
                  <c:v>39121</c:v>
                </c:pt>
                <c:pt idx="276">
                  <c:v>39122</c:v>
                </c:pt>
                <c:pt idx="277">
                  <c:v>39125</c:v>
                </c:pt>
                <c:pt idx="278">
                  <c:v>39126</c:v>
                </c:pt>
                <c:pt idx="279">
                  <c:v>39127</c:v>
                </c:pt>
                <c:pt idx="280">
                  <c:v>39128</c:v>
                </c:pt>
                <c:pt idx="281">
                  <c:v>39132</c:v>
                </c:pt>
                <c:pt idx="282">
                  <c:v>39133</c:v>
                </c:pt>
                <c:pt idx="283">
                  <c:v>39134</c:v>
                </c:pt>
                <c:pt idx="284">
                  <c:v>39135</c:v>
                </c:pt>
                <c:pt idx="285">
                  <c:v>39136</c:v>
                </c:pt>
                <c:pt idx="286">
                  <c:v>39139</c:v>
                </c:pt>
                <c:pt idx="287">
                  <c:v>39140</c:v>
                </c:pt>
                <c:pt idx="288">
                  <c:v>39141</c:v>
                </c:pt>
                <c:pt idx="289">
                  <c:v>39142</c:v>
                </c:pt>
                <c:pt idx="290">
                  <c:v>39143</c:v>
                </c:pt>
                <c:pt idx="291">
                  <c:v>39146</c:v>
                </c:pt>
                <c:pt idx="292">
                  <c:v>39147</c:v>
                </c:pt>
                <c:pt idx="293">
                  <c:v>39148</c:v>
                </c:pt>
                <c:pt idx="294">
                  <c:v>39149</c:v>
                </c:pt>
                <c:pt idx="295">
                  <c:v>39150</c:v>
                </c:pt>
                <c:pt idx="296">
                  <c:v>39153</c:v>
                </c:pt>
                <c:pt idx="297">
                  <c:v>39154</c:v>
                </c:pt>
                <c:pt idx="298">
                  <c:v>39155</c:v>
                </c:pt>
                <c:pt idx="299">
                  <c:v>39156</c:v>
                </c:pt>
                <c:pt idx="300">
                  <c:v>39157</c:v>
                </c:pt>
                <c:pt idx="301">
                  <c:v>39160</c:v>
                </c:pt>
                <c:pt idx="302">
                  <c:v>39161</c:v>
                </c:pt>
                <c:pt idx="303">
                  <c:v>39162</c:v>
                </c:pt>
                <c:pt idx="304">
                  <c:v>39163</c:v>
                </c:pt>
                <c:pt idx="305">
                  <c:v>39164</c:v>
                </c:pt>
                <c:pt idx="306">
                  <c:v>39167</c:v>
                </c:pt>
                <c:pt idx="307">
                  <c:v>39169</c:v>
                </c:pt>
                <c:pt idx="308">
                  <c:v>39170</c:v>
                </c:pt>
                <c:pt idx="309">
                  <c:v>39171</c:v>
                </c:pt>
                <c:pt idx="310">
                  <c:v>39174</c:v>
                </c:pt>
                <c:pt idx="311">
                  <c:v>39175</c:v>
                </c:pt>
                <c:pt idx="312">
                  <c:v>39176</c:v>
                </c:pt>
                <c:pt idx="313">
                  <c:v>39177</c:v>
                </c:pt>
                <c:pt idx="314">
                  <c:v>39181</c:v>
                </c:pt>
                <c:pt idx="315">
                  <c:v>39182</c:v>
                </c:pt>
                <c:pt idx="316">
                  <c:v>39183</c:v>
                </c:pt>
                <c:pt idx="317">
                  <c:v>39184</c:v>
                </c:pt>
                <c:pt idx="318">
                  <c:v>39185</c:v>
                </c:pt>
                <c:pt idx="319">
                  <c:v>39188</c:v>
                </c:pt>
                <c:pt idx="320">
                  <c:v>39189</c:v>
                </c:pt>
                <c:pt idx="321">
                  <c:v>39190</c:v>
                </c:pt>
                <c:pt idx="322">
                  <c:v>39191</c:v>
                </c:pt>
                <c:pt idx="323">
                  <c:v>39192</c:v>
                </c:pt>
                <c:pt idx="324">
                  <c:v>39195</c:v>
                </c:pt>
                <c:pt idx="325">
                  <c:v>39196</c:v>
                </c:pt>
                <c:pt idx="326">
                  <c:v>39197</c:v>
                </c:pt>
                <c:pt idx="327">
                  <c:v>39198</c:v>
                </c:pt>
                <c:pt idx="328">
                  <c:v>39199</c:v>
                </c:pt>
                <c:pt idx="329">
                  <c:v>39202</c:v>
                </c:pt>
                <c:pt idx="330">
                  <c:v>39205</c:v>
                </c:pt>
                <c:pt idx="331">
                  <c:v>39206</c:v>
                </c:pt>
                <c:pt idx="332">
                  <c:v>39209</c:v>
                </c:pt>
                <c:pt idx="333">
                  <c:v>39210</c:v>
                </c:pt>
                <c:pt idx="334">
                  <c:v>39211</c:v>
                </c:pt>
                <c:pt idx="335">
                  <c:v>39212</c:v>
                </c:pt>
                <c:pt idx="336">
                  <c:v>39213</c:v>
                </c:pt>
                <c:pt idx="337">
                  <c:v>39216</c:v>
                </c:pt>
                <c:pt idx="338">
                  <c:v>39217</c:v>
                </c:pt>
                <c:pt idx="339">
                  <c:v>39218</c:v>
                </c:pt>
                <c:pt idx="340">
                  <c:v>39219</c:v>
                </c:pt>
                <c:pt idx="341">
                  <c:v>39220</c:v>
                </c:pt>
                <c:pt idx="342">
                  <c:v>39223</c:v>
                </c:pt>
                <c:pt idx="343">
                  <c:v>39224</c:v>
                </c:pt>
                <c:pt idx="344">
                  <c:v>39225</c:v>
                </c:pt>
                <c:pt idx="345">
                  <c:v>39226</c:v>
                </c:pt>
                <c:pt idx="346">
                  <c:v>39227</c:v>
                </c:pt>
                <c:pt idx="347">
                  <c:v>39230</c:v>
                </c:pt>
                <c:pt idx="348">
                  <c:v>39231</c:v>
                </c:pt>
                <c:pt idx="349">
                  <c:v>39232</c:v>
                </c:pt>
                <c:pt idx="350">
                  <c:v>39233</c:v>
                </c:pt>
                <c:pt idx="351">
                  <c:v>39234</c:v>
                </c:pt>
                <c:pt idx="352">
                  <c:v>39237</c:v>
                </c:pt>
                <c:pt idx="353">
                  <c:v>39238</c:v>
                </c:pt>
                <c:pt idx="354">
                  <c:v>39239</c:v>
                </c:pt>
                <c:pt idx="355">
                  <c:v>39240</c:v>
                </c:pt>
                <c:pt idx="356">
                  <c:v>39241</c:v>
                </c:pt>
                <c:pt idx="357">
                  <c:v>39244</c:v>
                </c:pt>
                <c:pt idx="358">
                  <c:v>39245</c:v>
                </c:pt>
                <c:pt idx="359">
                  <c:v>39246</c:v>
                </c:pt>
                <c:pt idx="360">
                  <c:v>39247</c:v>
                </c:pt>
                <c:pt idx="361">
                  <c:v>39248</c:v>
                </c:pt>
                <c:pt idx="362">
                  <c:v>39251</c:v>
                </c:pt>
                <c:pt idx="363">
                  <c:v>39252</c:v>
                </c:pt>
                <c:pt idx="364">
                  <c:v>39253</c:v>
                </c:pt>
                <c:pt idx="365">
                  <c:v>39254</c:v>
                </c:pt>
                <c:pt idx="366">
                  <c:v>39255</c:v>
                </c:pt>
                <c:pt idx="367">
                  <c:v>39258</c:v>
                </c:pt>
                <c:pt idx="368">
                  <c:v>39259</c:v>
                </c:pt>
                <c:pt idx="369">
                  <c:v>39260</c:v>
                </c:pt>
                <c:pt idx="370">
                  <c:v>39261</c:v>
                </c:pt>
                <c:pt idx="371">
                  <c:v>39262</c:v>
                </c:pt>
                <c:pt idx="372">
                  <c:v>39265</c:v>
                </c:pt>
                <c:pt idx="373">
                  <c:v>39266</c:v>
                </c:pt>
                <c:pt idx="374">
                  <c:v>39267</c:v>
                </c:pt>
                <c:pt idx="375">
                  <c:v>39268</c:v>
                </c:pt>
                <c:pt idx="376">
                  <c:v>39269</c:v>
                </c:pt>
                <c:pt idx="377">
                  <c:v>39272</c:v>
                </c:pt>
                <c:pt idx="378">
                  <c:v>39273</c:v>
                </c:pt>
                <c:pt idx="379">
                  <c:v>39274</c:v>
                </c:pt>
                <c:pt idx="380">
                  <c:v>39275</c:v>
                </c:pt>
                <c:pt idx="381">
                  <c:v>39276</c:v>
                </c:pt>
                <c:pt idx="382">
                  <c:v>39279</c:v>
                </c:pt>
                <c:pt idx="383">
                  <c:v>39280</c:v>
                </c:pt>
                <c:pt idx="384">
                  <c:v>39281</c:v>
                </c:pt>
                <c:pt idx="385">
                  <c:v>39282</c:v>
                </c:pt>
                <c:pt idx="386">
                  <c:v>39283</c:v>
                </c:pt>
                <c:pt idx="387">
                  <c:v>39286</c:v>
                </c:pt>
                <c:pt idx="388">
                  <c:v>39287</c:v>
                </c:pt>
                <c:pt idx="389">
                  <c:v>39288</c:v>
                </c:pt>
                <c:pt idx="390">
                  <c:v>39289</c:v>
                </c:pt>
                <c:pt idx="391">
                  <c:v>39290</c:v>
                </c:pt>
                <c:pt idx="392">
                  <c:v>39293</c:v>
                </c:pt>
                <c:pt idx="393">
                  <c:v>39294</c:v>
                </c:pt>
                <c:pt idx="394">
                  <c:v>39295</c:v>
                </c:pt>
                <c:pt idx="395">
                  <c:v>39296</c:v>
                </c:pt>
                <c:pt idx="396">
                  <c:v>39297</c:v>
                </c:pt>
                <c:pt idx="397">
                  <c:v>39300</c:v>
                </c:pt>
                <c:pt idx="398">
                  <c:v>39301</c:v>
                </c:pt>
                <c:pt idx="399">
                  <c:v>39302</c:v>
                </c:pt>
                <c:pt idx="400">
                  <c:v>39303</c:v>
                </c:pt>
                <c:pt idx="401">
                  <c:v>39304</c:v>
                </c:pt>
                <c:pt idx="402">
                  <c:v>39307</c:v>
                </c:pt>
                <c:pt idx="403">
                  <c:v>39308</c:v>
                </c:pt>
                <c:pt idx="404">
                  <c:v>39310</c:v>
                </c:pt>
                <c:pt idx="405">
                  <c:v>39311</c:v>
                </c:pt>
                <c:pt idx="406">
                  <c:v>39314</c:v>
                </c:pt>
                <c:pt idx="407">
                  <c:v>39315</c:v>
                </c:pt>
                <c:pt idx="408">
                  <c:v>39316</c:v>
                </c:pt>
                <c:pt idx="409">
                  <c:v>39317</c:v>
                </c:pt>
                <c:pt idx="410">
                  <c:v>39318</c:v>
                </c:pt>
                <c:pt idx="411">
                  <c:v>39321</c:v>
                </c:pt>
                <c:pt idx="412">
                  <c:v>39322</c:v>
                </c:pt>
                <c:pt idx="413">
                  <c:v>39323</c:v>
                </c:pt>
                <c:pt idx="414">
                  <c:v>39324</c:v>
                </c:pt>
                <c:pt idx="415">
                  <c:v>39325</c:v>
                </c:pt>
                <c:pt idx="416">
                  <c:v>39328</c:v>
                </c:pt>
                <c:pt idx="417">
                  <c:v>39329</c:v>
                </c:pt>
                <c:pt idx="418">
                  <c:v>39330</c:v>
                </c:pt>
                <c:pt idx="419">
                  <c:v>39331</c:v>
                </c:pt>
                <c:pt idx="420">
                  <c:v>39332</c:v>
                </c:pt>
                <c:pt idx="421">
                  <c:v>39335</c:v>
                </c:pt>
                <c:pt idx="422">
                  <c:v>39336</c:v>
                </c:pt>
                <c:pt idx="423">
                  <c:v>39337</c:v>
                </c:pt>
                <c:pt idx="424">
                  <c:v>39338</c:v>
                </c:pt>
                <c:pt idx="425">
                  <c:v>39339</c:v>
                </c:pt>
                <c:pt idx="426">
                  <c:v>39342</c:v>
                </c:pt>
                <c:pt idx="427">
                  <c:v>39343</c:v>
                </c:pt>
                <c:pt idx="428">
                  <c:v>39344</c:v>
                </c:pt>
                <c:pt idx="429">
                  <c:v>39345</c:v>
                </c:pt>
                <c:pt idx="430">
                  <c:v>39346</c:v>
                </c:pt>
                <c:pt idx="431">
                  <c:v>39349</c:v>
                </c:pt>
                <c:pt idx="432">
                  <c:v>39350</c:v>
                </c:pt>
                <c:pt idx="433">
                  <c:v>39351</c:v>
                </c:pt>
                <c:pt idx="434">
                  <c:v>39352</c:v>
                </c:pt>
                <c:pt idx="435">
                  <c:v>39353</c:v>
                </c:pt>
                <c:pt idx="436">
                  <c:v>39356</c:v>
                </c:pt>
                <c:pt idx="437">
                  <c:v>39358</c:v>
                </c:pt>
                <c:pt idx="438">
                  <c:v>39359</c:v>
                </c:pt>
                <c:pt idx="439">
                  <c:v>39360</c:v>
                </c:pt>
                <c:pt idx="440">
                  <c:v>39363</c:v>
                </c:pt>
                <c:pt idx="441">
                  <c:v>39364</c:v>
                </c:pt>
                <c:pt idx="442">
                  <c:v>39365</c:v>
                </c:pt>
                <c:pt idx="443">
                  <c:v>39366</c:v>
                </c:pt>
                <c:pt idx="444">
                  <c:v>39367</c:v>
                </c:pt>
                <c:pt idx="445">
                  <c:v>39370</c:v>
                </c:pt>
                <c:pt idx="446">
                  <c:v>39371</c:v>
                </c:pt>
                <c:pt idx="447">
                  <c:v>39372</c:v>
                </c:pt>
                <c:pt idx="448">
                  <c:v>39373</c:v>
                </c:pt>
                <c:pt idx="449">
                  <c:v>39374</c:v>
                </c:pt>
                <c:pt idx="450">
                  <c:v>39377</c:v>
                </c:pt>
                <c:pt idx="451">
                  <c:v>39378</c:v>
                </c:pt>
                <c:pt idx="452">
                  <c:v>39379</c:v>
                </c:pt>
                <c:pt idx="453">
                  <c:v>39380</c:v>
                </c:pt>
                <c:pt idx="454">
                  <c:v>39381</c:v>
                </c:pt>
                <c:pt idx="455">
                  <c:v>39384</c:v>
                </c:pt>
                <c:pt idx="456">
                  <c:v>39385</c:v>
                </c:pt>
                <c:pt idx="457">
                  <c:v>39386</c:v>
                </c:pt>
                <c:pt idx="458">
                  <c:v>39387</c:v>
                </c:pt>
                <c:pt idx="459">
                  <c:v>39388</c:v>
                </c:pt>
                <c:pt idx="460">
                  <c:v>39391</c:v>
                </c:pt>
                <c:pt idx="461">
                  <c:v>39392</c:v>
                </c:pt>
                <c:pt idx="462">
                  <c:v>39393</c:v>
                </c:pt>
                <c:pt idx="463">
                  <c:v>39394</c:v>
                </c:pt>
                <c:pt idx="464">
                  <c:v>39395</c:v>
                </c:pt>
                <c:pt idx="465">
                  <c:v>39398</c:v>
                </c:pt>
                <c:pt idx="466">
                  <c:v>39399</c:v>
                </c:pt>
                <c:pt idx="467">
                  <c:v>39400</c:v>
                </c:pt>
                <c:pt idx="468">
                  <c:v>39401</c:v>
                </c:pt>
                <c:pt idx="469">
                  <c:v>39402</c:v>
                </c:pt>
                <c:pt idx="470">
                  <c:v>39405</c:v>
                </c:pt>
                <c:pt idx="471">
                  <c:v>39406</c:v>
                </c:pt>
                <c:pt idx="472">
                  <c:v>39407</c:v>
                </c:pt>
                <c:pt idx="473">
                  <c:v>39408</c:v>
                </c:pt>
                <c:pt idx="474">
                  <c:v>39409</c:v>
                </c:pt>
                <c:pt idx="475">
                  <c:v>39412</c:v>
                </c:pt>
                <c:pt idx="476">
                  <c:v>39413</c:v>
                </c:pt>
                <c:pt idx="477">
                  <c:v>39414</c:v>
                </c:pt>
                <c:pt idx="478">
                  <c:v>39415</c:v>
                </c:pt>
                <c:pt idx="479">
                  <c:v>39416</c:v>
                </c:pt>
                <c:pt idx="480">
                  <c:v>39419</c:v>
                </c:pt>
                <c:pt idx="481">
                  <c:v>39420</c:v>
                </c:pt>
                <c:pt idx="482">
                  <c:v>39421</c:v>
                </c:pt>
                <c:pt idx="483">
                  <c:v>39422</c:v>
                </c:pt>
                <c:pt idx="484">
                  <c:v>39423</c:v>
                </c:pt>
                <c:pt idx="485">
                  <c:v>39426</c:v>
                </c:pt>
                <c:pt idx="486">
                  <c:v>39427</c:v>
                </c:pt>
                <c:pt idx="487">
                  <c:v>39428</c:v>
                </c:pt>
                <c:pt idx="488">
                  <c:v>39429</c:v>
                </c:pt>
                <c:pt idx="489">
                  <c:v>39430</c:v>
                </c:pt>
                <c:pt idx="490">
                  <c:v>39433</c:v>
                </c:pt>
                <c:pt idx="491">
                  <c:v>39434</c:v>
                </c:pt>
                <c:pt idx="492">
                  <c:v>39435</c:v>
                </c:pt>
                <c:pt idx="493">
                  <c:v>39436</c:v>
                </c:pt>
                <c:pt idx="494">
                  <c:v>39440</c:v>
                </c:pt>
                <c:pt idx="495">
                  <c:v>39442</c:v>
                </c:pt>
                <c:pt idx="496">
                  <c:v>39443</c:v>
                </c:pt>
                <c:pt idx="497">
                  <c:v>39444</c:v>
                </c:pt>
                <c:pt idx="498">
                  <c:v>39447</c:v>
                </c:pt>
                <c:pt idx="499">
                  <c:v>39448</c:v>
                </c:pt>
                <c:pt idx="500">
                  <c:v>39449</c:v>
                </c:pt>
                <c:pt idx="501">
                  <c:v>39450</c:v>
                </c:pt>
                <c:pt idx="502">
                  <c:v>39451</c:v>
                </c:pt>
                <c:pt idx="503">
                  <c:v>39454</c:v>
                </c:pt>
                <c:pt idx="504">
                  <c:v>39455</c:v>
                </c:pt>
                <c:pt idx="505">
                  <c:v>39456</c:v>
                </c:pt>
                <c:pt idx="506">
                  <c:v>39457</c:v>
                </c:pt>
                <c:pt idx="507">
                  <c:v>39458</c:v>
                </c:pt>
                <c:pt idx="508">
                  <c:v>39461</c:v>
                </c:pt>
                <c:pt idx="509">
                  <c:v>39462</c:v>
                </c:pt>
                <c:pt idx="510">
                  <c:v>39463</c:v>
                </c:pt>
                <c:pt idx="511">
                  <c:v>39464</c:v>
                </c:pt>
                <c:pt idx="512">
                  <c:v>39465</c:v>
                </c:pt>
                <c:pt idx="513">
                  <c:v>39468</c:v>
                </c:pt>
                <c:pt idx="514">
                  <c:v>39469</c:v>
                </c:pt>
                <c:pt idx="515">
                  <c:v>39470</c:v>
                </c:pt>
                <c:pt idx="516">
                  <c:v>39471</c:v>
                </c:pt>
                <c:pt idx="517">
                  <c:v>39472</c:v>
                </c:pt>
                <c:pt idx="518">
                  <c:v>39475</c:v>
                </c:pt>
                <c:pt idx="519">
                  <c:v>39476</c:v>
                </c:pt>
                <c:pt idx="520">
                  <c:v>39477</c:v>
                </c:pt>
                <c:pt idx="521">
                  <c:v>39478</c:v>
                </c:pt>
                <c:pt idx="522">
                  <c:v>39479</c:v>
                </c:pt>
                <c:pt idx="523">
                  <c:v>39482</c:v>
                </c:pt>
                <c:pt idx="524">
                  <c:v>39483</c:v>
                </c:pt>
                <c:pt idx="525">
                  <c:v>39484</c:v>
                </c:pt>
                <c:pt idx="526">
                  <c:v>39485</c:v>
                </c:pt>
                <c:pt idx="527">
                  <c:v>39486</c:v>
                </c:pt>
                <c:pt idx="528">
                  <c:v>39489</c:v>
                </c:pt>
                <c:pt idx="529">
                  <c:v>39490</c:v>
                </c:pt>
                <c:pt idx="530">
                  <c:v>39491</c:v>
                </c:pt>
                <c:pt idx="531">
                  <c:v>39492</c:v>
                </c:pt>
                <c:pt idx="532">
                  <c:v>39493</c:v>
                </c:pt>
                <c:pt idx="533">
                  <c:v>39496</c:v>
                </c:pt>
                <c:pt idx="534">
                  <c:v>39497</c:v>
                </c:pt>
                <c:pt idx="535">
                  <c:v>39498</c:v>
                </c:pt>
                <c:pt idx="536">
                  <c:v>39499</c:v>
                </c:pt>
                <c:pt idx="537">
                  <c:v>39500</c:v>
                </c:pt>
                <c:pt idx="538">
                  <c:v>39503</c:v>
                </c:pt>
                <c:pt idx="539">
                  <c:v>39504</c:v>
                </c:pt>
                <c:pt idx="540">
                  <c:v>39505</c:v>
                </c:pt>
                <c:pt idx="541">
                  <c:v>39506</c:v>
                </c:pt>
                <c:pt idx="542">
                  <c:v>39507</c:v>
                </c:pt>
                <c:pt idx="543">
                  <c:v>39510</c:v>
                </c:pt>
                <c:pt idx="544">
                  <c:v>39511</c:v>
                </c:pt>
                <c:pt idx="545">
                  <c:v>39512</c:v>
                </c:pt>
                <c:pt idx="546">
                  <c:v>39514</c:v>
                </c:pt>
                <c:pt idx="547">
                  <c:v>39517</c:v>
                </c:pt>
                <c:pt idx="548">
                  <c:v>39518</c:v>
                </c:pt>
                <c:pt idx="549">
                  <c:v>39519</c:v>
                </c:pt>
                <c:pt idx="550">
                  <c:v>39520</c:v>
                </c:pt>
                <c:pt idx="551">
                  <c:v>39521</c:v>
                </c:pt>
                <c:pt idx="552">
                  <c:v>39524</c:v>
                </c:pt>
                <c:pt idx="553">
                  <c:v>39525</c:v>
                </c:pt>
                <c:pt idx="554">
                  <c:v>39526</c:v>
                </c:pt>
                <c:pt idx="555">
                  <c:v>39531</c:v>
                </c:pt>
                <c:pt idx="556">
                  <c:v>39532</c:v>
                </c:pt>
                <c:pt idx="557">
                  <c:v>39533</c:v>
                </c:pt>
                <c:pt idx="558">
                  <c:v>39534</c:v>
                </c:pt>
                <c:pt idx="559">
                  <c:v>39535</c:v>
                </c:pt>
                <c:pt idx="560">
                  <c:v>39538</c:v>
                </c:pt>
                <c:pt idx="561">
                  <c:v>39539</c:v>
                </c:pt>
                <c:pt idx="562">
                  <c:v>39540</c:v>
                </c:pt>
                <c:pt idx="563">
                  <c:v>39541</c:v>
                </c:pt>
                <c:pt idx="564">
                  <c:v>39542</c:v>
                </c:pt>
                <c:pt idx="565">
                  <c:v>39545</c:v>
                </c:pt>
                <c:pt idx="566">
                  <c:v>39546</c:v>
                </c:pt>
                <c:pt idx="567">
                  <c:v>39547</c:v>
                </c:pt>
                <c:pt idx="568">
                  <c:v>39548</c:v>
                </c:pt>
                <c:pt idx="569">
                  <c:v>39549</c:v>
                </c:pt>
                <c:pt idx="570">
                  <c:v>39553</c:v>
                </c:pt>
                <c:pt idx="571">
                  <c:v>39554</c:v>
                </c:pt>
                <c:pt idx="572">
                  <c:v>39555</c:v>
                </c:pt>
                <c:pt idx="573">
                  <c:v>39559</c:v>
                </c:pt>
                <c:pt idx="574">
                  <c:v>39560</c:v>
                </c:pt>
                <c:pt idx="575">
                  <c:v>39561</c:v>
                </c:pt>
                <c:pt idx="576">
                  <c:v>39562</c:v>
                </c:pt>
                <c:pt idx="577">
                  <c:v>39563</c:v>
                </c:pt>
                <c:pt idx="578">
                  <c:v>39566</c:v>
                </c:pt>
                <c:pt idx="579">
                  <c:v>39567</c:v>
                </c:pt>
                <c:pt idx="580">
                  <c:v>39568</c:v>
                </c:pt>
                <c:pt idx="581">
                  <c:v>39570</c:v>
                </c:pt>
                <c:pt idx="582">
                  <c:v>39573</c:v>
                </c:pt>
                <c:pt idx="583">
                  <c:v>39574</c:v>
                </c:pt>
                <c:pt idx="584">
                  <c:v>39575</c:v>
                </c:pt>
                <c:pt idx="585">
                  <c:v>39576</c:v>
                </c:pt>
                <c:pt idx="586">
                  <c:v>39577</c:v>
                </c:pt>
                <c:pt idx="587">
                  <c:v>39580</c:v>
                </c:pt>
                <c:pt idx="588">
                  <c:v>39581</c:v>
                </c:pt>
                <c:pt idx="589">
                  <c:v>39582</c:v>
                </c:pt>
                <c:pt idx="590">
                  <c:v>39583</c:v>
                </c:pt>
                <c:pt idx="591">
                  <c:v>39584</c:v>
                </c:pt>
                <c:pt idx="592">
                  <c:v>39588</c:v>
                </c:pt>
                <c:pt idx="593">
                  <c:v>39589</c:v>
                </c:pt>
                <c:pt idx="594">
                  <c:v>39590</c:v>
                </c:pt>
                <c:pt idx="595">
                  <c:v>39591</c:v>
                </c:pt>
                <c:pt idx="596">
                  <c:v>39594</c:v>
                </c:pt>
                <c:pt idx="597">
                  <c:v>39595</c:v>
                </c:pt>
                <c:pt idx="598">
                  <c:v>39596</c:v>
                </c:pt>
                <c:pt idx="599">
                  <c:v>39597</c:v>
                </c:pt>
                <c:pt idx="600">
                  <c:v>39598</c:v>
                </c:pt>
                <c:pt idx="601">
                  <c:v>39601</c:v>
                </c:pt>
                <c:pt idx="602">
                  <c:v>39602</c:v>
                </c:pt>
                <c:pt idx="603">
                  <c:v>39603</c:v>
                </c:pt>
                <c:pt idx="604">
                  <c:v>39604</c:v>
                </c:pt>
                <c:pt idx="605">
                  <c:v>39605</c:v>
                </c:pt>
                <c:pt idx="606">
                  <c:v>39608</c:v>
                </c:pt>
                <c:pt idx="607">
                  <c:v>39609</c:v>
                </c:pt>
                <c:pt idx="608">
                  <c:v>39610</c:v>
                </c:pt>
                <c:pt idx="609">
                  <c:v>39611</c:v>
                </c:pt>
                <c:pt idx="610">
                  <c:v>39612</c:v>
                </c:pt>
                <c:pt idx="611">
                  <c:v>39615</c:v>
                </c:pt>
                <c:pt idx="612">
                  <c:v>39616</c:v>
                </c:pt>
                <c:pt idx="613">
                  <c:v>39617</c:v>
                </c:pt>
                <c:pt idx="614">
                  <c:v>39618</c:v>
                </c:pt>
                <c:pt idx="615">
                  <c:v>39619</c:v>
                </c:pt>
                <c:pt idx="616">
                  <c:v>39622</c:v>
                </c:pt>
                <c:pt idx="617">
                  <c:v>39623</c:v>
                </c:pt>
                <c:pt idx="618">
                  <c:v>39624</c:v>
                </c:pt>
                <c:pt idx="619">
                  <c:v>39625</c:v>
                </c:pt>
                <c:pt idx="620">
                  <c:v>39626</c:v>
                </c:pt>
                <c:pt idx="621">
                  <c:v>39629</c:v>
                </c:pt>
                <c:pt idx="622">
                  <c:v>39630</c:v>
                </c:pt>
                <c:pt idx="623">
                  <c:v>39631</c:v>
                </c:pt>
                <c:pt idx="624">
                  <c:v>39632</c:v>
                </c:pt>
                <c:pt idx="625">
                  <c:v>39633</c:v>
                </c:pt>
                <c:pt idx="626">
                  <c:v>39636</c:v>
                </c:pt>
                <c:pt idx="627">
                  <c:v>39637</c:v>
                </c:pt>
                <c:pt idx="628">
                  <c:v>39638</c:v>
                </c:pt>
                <c:pt idx="629">
                  <c:v>39639</c:v>
                </c:pt>
                <c:pt idx="630">
                  <c:v>39640</c:v>
                </c:pt>
                <c:pt idx="631">
                  <c:v>39643</c:v>
                </c:pt>
                <c:pt idx="632">
                  <c:v>39644</c:v>
                </c:pt>
                <c:pt idx="633">
                  <c:v>39645</c:v>
                </c:pt>
                <c:pt idx="634">
                  <c:v>39646</c:v>
                </c:pt>
                <c:pt idx="635">
                  <c:v>39647</c:v>
                </c:pt>
                <c:pt idx="636">
                  <c:v>39650</c:v>
                </c:pt>
                <c:pt idx="637">
                  <c:v>39651</c:v>
                </c:pt>
                <c:pt idx="638">
                  <c:v>39652</c:v>
                </c:pt>
                <c:pt idx="639">
                  <c:v>39653</c:v>
                </c:pt>
                <c:pt idx="640">
                  <c:v>39654</c:v>
                </c:pt>
                <c:pt idx="641">
                  <c:v>39657</c:v>
                </c:pt>
                <c:pt idx="642">
                  <c:v>39658</c:v>
                </c:pt>
                <c:pt idx="643">
                  <c:v>39659</c:v>
                </c:pt>
                <c:pt idx="644">
                  <c:v>39660</c:v>
                </c:pt>
                <c:pt idx="645">
                  <c:v>39661</c:v>
                </c:pt>
                <c:pt idx="646">
                  <c:v>39664</c:v>
                </c:pt>
                <c:pt idx="647">
                  <c:v>39665</c:v>
                </c:pt>
                <c:pt idx="648">
                  <c:v>39666</c:v>
                </c:pt>
                <c:pt idx="649">
                  <c:v>39667</c:v>
                </c:pt>
                <c:pt idx="650">
                  <c:v>39668</c:v>
                </c:pt>
                <c:pt idx="651">
                  <c:v>39671</c:v>
                </c:pt>
                <c:pt idx="652">
                  <c:v>39672</c:v>
                </c:pt>
                <c:pt idx="653">
                  <c:v>39673</c:v>
                </c:pt>
                <c:pt idx="654">
                  <c:v>39674</c:v>
                </c:pt>
                <c:pt idx="655">
                  <c:v>39678</c:v>
                </c:pt>
                <c:pt idx="656">
                  <c:v>39679</c:v>
                </c:pt>
                <c:pt idx="657">
                  <c:v>39680</c:v>
                </c:pt>
                <c:pt idx="658">
                  <c:v>39681</c:v>
                </c:pt>
                <c:pt idx="659">
                  <c:v>39682</c:v>
                </c:pt>
                <c:pt idx="660">
                  <c:v>39685</c:v>
                </c:pt>
                <c:pt idx="661">
                  <c:v>39686</c:v>
                </c:pt>
                <c:pt idx="662">
                  <c:v>39687</c:v>
                </c:pt>
                <c:pt idx="663">
                  <c:v>39688</c:v>
                </c:pt>
                <c:pt idx="664">
                  <c:v>39689</c:v>
                </c:pt>
                <c:pt idx="665">
                  <c:v>39692</c:v>
                </c:pt>
                <c:pt idx="666">
                  <c:v>39693</c:v>
                </c:pt>
                <c:pt idx="667">
                  <c:v>39695</c:v>
                </c:pt>
                <c:pt idx="668">
                  <c:v>39696</c:v>
                </c:pt>
                <c:pt idx="669">
                  <c:v>39699</c:v>
                </c:pt>
                <c:pt idx="670">
                  <c:v>39700</c:v>
                </c:pt>
                <c:pt idx="671">
                  <c:v>39701</c:v>
                </c:pt>
                <c:pt idx="672">
                  <c:v>39702</c:v>
                </c:pt>
                <c:pt idx="673">
                  <c:v>39703</c:v>
                </c:pt>
                <c:pt idx="674">
                  <c:v>39706</c:v>
                </c:pt>
                <c:pt idx="675">
                  <c:v>39707</c:v>
                </c:pt>
                <c:pt idx="676">
                  <c:v>39708</c:v>
                </c:pt>
                <c:pt idx="677">
                  <c:v>39709</c:v>
                </c:pt>
                <c:pt idx="678">
                  <c:v>39710</c:v>
                </c:pt>
                <c:pt idx="679">
                  <c:v>39713</c:v>
                </c:pt>
                <c:pt idx="680">
                  <c:v>39714</c:v>
                </c:pt>
                <c:pt idx="681">
                  <c:v>39715</c:v>
                </c:pt>
                <c:pt idx="682">
                  <c:v>39716</c:v>
                </c:pt>
                <c:pt idx="683">
                  <c:v>39717</c:v>
                </c:pt>
                <c:pt idx="684">
                  <c:v>39720</c:v>
                </c:pt>
                <c:pt idx="685">
                  <c:v>39721</c:v>
                </c:pt>
                <c:pt idx="686">
                  <c:v>39722</c:v>
                </c:pt>
                <c:pt idx="687">
                  <c:v>39724</c:v>
                </c:pt>
                <c:pt idx="688">
                  <c:v>39727</c:v>
                </c:pt>
                <c:pt idx="689">
                  <c:v>39728</c:v>
                </c:pt>
                <c:pt idx="690">
                  <c:v>39729</c:v>
                </c:pt>
                <c:pt idx="691">
                  <c:v>39731</c:v>
                </c:pt>
                <c:pt idx="692">
                  <c:v>39734</c:v>
                </c:pt>
                <c:pt idx="693">
                  <c:v>39735</c:v>
                </c:pt>
                <c:pt idx="694">
                  <c:v>39736</c:v>
                </c:pt>
                <c:pt idx="695">
                  <c:v>39737</c:v>
                </c:pt>
                <c:pt idx="696">
                  <c:v>39738</c:v>
                </c:pt>
                <c:pt idx="697">
                  <c:v>39741</c:v>
                </c:pt>
                <c:pt idx="698">
                  <c:v>39742</c:v>
                </c:pt>
                <c:pt idx="699">
                  <c:v>39743</c:v>
                </c:pt>
                <c:pt idx="700">
                  <c:v>39744</c:v>
                </c:pt>
                <c:pt idx="701">
                  <c:v>39745</c:v>
                </c:pt>
                <c:pt idx="702">
                  <c:v>39748</c:v>
                </c:pt>
                <c:pt idx="703">
                  <c:v>39749</c:v>
                </c:pt>
                <c:pt idx="704">
                  <c:v>39750</c:v>
                </c:pt>
                <c:pt idx="705">
                  <c:v>39752</c:v>
                </c:pt>
                <c:pt idx="706">
                  <c:v>39755</c:v>
                </c:pt>
                <c:pt idx="707">
                  <c:v>39756</c:v>
                </c:pt>
                <c:pt idx="708">
                  <c:v>39757</c:v>
                </c:pt>
                <c:pt idx="709">
                  <c:v>39758</c:v>
                </c:pt>
                <c:pt idx="710">
                  <c:v>39759</c:v>
                </c:pt>
                <c:pt idx="711">
                  <c:v>39762</c:v>
                </c:pt>
                <c:pt idx="712">
                  <c:v>39763</c:v>
                </c:pt>
                <c:pt idx="713">
                  <c:v>39764</c:v>
                </c:pt>
                <c:pt idx="714">
                  <c:v>39766</c:v>
                </c:pt>
                <c:pt idx="715">
                  <c:v>39769</c:v>
                </c:pt>
                <c:pt idx="716">
                  <c:v>39770</c:v>
                </c:pt>
                <c:pt idx="717">
                  <c:v>39771</c:v>
                </c:pt>
                <c:pt idx="718">
                  <c:v>39772</c:v>
                </c:pt>
                <c:pt idx="719">
                  <c:v>39773</c:v>
                </c:pt>
                <c:pt idx="720">
                  <c:v>39776</c:v>
                </c:pt>
                <c:pt idx="721">
                  <c:v>39777</c:v>
                </c:pt>
                <c:pt idx="722">
                  <c:v>39778</c:v>
                </c:pt>
                <c:pt idx="723">
                  <c:v>39780</c:v>
                </c:pt>
                <c:pt idx="724">
                  <c:v>39783</c:v>
                </c:pt>
                <c:pt idx="725">
                  <c:v>39784</c:v>
                </c:pt>
                <c:pt idx="726">
                  <c:v>39785</c:v>
                </c:pt>
                <c:pt idx="727">
                  <c:v>39786</c:v>
                </c:pt>
                <c:pt idx="728">
                  <c:v>39787</c:v>
                </c:pt>
                <c:pt idx="729">
                  <c:v>39790</c:v>
                </c:pt>
                <c:pt idx="730">
                  <c:v>39792</c:v>
                </c:pt>
                <c:pt idx="731">
                  <c:v>39793</c:v>
                </c:pt>
                <c:pt idx="732">
                  <c:v>39794</c:v>
                </c:pt>
                <c:pt idx="733">
                  <c:v>39797</c:v>
                </c:pt>
                <c:pt idx="734">
                  <c:v>39798</c:v>
                </c:pt>
                <c:pt idx="735">
                  <c:v>39799</c:v>
                </c:pt>
                <c:pt idx="736">
                  <c:v>39800</c:v>
                </c:pt>
                <c:pt idx="737">
                  <c:v>39801</c:v>
                </c:pt>
                <c:pt idx="738">
                  <c:v>39804</c:v>
                </c:pt>
                <c:pt idx="739">
                  <c:v>39805</c:v>
                </c:pt>
                <c:pt idx="740">
                  <c:v>39806</c:v>
                </c:pt>
                <c:pt idx="741">
                  <c:v>39808</c:v>
                </c:pt>
                <c:pt idx="742">
                  <c:v>39811</c:v>
                </c:pt>
                <c:pt idx="743">
                  <c:v>39812</c:v>
                </c:pt>
                <c:pt idx="744">
                  <c:v>39813</c:v>
                </c:pt>
                <c:pt idx="745">
                  <c:v>39814</c:v>
                </c:pt>
                <c:pt idx="746">
                  <c:v>39815</c:v>
                </c:pt>
                <c:pt idx="747">
                  <c:v>39818</c:v>
                </c:pt>
                <c:pt idx="748">
                  <c:v>39819</c:v>
                </c:pt>
                <c:pt idx="749">
                  <c:v>39820</c:v>
                </c:pt>
                <c:pt idx="750">
                  <c:v>39822</c:v>
                </c:pt>
                <c:pt idx="751">
                  <c:v>39825</c:v>
                </c:pt>
                <c:pt idx="752">
                  <c:v>39826</c:v>
                </c:pt>
                <c:pt idx="753">
                  <c:v>39827</c:v>
                </c:pt>
                <c:pt idx="754">
                  <c:v>39828</c:v>
                </c:pt>
                <c:pt idx="755">
                  <c:v>39829</c:v>
                </c:pt>
                <c:pt idx="756">
                  <c:v>39832</c:v>
                </c:pt>
                <c:pt idx="757">
                  <c:v>39833</c:v>
                </c:pt>
                <c:pt idx="758">
                  <c:v>39834</c:v>
                </c:pt>
                <c:pt idx="759">
                  <c:v>39835</c:v>
                </c:pt>
                <c:pt idx="760">
                  <c:v>39836</c:v>
                </c:pt>
                <c:pt idx="761">
                  <c:v>39840</c:v>
                </c:pt>
                <c:pt idx="762">
                  <c:v>39841</c:v>
                </c:pt>
                <c:pt idx="763">
                  <c:v>39842</c:v>
                </c:pt>
                <c:pt idx="764">
                  <c:v>39843</c:v>
                </c:pt>
                <c:pt idx="765">
                  <c:v>39846</c:v>
                </c:pt>
                <c:pt idx="766">
                  <c:v>39847</c:v>
                </c:pt>
                <c:pt idx="767">
                  <c:v>39848</c:v>
                </c:pt>
                <c:pt idx="768">
                  <c:v>39849</c:v>
                </c:pt>
                <c:pt idx="769">
                  <c:v>39850</c:v>
                </c:pt>
                <c:pt idx="770">
                  <c:v>39853</c:v>
                </c:pt>
                <c:pt idx="771">
                  <c:v>39854</c:v>
                </c:pt>
                <c:pt idx="772">
                  <c:v>39855</c:v>
                </c:pt>
                <c:pt idx="773">
                  <c:v>39856</c:v>
                </c:pt>
                <c:pt idx="774">
                  <c:v>39857</c:v>
                </c:pt>
                <c:pt idx="775">
                  <c:v>39860</c:v>
                </c:pt>
                <c:pt idx="776">
                  <c:v>39861</c:v>
                </c:pt>
                <c:pt idx="777">
                  <c:v>39862</c:v>
                </c:pt>
                <c:pt idx="778">
                  <c:v>39863</c:v>
                </c:pt>
                <c:pt idx="779">
                  <c:v>39864</c:v>
                </c:pt>
                <c:pt idx="780">
                  <c:v>39868</c:v>
                </c:pt>
                <c:pt idx="781">
                  <c:v>39869</c:v>
                </c:pt>
                <c:pt idx="782">
                  <c:v>39870</c:v>
                </c:pt>
                <c:pt idx="783">
                  <c:v>39871</c:v>
                </c:pt>
                <c:pt idx="784">
                  <c:v>39874</c:v>
                </c:pt>
                <c:pt idx="785">
                  <c:v>39875</c:v>
                </c:pt>
                <c:pt idx="786">
                  <c:v>39876</c:v>
                </c:pt>
                <c:pt idx="787">
                  <c:v>39877</c:v>
                </c:pt>
                <c:pt idx="788">
                  <c:v>39878</c:v>
                </c:pt>
                <c:pt idx="789">
                  <c:v>39881</c:v>
                </c:pt>
                <c:pt idx="790">
                  <c:v>39884</c:v>
                </c:pt>
                <c:pt idx="791">
                  <c:v>39885</c:v>
                </c:pt>
                <c:pt idx="792">
                  <c:v>39888</c:v>
                </c:pt>
                <c:pt idx="793">
                  <c:v>39889</c:v>
                </c:pt>
                <c:pt idx="794">
                  <c:v>39890</c:v>
                </c:pt>
                <c:pt idx="795">
                  <c:v>39891</c:v>
                </c:pt>
                <c:pt idx="796">
                  <c:v>39892</c:v>
                </c:pt>
                <c:pt idx="797">
                  <c:v>39895</c:v>
                </c:pt>
                <c:pt idx="798">
                  <c:v>39896</c:v>
                </c:pt>
                <c:pt idx="799">
                  <c:v>39897</c:v>
                </c:pt>
                <c:pt idx="800">
                  <c:v>39898</c:v>
                </c:pt>
                <c:pt idx="801">
                  <c:v>39899</c:v>
                </c:pt>
                <c:pt idx="802">
                  <c:v>39902</c:v>
                </c:pt>
                <c:pt idx="803">
                  <c:v>39903</c:v>
                </c:pt>
                <c:pt idx="804">
                  <c:v>39904</c:v>
                </c:pt>
                <c:pt idx="805">
                  <c:v>39905</c:v>
                </c:pt>
                <c:pt idx="806">
                  <c:v>39909</c:v>
                </c:pt>
                <c:pt idx="807">
                  <c:v>39911</c:v>
                </c:pt>
                <c:pt idx="808">
                  <c:v>39912</c:v>
                </c:pt>
                <c:pt idx="809">
                  <c:v>39916</c:v>
                </c:pt>
                <c:pt idx="810">
                  <c:v>39918</c:v>
                </c:pt>
                <c:pt idx="811">
                  <c:v>39919</c:v>
                </c:pt>
                <c:pt idx="812">
                  <c:v>39920</c:v>
                </c:pt>
                <c:pt idx="813">
                  <c:v>39923</c:v>
                </c:pt>
                <c:pt idx="814">
                  <c:v>39924</c:v>
                </c:pt>
                <c:pt idx="815">
                  <c:v>39925</c:v>
                </c:pt>
                <c:pt idx="816">
                  <c:v>39926</c:v>
                </c:pt>
                <c:pt idx="817">
                  <c:v>39927</c:v>
                </c:pt>
                <c:pt idx="818">
                  <c:v>39930</c:v>
                </c:pt>
                <c:pt idx="819">
                  <c:v>39931</c:v>
                </c:pt>
                <c:pt idx="820">
                  <c:v>39932</c:v>
                </c:pt>
                <c:pt idx="821">
                  <c:v>39937</c:v>
                </c:pt>
                <c:pt idx="822">
                  <c:v>39938</c:v>
                </c:pt>
                <c:pt idx="823">
                  <c:v>39939</c:v>
                </c:pt>
                <c:pt idx="824">
                  <c:v>39940</c:v>
                </c:pt>
                <c:pt idx="825">
                  <c:v>39941</c:v>
                </c:pt>
                <c:pt idx="826">
                  <c:v>39944</c:v>
                </c:pt>
                <c:pt idx="827">
                  <c:v>39945</c:v>
                </c:pt>
                <c:pt idx="828">
                  <c:v>39946</c:v>
                </c:pt>
                <c:pt idx="829">
                  <c:v>39947</c:v>
                </c:pt>
                <c:pt idx="830">
                  <c:v>39948</c:v>
                </c:pt>
                <c:pt idx="831">
                  <c:v>39951</c:v>
                </c:pt>
                <c:pt idx="832">
                  <c:v>39952</c:v>
                </c:pt>
                <c:pt idx="833">
                  <c:v>39953</c:v>
                </c:pt>
                <c:pt idx="834">
                  <c:v>39954</c:v>
                </c:pt>
                <c:pt idx="835">
                  <c:v>39955</c:v>
                </c:pt>
                <c:pt idx="836">
                  <c:v>39958</c:v>
                </c:pt>
                <c:pt idx="837">
                  <c:v>39959</c:v>
                </c:pt>
                <c:pt idx="838">
                  <c:v>39960</c:v>
                </c:pt>
                <c:pt idx="839">
                  <c:v>39961</c:v>
                </c:pt>
                <c:pt idx="840">
                  <c:v>39962</c:v>
                </c:pt>
                <c:pt idx="841">
                  <c:v>39965</c:v>
                </c:pt>
                <c:pt idx="842">
                  <c:v>39966</c:v>
                </c:pt>
                <c:pt idx="843">
                  <c:v>39967</c:v>
                </c:pt>
                <c:pt idx="844">
                  <c:v>39968</c:v>
                </c:pt>
                <c:pt idx="845">
                  <c:v>39969</c:v>
                </c:pt>
                <c:pt idx="846">
                  <c:v>39972</c:v>
                </c:pt>
                <c:pt idx="847">
                  <c:v>39973</c:v>
                </c:pt>
                <c:pt idx="848">
                  <c:v>39974</c:v>
                </c:pt>
                <c:pt idx="849">
                  <c:v>39975</c:v>
                </c:pt>
                <c:pt idx="850">
                  <c:v>39976</c:v>
                </c:pt>
                <c:pt idx="851">
                  <c:v>39979</c:v>
                </c:pt>
                <c:pt idx="852">
                  <c:v>39980</c:v>
                </c:pt>
                <c:pt idx="853">
                  <c:v>39981</c:v>
                </c:pt>
                <c:pt idx="854">
                  <c:v>39982</c:v>
                </c:pt>
                <c:pt idx="855">
                  <c:v>39983</c:v>
                </c:pt>
                <c:pt idx="856">
                  <c:v>39986</c:v>
                </c:pt>
                <c:pt idx="857">
                  <c:v>39987</c:v>
                </c:pt>
                <c:pt idx="858">
                  <c:v>39988</c:v>
                </c:pt>
                <c:pt idx="859">
                  <c:v>39989</c:v>
                </c:pt>
                <c:pt idx="860">
                  <c:v>39990</c:v>
                </c:pt>
                <c:pt idx="861">
                  <c:v>39993</c:v>
                </c:pt>
                <c:pt idx="862">
                  <c:v>39994</c:v>
                </c:pt>
                <c:pt idx="863">
                  <c:v>39995</c:v>
                </c:pt>
                <c:pt idx="864">
                  <c:v>39996</c:v>
                </c:pt>
                <c:pt idx="865">
                  <c:v>39997</c:v>
                </c:pt>
                <c:pt idx="866">
                  <c:v>40000</c:v>
                </c:pt>
                <c:pt idx="867">
                  <c:v>40001</c:v>
                </c:pt>
                <c:pt idx="868">
                  <c:v>40002</c:v>
                </c:pt>
                <c:pt idx="869">
                  <c:v>40003</c:v>
                </c:pt>
                <c:pt idx="870">
                  <c:v>40004</c:v>
                </c:pt>
                <c:pt idx="871">
                  <c:v>40007</c:v>
                </c:pt>
                <c:pt idx="872">
                  <c:v>40008</c:v>
                </c:pt>
                <c:pt idx="873">
                  <c:v>40009</c:v>
                </c:pt>
                <c:pt idx="874">
                  <c:v>40010</c:v>
                </c:pt>
                <c:pt idx="875">
                  <c:v>40011</c:v>
                </c:pt>
                <c:pt idx="876">
                  <c:v>40014</c:v>
                </c:pt>
                <c:pt idx="877">
                  <c:v>40015</c:v>
                </c:pt>
                <c:pt idx="878">
                  <c:v>40016</c:v>
                </c:pt>
                <c:pt idx="879">
                  <c:v>40017</c:v>
                </c:pt>
                <c:pt idx="880">
                  <c:v>40018</c:v>
                </c:pt>
                <c:pt idx="881">
                  <c:v>40021</c:v>
                </c:pt>
                <c:pt idx="882">
                  <c:v>40022</c:v>
                </c:pt>
                <c:pt idx="883">
                  <c:v>40023</c:v>
                </c:pt>
                <c:pt idx="884">
                  <c:v>40024</c:v>
                </c:pt>
                <c:pt idx="885">
                  <c:v>40025</c:v>
                </c:pt>
                <c:pt idx="886">
                  <c:v>40028</c:v>
                </c:pt>
                <c:pt idx="887">
                  <c:v>40029</c:v>
                </c:pt>
                <c:pt idx="888">
                  <c:v>40030</c:v>
                </c:pt>
                <c:pt idx="889">
                  <c:v>40031</c:v>
                </c:pt>
                <c:pt idx="890">
                  <c:v>40032</c:v>
                </c:pt>
                <c:pt idx="891">
                  <c:v>40035</c:v>
                </c:pt>
                <c:pt idx="892">
                  <c:v>40036</c:v>
                </c:pt>
                <c:pt idx="893">
                  <c:v>40037</c:v>
                </c:pt>
                <c:pt idx="894">
                  <c:v>40038</c:v>
                </c:pt>
                <c:pt idx="895">
                  <c:v>40039</c:v>
                </c:pt>
                <c:pt idx="896">
                  <c:v>40042</c:v>
                </c:pt>
                <c:pt idx="897">
                  <c:v>40043</c:v>
                </c:pt>
                <c:pt idx="898">
                  <c:v>40044</c:v>
                </c:pt>
                <c:pt idx="899">
                  <c:v>40045</c:v>
                </c:pt>
                <c:pt idx="900">
                  <c:v>40046</c:v>
                </c:pt>
                <c:pt idx="901">
                  <c:v>40049</c:v>
                </c:pt>
                <c:pt idx="902">
                  <c:v>40050</c:v>
                </c:pt>
                <c:pt idx="903">
                  <c:v>40051</c:v>
                </c:pt>
                <c:pt idx="904">
                  <c:v>40052</c:v>
                </c:pt>
                <c:pt idx="905">
                  <c:v>40053</c:v>
                </c:pt>
                <c:pt idx="906">
                  <c:v>40056</c:v>
                </c:pt>
                <c:pt idx="907">
                  <c:v>40057</c:v>
                </c:pt>
                <c:pt idx="908">
                  <c:v>40058</c:v>
                </c:pt>
                <c:pt idx="909">
                  <c:v>40059</c:v>
                </c:pt>
                <c:pt idx="910">
                  <c:v>40060</c:v>
                </c:pt>
                <c:pt idx="911">
                  <c:v>40063</c:v>
                </c:pt>
                <c:pt idx="912">
                  <c:v>40064</c:v>
                </c:pt>
                <c:pt idx="913">
                  <c:v>40065</c:v>
                </c:pt>
                <c:pt idx="914">
                  <c:v>40066</c:v>
                </c:pt>
                <c:pt idx="915">
                  <c:v>40067</c:v>
                </c:pt>
                <c:pt idx="916">
                  <c:v>40070</c:v>
                </c:pt>
                <c:pt idx="917">
                  <c:v>40071</c:v>
                </c:pt>
                <c:pt idx="918">
                  <c:v>40072</c:v>
                </c:pt>
                <c:pt idx="919">
                  <c:v>40073</c:v>
                </c:pt>
                <c:pt idx="920">
                  <c:v>40074</c:v>
                </c:pt>
                <c:pt idx="921">
                  <c:v>40078</c:v>
                </c:pt>
                <c:pt idx="922">
                  <c:v>40079</c:v>
                </c:pt>
                <c:pt idx="923">
                  <c:v>40080</c:v>
                </c:pt>
                <c:pt idx="924">
                  <c:v>40081</c:v>
                </c:pt>
                <c:pt idx="925">
                  <c:v>40085</c:v>
                </c:pt>
                <c:pt idx="926">
                  <c:v>40086</c:v>
                </c:pt>
                <c:pt idx="927">
                  <c:v>40087</c:v>
                </c:pt>
                <c:pt idx="928">
                  <c:v>40091</c:v>
                </c:pt>
                <c:pt idx="929">
                  <c:v>40092</c:v>
                </c:pt>
                <c:pt idx="930">
                  <c:v>40093</c:v>
                </c:pt>
                <c:pt idx="931">
                  <c:v>40094</c:v>
                </c:pt>
                <c:pt idx="932">
                  <c:v>40095</c:v>
                </c:pt>
                <c:pt idx="933">
                  <c:v>40098</c:v>
                </c:pt>
                <c:pt idx="934">
                  <c:v>40100</c:v>
                </c:pt>
                <c:pt idx="935">
                  <c:v>40101</c:v>
                </c:pt>
                <c:pt idx="936">
                  <c:v>40102</c:v>
                </c:pt>
                <c:pt idx="937">
                  <c:v>40103</c:v>
                </c:pt>
                <c:pt idx="938">
                  <c:v>40106</c:v>
                </c:pt>
                <c:pt idx="939">
                  <c:v>40107</c:v>
                </c:pt>
                <c:pt idx="940">
                  <c:v>40108</c:v>
                </c:pt>
                <c:pt idx="941">
                  <c:v>40109</c:v>
                </c:pt>
                <c:pt idx="942">
                  <c:v>40112</c:v>
                </c:pt>
                <c:pt idx="943">
                  <c:v>40113</c:v>
                </c:pt>
                <c:pt idx="944">
                  <c:v>40114</c:v>
                </c:pt>
                <c:pt idx="945">
                  <c:v>40115</c:v>
                </c:pt>
                <c:pt idx="946">
                  <c:v>40116</c:v>
                </c:pt>
                <c:pt idx="947">
                  <c:v>40120</c:v>
                </c:pt>
                <c:pt idx="948">
                  <c:v>40121</c:v>
                </c:pt>
                <c:pt idx="949">
                  <c:v>40122</c:v>
                </c:pt>
                <c:pt idx="950">
                  <c:v>40123</c:v>
                </c:pt>
                <c:pt idx="951">
                  <c:v>40126</c:v>
                </c:pt>
                <c:pt idx="952">
                  <c:v>40127</c:v>
                </c:pt>
                <c:pt idx="953">
                  <c:v>40128</c:v>
                </c:pt>
                <c:pt idx="954">
                  <c:v>40129</c:v>
                </c:pt>
                <c:pt idx="955">
                  <c:v>40130</c:v>
                </c:pt>
                <c:pt idx="956">
                  <c:v>40133</c:v>
                </c:pt>
                <c:pt idx="957">
                  <c:v>40134</c:v>
                </c:pt>
                <c:pt idx="958">
                  <c:v>40135</c:v>
                </c:pt>
                <c:pt idx="959">
                  <c:v>40136</c:v>
                </c:pt>
                <c:pt idx="960">
                  <c:v>40137</c:v>
                </c:pt>
                <c:pt idx="961">
                  <c:v>40140</c:v>
                </c:pt>
                <c:pt idx="962">
                  <c:v>40141</c:v>
                </c:pt>
                <c:pt idx="963">
                  <c:v>40142</c:v>
                </c:pt>
                <c:pt idx="964">
                  <c:v>40143</c:v>
                </c:pt>
                <c:pt idx="965">
                  <c:v>40144</c:v>
                </c:pt>
                <c:pt idx="966">
                  <c:v>40147</c:v>
                </c:pt>
                <c:pt idx="967">
                  <c:v>40148</c:v>
                </c:pt>
                <c:pt idx="968">
                  <c:v>40149</c:v>
                </c:pt>
                <c:pt idx="969">
                  <c:v>40150</c:v>
                </c:pt>
                <c:pt idx="970">
                  <c:v>40151</c:v>
                </c:pt>
                <c:pt idx="971">
                  <c:v>40154</c:v>
                </c:pt>
                <c:pt idx="972">
                  <c:v>40155</c:v>
                </c:pt>
                <c:pt idx="973">
                  <c:v>40156</c:v>
                </c:pt>
                <c:pt idx="974">
                  <c:v>40157</c:v>
                </c:pt>
                <c:pt idx="975">
                  <c:v>40158</c:v>
                </c:pt>
                <c:pt idx="976">
                  <c:v>40161</c:v>
                </c:pt>
                <c:pt idx="977">
                  <c:v>40162</c:v>
                </c:pt>
                <c:pt idx="978">
                  <c:v>40163</c:v>
                </c:pt>
                <c:pt idx="979">
                  <c:v>40164</c:v>
                </c:pt>
                <c:pt idx="980">
                  <c:v>40165</c:v>
                </c:pt>
                <c:pt idx="981">
                  <c:v>40168</c:v>
                </c:pt>
                <c:pt idx="982">
                  <c:v>40169</c:v>
                </c:pt>
                <c:pt idx="983">
                  <c:v>40170</c:v>
                </c:pt>
                <c:pt idx="984">
                  <c:v>40171</c:v>
                </c:pt>
                <c:pt idx="985">
                  <c:v>40176</c:v>
                </c:pt>
                <c:pt idx="986">
                  <c:v>40177</c:v>
                </c:pt>
                <c:pt idx="987">
                  <c:v>40178</c:v>
                </c:pt>
                <c:pt idx="988">
                  <c:v>40182</c:v>
                </c:pt>
                <c:pt idx="989">
                  <c:v>40183</c:v>
                </c:pt>
                <c:pt idx="990">
                  <c:v>40184</c:v>
                </c:pt>
                <c:pt idx="991">
                  <c:v>40185</c:v>
                </c:pt>
                <c:pt idx="992">
                  <c:v>40186</c:v>
                </c:pt>
                <c:pt idx="993">
                  <c:v>40189</c:v>
                </c:pt>
                <c:pt idx="994">
                  <c:v>40190</c:v>
                </c:pt>
                <c:pt idx="995">
                  <c:v>40191</c:v>
                </c:pt>
                <c:pt idx="996">
                  <c:v>40192</c:v>
                </c:pt>
                <c:pt idx="997">
                  <c:v>40193</c:v>
                </c:pt>
                <c:pt idx="998">
                  <c:v>40196</c:v>
                </c:pt>
                <c:pt idx="999">
                  <c:v>40197</c:v>
                </c:pt>
                <c:pt idx="1000">
                  <c:v>40198</c:v>
                </c:pt>
                <c:pt idx="1001">
                  <c:v>40199</c:v>
                </c:pt>
                <c:pt idx="1002">
                  <c:v>40200</c:v>
                </c:pt>
                <c:pt idx="1003">
                  <c:v>40203</c:v>
                </c:pt>
                <c:pt idx="1004">
                  <c:v>40205</c:v>
                </c:pt>
                <c:pt idx="1005">
                  <c:v>40206</c:v>
                </c:pt>
                <c:pt idx="1006">
                  <c:v>40207</c:v>
                </c:pt>
                <c:pt idx="1007">
                  <c:v>40210</c:v>
                </c:pt>
                <c:pt idx="1008">
                  <c:v>40211</c:v>
                </c:pt>
                <c:pt idx="1009">
                  <c:v>40212</c:v>
                </c:pt>
                <c:pt idx="1010">
                  <c:v>40213</c:v>
                </c:pt>
                <c:pt idx="1011">
                  <c:v>40214</c:v>
                </c:pt>
                <c:pt idx="1012">
                  <c:v>40215</c:v>
                </c:pt>
                <c:pt idx="1013">
                  <c:v>40217</c:v>
                </c:pt>
                <c:pt idx="1014">
                  <c:v>40218</c:v>
                </c:pt>
                <c:pt idx="1015">
                  <c:v>40219</c:v>
                </c:pt>
                <c:pt idx="1016">
                  <c:v>40220</c:v>
                </c:pt>
                <c:pt idx="1017">
                  <c:v>40224</c:v>
                </c:pt>
                <c:pt idx="1018">
                  <c:v>40225</c:v>
                </c:pt>
                <c:pt idx="1019">
                  <c:v>40226</c:v>
                </c:pt>
                <c:pt idx="1020">
                  <c:v>40227</c:v>
                </c:pt>
                <c:pt idx="1021">
                  <c:v>40228</c:v>
                </c:pt>
                <c:pt idx="1022">
                  <c:v>40231</c:v>
                </c:pt>
                <c:pt idx="1023">
                  <c:v>40232</c:v>
                </c:pt>
                <c:pt idx="1024">
                  <c:v>40233</c:v>
                </c:pt>
                <c:pt idx="1025">
                  <c:v>40234</c:v>
                </c:pt>
                <c:pt idx="1026">
                  <c:v>40235</c:v>
                </c:pt>
                <c:pt idx="1027">
                  <c:v>40239</c:v>
                </c:pt>
                <c:pt idx="1028">
                  <c:v>40240</c:v>
                </c:pt>
                <c:pt idx="1029">
                  <c:v>40241</c:v>
                </c:pt>
                <c:pt idx="1030">
                  <c:v>40242</c:v>
                </c:pt>
                <c:pt idx="1031">
                  <c:v>40245</c:v>
                </c:pt>
                <c:pt idx="1032">
                  <c:v>40246</c:v>
                </c:pt>
                <c:pt idx="1033">
                  <c:v>40247</c:v>
                </c:pt>
                <c:pt idx="1034">
                  <c:v>40248</c:v>
                </c:pt>
                <c:pt idx="1035">
                  <c:v>40249</c:v>
                </c:pt>
                <c:pt idx="1036">
                  <c:v>40252</c:v>
                </c:pt>
                <c:pt idx="1037">
                  <c:v>40253</c:v>
                </c:pt>
                <c:pt idx="1038">
                  <c:v>40254</c:v>
                </c:pt>
                <c:pt idx="1039">
                  <c:v>40255</c:v>
                </c:pt>
                <c:pt idx="1040">
                  <c:v>40256</c:v>
                </c:pt>
                <c:pt idx="1041">
                  <c:v>40259</c:v>
                </c:pt>
                <c:pt idx="1042">
                  <c:v>40260</c:v>
                </c:pt>
                <c:pt idx="1043">
                  <c:v>40262</c:v>
                </c:pt>
                <c:pt idx="1044">
                  <c:v>40263</c:v>
                </c:pt>
                <c:pt idx="1045">
                  <c:v>40266</c:v>
                </c:pt>
                <c:pt idx="1046">
                  <c:v>40267</c:v>
                </c:pt>
                <c:pt idx="1047">
                  <c:v>40268</c:v>
                </c:pt>
                <c:pt idx="1048">
                  <c:v>40269</c:v>
                </c:pt>
                <c:pt idx="1049">
                  <c:v>40273</c:v>
                </c:pt>
                <c:pt idx="1050">
                  <c:v>40274</c:v>
                </c:pt>
                <c:pt idx="1051">
                  <c:v>40275</c:v>
                </c:pt>
                <c:pt idx="1052">
                  <c:v>40276</c:v>
                </c:pt>
                <c:pt idx="1053">
                  <c:v>40277</c:v>
                </c:pt>
                <c:pt idx="1054">
                  <c:v>40280</c:v>
                </c:pt>
                <c:pt idx="1055">
                  <c:v>40281</c:v>
                </c:pt>
                <c:pt idx="1056">
                  <c:v>40283</c:v>
                </c:pt>
                <c:pt idx="1057">
                  <c:v>40284</c:v>
                </c:pt>
                <c:pt idx="1058">
                  <c:v>40287</c:v>
                </c:pt>
                <c:pt idx="1059">
                  <c:v>40288</c:v>
                </c:pt>
                <c:pt idx="1060">
                  <c:v>40289</c:v>
                </c:pt>
                <c:pt idx="1061">
                  <c:v>40290</c:v>
                </c:pt>
                <c:pt idx="1062">
                  <c:v>40291</c:v>
                </c:pt>
                <c:pt idx="1063">
                  <c:v>40294</c:v>
                </c:pt>
                <c:pt idx="1064">
                  <c:v>40295</c:v>
                </c:pt>
                <c:pt idx="1065">
                  <c:v>40296</c:v>
                </c:pt>
                <c:pt idx="1066">
                  <c:v>40297</c:v>
                </c:pt>
                <c:pt idx="1067">
                  <c:v>40298</c:v>
                </c:pt>
                <c:pt idx="1068">
                  <c:v>40301</c:v>
                </c:pt>
                <c:pt idx="1069">
                  <c:v>40302</c:v>
                </c:pt>
                <c:pt idx="1070">
                  <c:v>40303</c:v>
                </c:pt>
                <c:pt idx="1071">
                  <c:v>40304</c:v>
                </c:pt>
                <c:pt idx="1072">
                  <c:v>40305</c:v>
                </c:pt>
                <c:pt idx="1073">
                  <c:v>40308</c:v>
                </c:pt>
                <c:pt idx="1074">
                  <c:v>40309</c:v>
                </c:pt>
                <c:pt idx="1075">
                  <c:v>40310</c:v>
                </c:pt>
                <c:pt idx="1076">
                  <c:v>40311</c:v>
                </c:pt>
                <c:pt idx="1077">
                  <c:v>40312</c:v>
                </c:pt>
                <c:pt idx="1078">
                  <c:v>40315</c:v>
                </c:pt>
                <c:pt idx="1079">
                  <c:v>40316</c:v>
                </c:pt>
                <c:pt idx="1080">
                  <c:v>40317</c:v>
                </c:pt>
                <c:pt idx="1081">
                  <c:v>40318</c:v>
                </c:pt>
                <c:pt idx="1082">
                  <c:v>40319</c:v>
                </c:pt>
                <c:pt idx="1083">
                  <c:v>40322</c:v>
                </c:pt>
                <c:pt idx="1084">
                  <c:v>40323</c:v>
                </c:pt>
                <c:pt idx="1085">
                  <c:v>40324</c:v>
                </c:pt>
                <c:pt idx="1086">
                  <c:v>40325</c:v>
                </c:pt>
                <c:pt idx="1087">
                  <c:v>40326</c:v>
                </c:pt>
                <c:pt idx="1088">
                  <c:v>40329</c:v>
                </c:pt>
                <c:pt idx="1089">
                  <c:v>40330</c:v>
                </c:pt>
                <c:pt idx="1090">
                  <c:v>40331</c:v>
                </c:pt>
                <c:pt idx="1091">
                  <c:v>40332</c:v>
                </c:pt>
                <c:pt idx="1092">
                  <c:v>40333</c:v>
                </c:pt>
                <c:pt idx="1093">
                  <c:v>40336</c:v>
                </c:pt>
                <c:pt idx="1094">
                  <c:v>40337</c:v>
                </c:pt>
                <c:pt idx="1095">
                  <c:v>40338</c:v>
                </c:pt>
                <c:pt idx="1096">
                  <c:v>40339</c:v>
                </c:pt>
                <c:pt idx="1097">
                  <c:v>40340</c:v>
                </c:pt>
                <c:pt idx="1098">
                  <c:v>40343</c:v>
                </c:pt>
                <c:pt idx="1099">
                  <c:v>40344</c:v>
                </c:pt>
                <c:pt idx="1100">
                  <c:v>40345</c:v>
                </c:pt>
                <c:pt idx="1101">
                  <c:v>40346</c:v>
                </c:pt>
                <c:pt idx="1102">
                  <c:v>40347</c:v>
                </c:pt>
                <c:pt idx="1103">
                  <c:v>40350</c:v>
                </c:pt>
                <c:pt idx="1104">
                  <c:v>40351</c:v>
                </c:pt>
                <c:pt idx="1105">
                  <c:v>40352</c:v>
                </c:pt>
                <c:pt idx="1106">
                  <c:v>40353</c:v>
                </c:pt>
                <c:pt idx="1107">
                  <c:v>40354</c:v>
                </c:pt>
                <c:pt idx="1108">
                  <c:v>40357</c:v>
                </c:pt>
                <c:pt idx="1109">
                  <c:v>40358</c:v>
                </c:pt>
                <c:pt idx="1110">
                  <c:v>40359</c:v>
                </c:pt>
                <c:pt idx="1111">
                  <c:v>40360</c:v>
                </c:pt>
                <c:pt idx="1112">
                  <c:v>40361</c:v>
                </c:pt>
                <c:pt idx="1113">
                  <c:v>40364</c:v>
                </c:pt>
                <c:pt idx="1114">
                  <c:v>40365</c:v>
                </c:pt>
                <c:pt idx="1115">
                  <c:v>40366</c:v>
                </c:pt>
                <c:pt idx="1116">
                  <c:v>40367</c:v>
                </c:pt>
                <c:pt idx="1117">
                  <c:v>40368</c:v>
                </c:pt>
                <c:pt idx="1118">
                  <c:v>40371</c:v>
                </c:pt>
                <c:pt idx="1119">
                  <c:v>40372</c:v>
                </c:pt>
                <c:pt idx="1120">
                  <c:v>40373</c:v>
                </c:pt>
                <c:pt idx="1121">
                  <c:v>40374</c:v>
                </c:pt>
                <c:pt idx="1122">
                  <c:v>40375</c:v>
                </c:pt>
                <c:pt idx="1123">
                  <c:v>40378</c:v>
                </c:pt>
                <c:pt idx="1124">
                  <c:v>40379</c:v>
                </c:pt>
                <c:pt idx="1125">
                  <c:v>40380</c:v>
                </c:pt>
                <c:pt idx="1126">
                  <c:v>40381</c:v>
                </c:pt>
                <c:pt idx="1127">
                  <c:v>40382</c:v>
                </c:pt>
                <c:pt idx="1128">
                  <c:v>40385</c:v>
                </c:pt>
                <c:pt idx="1129">
                  <c:v>40386</c:v>
                </c:pt>
                <c:pt idx="1130">
                  <c:v>40387</c:v>
                </c:pt>
                <c:pt idx="1131">
                  <c:v>40388</c:v>
                </c:pt>
                <c:pt idx="1132">
                  <c:v>40389</c:v>
                </c:pt>
                <c:pt idx="1133">
                  <c:v>40392</c:v>
                </c:pt>
                <c:pt idx="1134">
                  <c:v>40393</c:v>
                </c:pt>
                <c:pt idx="1135">
                  <c:v>40394</c:v>
                </c:pt>
                <c:pt idx="1136">
                  <c:v>40395</c:v>
                </c:pt>
                <c:pt idx="1137">
                  <c:v>40396</c:v>
                </c:pt>
                <c:pt idx="1138">
                  <c:v>40399</c:v>
                </c:pt>
                <c:pt idx="1139">
                  <c:v>40400</c:v>
                </c:pt>
                <c:pt idx="1140">
                  <c:v>40401</c:v>
                </c:pt>
                <c:pt idx="1141">
                  <c:v>40402</c:v>
                </c:pt>
                <c:pt idx="1142">
                  <c:v>40403</c:v>
                </c:pt>
                <c:pt idx="1143">
                  <c:v>40406</c:v>
                </c:pt>
                <c:pt idx="1144">
                  <c:v>40407</c:v>
                </c:pt>
                <c:pt idx="1145">
                  <c:v>40408</c:v>
                </c:pt>
                <c:pt idx="1146">
                  <c:v>40409</c:v>
                </c:pt>
                <c:pt idx="1147">
                  <c:v>40410</c:v>
                </c:pt>
                <c:pt idx="1148">
                  <c:v>40413</c:v>
                </c:pt>
                <c:pt idx="1149">
                  <c:v>40414</c:v>
                </c:pt>
                <c:pt idx="1150">
                  <c:v>40415</c:v>
                </c:pt>
                <c:pt idx="1151">
                  <c:v>40416</c:v>
                </c:pt>
                <c:pt idx="1152">
                  <c:v>40417</c:v>
                </c:pt>
                <c:pt idx="1153">
                  <c:v>40420</c:v>
                </c:pt>
                <c:pt idx="1154">
                  <c:v>40421</c:v>
                </c:pt>
                <c:pt idx="1155">
                  <c:v>40422</c:v>
                </c:pt>
                <c:pt idx="1156">
                  <c:v>40423</c:v>
                </c:pt>
                <c:pt idx="1157">
                  <c:v>40424</c:v>
                </c:pt>
                <c:pt idx="1158">
                  <c:v>40427</c:v>
                </c:pt>
                <c:pt idx="1159">
                  <c:v>40428</c:v>
                </c:pt>
                <c:pt idx="1160">
                  <c:v>40429</c:v>
                </c:pt>
                <c:pt idx="1161">
                  <c:v>40430</c:v>
                </c:pt>
                <c:pt idx="1162">
                  <c:v>40434</c:v>
                </c:pt>
                <c:pt idx="1163">
                  <c:v>40435</c:v>
                </c:pt>
                <c:pt idx="1164">
                  <c:v>40436</c:v>
                </c:pt>
                <c:pt idx="1165">
                  <c:v>40437</c:v>
                </c:pt>
                <c:pt idx="1166">
                  <c:v>40438</c:v>
                </c:pt>
                <c:pt idx="1167">
                  <c:v>40441</c:v>
                </c:pt>
                <c:pt idx="1168">
                  <c:v>40442</c:v>
                </c:pt>
                <c:pt idx="1169">
                  <c:v>40443</c:v>
                </c:pt>
                <c:pt idx="1170">
                  <c:v>40444</c:v>
                </c:pt>
                <c:pt idx="1171">
                  <c:v>40445</c:v>
                </c:pt>
                <c:pt idx="1172">
                  <c:v>40448</c:v>
                </c:pt>
                <c:pt idx="1173">
                  <c:v>40449</c:v>
                </c:pt>
                <c:pt idx="1174">
                  <c:v>40450</c:v>
                </c:pt>
                <c:pt idx="1175">
                  <c:v>40451</c:v>
                </c:pt>
                <c:pt idx="1176">
                  <c:v>40452</c:v>
                </c:pt>
                <c:pt idx="1177">
                  <c:v>40455</c:v>
                </c:pt>
                <c:pt idx="1178">
                  <c:v>40456</c:v>
                </c:pt>
                <c:pt idx="1179">
                  <c:v>40457</c:v>
                </c:pt>
                <c:pt idx="1180">
                  <c:v>40458</c:v>
                </c:pt>
                <c:pt idx="1181">
                  <c:v>40459</c:v>
                </c:pt>
                <c:pt idx="1182">
                  <c:v>40462</c:v>
                </c:pt>
                <c:pt idx="1183">
                  <c:v>40463</c:v>
                </c:pt>
                <c:pt idx="1184">
                  <c:v>40464</c:v>
                </c:pt>
                <c:pt idx="1185">
                  <c:v>40465</c:v>
                </c:pt>
                <c:pt idx="1186">
                  <c:v>40466</c:v>
                </c:pt>
                <c:pt idx="1187">
                  <c:v>40469</c:v>
                </c:pt>
                <c:pt idx="1188">
                  <c:v>40470</c:v>
                </c:pt>
                <c:pt idx="1189">
                  <c:v>40471</c:v>
                </c:pt>
                <c:pt idx="1190">
                  <c:v>40472</c:v>
                </c:pt>
                <c:pt idx="1191">
                  <c:v>40473</c:v>
                </c:pt>
                <c:pt idx="1192">
                  <c:v>40476</c:v>
                </c:pt>
                <c:pt idx="1193">
                  <c:v>40477</c:v>
                </c:pt>
                <c:pt idx="1194">
                  <c:v>40478</c:v>
                </c:pt>
                <c:pt idx="1195">
                  <c:v>40479</c:v>
                </c:pt>
                <c:pt idx="1196">
                  <c:v>40480</c:v>
                </c:pt>
                <c:pt idx="1197">
                  <c:v>40483</c:v>
                </c:pt>
                <c:pt idx="1198">
                  <c:v>40484</c:v>
                </c:pt>
                <c:pt idx="1199">
                  <c:v>40485</c:v>
                </c:pt>
                <c:pt idx="1200">
                  <c:v>40486</c:v>
                </c:pt>
                <c:pt idx="1201">
                  <c:v>40487</c:v>
                </c:pt>
                <c:pt idx="1202">
                  <c:v>40490</c:v>
                </c:pt>
                <c:pt idx="1203">
                  <c:v>40491</c:v>
                </c:pt>
                <c:pt idx="1204">
                  <c:v>40492</c:v>
                </c:pt>
                <c:pt idx="1205">
                  <c:v>40493</c:v>
                </c:pt>
                <c:pt idx="1206">
                  <c:v>40494</c:v>
                </c:pt>
                <c:pt idx="1207">
                  <c:v>40497</c:v>
                </c:pt>
                <c:pt idx="1208">
                  <c:v>40498</c:v>
                </c:pt>
                <c:pt idx="1209">
                  <c:v>40500</c:v>
                </c:pt>
                <c:pt idx="1210">
                  <c:v>40501</c:v>
                </c:pt>
                <c:pt idx="1211">
                  <c:v>40504</c:v>
                </c:pt>
                <c:pt idx="1212">
                  <c:v>40505</c:v>
                </c:pt>
                <c:pt idx="1213">
                  <c:v>40506</c:v>
                </c:pt>
                <c:pt idx="1214">
                  <c:v>40507</c:v>
                </c:pt>
                <c:pt idx="1215">
                  <c:v>40508</c:v>
                </c:pt>
                <c:pt idx="1216">
                  <c:v>40511</c:v>
                </c:pt>
                <c:pt idx="1217">
                  <c:v>40512</c:v>
                </c:pt>
                <c:pt idx="1218">
                  <c:v>40513</c:v>
                </c:pt>
                <c:pt idx="1219">
                  <c:v>40514</c:v>
                </c:pt>
                <c:pt idx="1220">
                  <c:v>40515</c:v>
                </c:pt>
                <c:pt idx="1221">
                  <c:v>40518</c:v>
                </c:pt>
                <c:pt idx="1222">
                  <c:v>40519</c:v>
                </c:pt>
                <c:pt idx="1223">
                  <c:v>40520</c:v>
                </c:pt>
                <c:pt idx="1224">
                  <c:v>40521</c:v>
                </c:pt>
                <c:pt idx="1225">
                  <c:v>40522</c:v>
                </c:pt>
                <c:pt idx="1226">
                  <c:v>40525</c:v>
                </c:pt>
                <c:pt idx="1227">
                  <c:v>40526</c:v>
                </c:pt>
                <c:pt idx="1228">
                  <c:v>40527</c:v>
                </c:pt>
                <c:pt idx="1229">
                  <c:v>40528</c:v>
                </c:pt>
                <c:pt idx="1230">
                  <c:v>40532</c:v>
                </c:pt>
                <c:pt idx="1231">
                  <c:v>40533</c:v>
                </c:pt>
                <c:pt idx="1232">
                  <c:v>40534</c:v>
                </c:pt>
                <c:pt idx="1233">
                  <c:v>40535</c:v>
                </c:pt>
                <c:pt idx="1234">
                  <c:v>40536</c:v>
                </c:pt>
                <c:pt idx="1235">
                  <c:v>40539</c:v>
                </c:pt>
                <c:pt idx="1236">
                  <c:v>40540</c:v>
                </c:pt>
                <c:pt idx="1237">
                  <c:v>40541</c:v>
                </c:pt>
                <c:pt idx="1238">
                  <c:v>40542</c:v>
                </c:pt>
                <c:pt idx="1239">
                  <c:v>40543</c:v>
                </c:pt>
                <c:pt idx="1240">
                  <c:v>40546</c:v>
                </c:pt>
                <c:pt idx="1241">
                  <c:v>40547</c:v>
                </c:pt>
                <c:pt idx="1242">
                  <c:v>40548</c:v>
                </c:pt>
                <c:pt idx="1243">
                  <c:v>40549</c:v>
                </c:pt>
                <c:pt idx="1244">
                  <c:v>40550</c:v>
                </c:pt>
                <c:pt idx="1245">
                  <c:v>40553</c:v>
                </c:pt>
                <c:pt idx="1246">
                  <c:v>40554</c:v>
                </c:pt>
                <c:pt idx="1247">
                  <c:v>40555</c:v>
                </c:pt>
                <c:pt idx="1248">
                  <c:v>40556</c:v>
                </c:pt>
                <c:pt idx="1249">
                  <c:v>40557</c:v>
                </c:pt>
                <c:pt idx="1250">
                  <c:v>40560</c:v>
                </c:pt>
                <c:pt idx="1251">
                  <c:v>40561</c:v>
                </c:pt>
                <c:pt idx="1252">
                  <c:v>40562</c:v>
                </c:pt>
                <c:pt idx="1253">
                  <c:v>40563</c:v>
                </c:pt>
                <c:pt idx="1254">
                  <c:v>40564</c:v>
                </c:pt>
                <c:pt idx="1255">
                  <c:v>40567</c:v>
                </c:pt>
                <c:pt idx="1256">
                  <c:v>40568</c:v>
                </c:pt>
                <c:pt idx="1257">
                  <c:v>40570</c:v>
                </c:pt>
                <c:pt idx="1258">
                  <c:v>40571</c:v>
                </c:pt>
                <c:pt idx="1259">
                  <c:v>40574</c:v>
                </c:pt>
                <c:pt idx="1260">
                  <c:v>40575</c:v>
                </c:pt>
                <c:pt idx="1261">
                  <c:v>40576</c:v>
                </c:pt>
                <c:pt idx="1262">
                  <c:v>40577</c:v>
                </c:pt>
                <c:pt idx="1263">
                  <c:v>40578</c:v>
                </c:pt>
                <c:pt idx="1264">
                  <c:v>40581</c:v>
                </c:pt>
                <c:pt idx="1265">
                  <c:v>40582</c:v>
                </c:pt>
                <c:pt idx="1266">
                  <c:v>40583</c:v>
                </c:pt>
                <c:pt idx="1267">
                  <c:v>40584</c:v>
                </c:pt>
                <c:pt idx="1268">
                  <c:v>40585</c:v>
                </c:pt>
                <c:pt idx="1269">
                  <c:v>40588</c:v>
                </c:pt>
                <c:pt idx="1270">
                  <c:v>40589</c:v>
                </c:pt>
                <c:pt idx="1271">
                  <c:v>40590</c:v>
                </c:pt>
                <c:pt idx="1272">
                  <c:v>40591</c:v>
                </c:pt>
                <c:pt idx="1273">
                  <c:v>40592</c:v>
                </c:pt>
                <c:pt idx="1274">
                  <c:v>40595</c:v>
                </c:pt>
                <c:pt idx="1275">
                  <c:v>40596</c:v>
                </c:pt>
                <c:pt idx="1276">
                  <c:v>40597</c:v>
                </c:pt>
                <c:pt idx="1277">
                  <c:v>40598</c:v>
                </c:pt>
                <c:pt idx="1278">
                  <c:v>40599</c:v>
                </c:pt>
                <c:pt idx="1279">
                  <c:v>40602</c:v>
                </c:pt>
                <c:pt idx="1280">
                  <c:v>40603</c:v>
                </c:pt>
                <c:pt idx="1281">
                  <c:v>40605</c:v>
                </c:pt>
                <c:pt idx="1282">
                  <c:v>40606</c:v>
                </c:pt>
                <c:pt idx="1283">
                  <c:v>40609</c:v>
                </c:pt>
                <c:pt idx="1284">
                  <c:v>40610</c:v>
                </c:pt>
                <c:pt idx="1285">
                  <c:v>40611</c:v>
                </c:pt>
                <c:pt idx="1286">
                  <c:v>40612</c:v>
                </c:pt>
                <c:pt idx="1287">
                  <c:v>40613</c:v>
                </c:pt>
                <c:pt idx="1288">
                  <c:v>40616</c:v>
                </c:pt>
                <c:pt idx="1289">
                  <c:v>40617</c:v>
                </c:pt>
                <c:pt idx="1290">
                  <c:v>40618</c:v>
                </c:pt>
                <c:pt idx="1291">
                  <c:v>40619</c:v>
                </c:pt>
                <c:pt idx="1292">
                  <c:v>40620</c:v>
                </c:pt>
                <c:pt idx="1293">
                  <c:v>40623</c:v>
                </c:pt>
                <c:pt idx="1294">
                  <c:v>40624</c:v>
                </c:pt>
                <c:pt idx="1295">
                  <c:v>40625</c:v>
                </c:pt>
                <c:pt idx="1296">
                  <c:v>40626</c:v>
                </c:pt>
                <c:pt idx="1297">
                  <c:v>40627</c:v>
                </c:pt>
                <c:pt idx="1298">
                  <c:v>40630</c:v>
                </c:pt>
                <c:pt idx="1299">
                  <c:v>40631</c:v>
                </c:pt>
                <c:pt idx="1300">
                  <c:v>40632</c:v>
                </c:pt>
                <c:pt idx="1301">
                  <c:v>40633</c:v>
                </c:pt>
                <c:pt idx="1302">
                  <c:v>40634</c:v>
                </c:pt>
                <c:pt idx="1303">
                  <c:v>40637</c:v>
                </c:pt>
                <c:pt idx="1304">
                  <c:v>40638</c:v>
                </c:pt>
                <c:pt idx="1305">
                  <c:v>40639</c:v>
                </c:pt>
                <c:pt idx="1306">
                  <c:v>40640</c:v>
                </c:pt>
                <c:pt idx="1307">
                  <c:v>40641</c:v>
                </c:pt>
                <c:pt idx="1308">
                  <c:v>40644</c:v>
                </c:pt>
                <c:pt idx="1309">
                  <c:v>40646</c:v>
                </c:pt>
                <c:pt idx="1310">
                  <c:v>40648</c:v>
                </c:pt>
                <c:pt idx="1311">
                  <c:v>40651</c:v>
                </c:pt>
                <c:pt idx="1312">
                  <c:v>40652</c:v>
                </c:pt>
                <c:pt idx="1313">
                  <c:v>40653</c:v>
                </c:pt>
                <c:pt idx="1314">
                  <c:v>40654</c:v>
                </c:pt>
                <c:pt idx="1315">
                  <c:v>40658</c:v>
                </c:pt>
                <c:pt idx="1316">
                  <c:v>40659</c:v>
                </c:pt>
                <c:pt idx="1317">
                  <c:v>40660</c:v>
                </c:pt>
                <c:pt idx="1318">
                  <c:v>40661</c:v>
                </c:pt>
                <c:pt idx="1319">
                  <c:v>40662</c:v>
                </c:pt>
                <c:pt idx="1320">
                  <c:v>40665</c:v>
                </c:pt>
                <c:pt idx="1321">
                  <c:v>40666</c:v>
                </c:pt>
                <c:pt idx="1322">
                  <c:v>40667</c:v>
                </c:pt>
                <c:pt idx="1323">
                  <c:v>40668</c:v>
                </c:pt>
                <c:pt idx="1324">
                  <c:v>40669</c:v>
                </c:pt>
                <c:pt idx="1325">
                  <c:v>40672</c:v>
                </c:pt>
                <c:pt idx="1326">
                  <c:v>40673</c:v>
                </c:pt>
                <c:pt idx="1327">
                  <c:v>40674</c:v>
                </c:pt>
                <c:pt idx="1328">
                  <c:v>40675</c:v>
                </c:pt>
                <c:pt idx="1329">
                  <c:v>40676</c:v>
                </c:pt>
                <c:pt idx="1330">
                  <c:v>40679</c:v>
                </c:pt>
                <c:pt idx="1331">
                  <c:v>40680</c:v>
                </c:pt>
                <c:pt idx="1332">
                  <c:v>40681</c:v>
                </c:pt>
                <c:pt idx="1333">
                  <c:v>40682</c:v>
                </c:pt>
                <c:pt idx="1334">
                  <c:v>40683</c:v>
                </c:pt>
                <c:pt idx="1335">
                  <c:v>40686</c:v>
                </c:pt>
                <c:pt idx="1336">
                  <c:v>40687</c:v>
                </c:pt>
                <c:pt idx="1337">
                  <c:v>40688</c:v>
                </c:pt>
                <c:pt idx="1338">
                  <c:v>40689</c:v>
                </c:pt>
                <c:pt idx="1339">
                  <c:v>40690</c:v>
                </c:pt>
                <c:pt idx="1340">
                  <c:v>40693</c:v>
                </c:pt>
                <c:pt idx="1341">
                  <c:v>40694</c:v>
                </c:pt>
                <c:pt idx="1342">
                  <c:v>40695</c:v>
                </c:pt>
                <c:pt idx="1343">
                  <c:v>40696</c:v>
                </c:pt>
                <c:pt idx="1344">
                  <c:v>40697</c:v>
                </c:pt>
                <c:pt idx="1345">
                  <c:v>40700</c:v>
                </c:pt>
                <c:pt idx="1346">
                  <c:v>40701</c:v>
                </c:pt>
                <c:pt idx="1347">
                  <c:v>40702</c:v>
                </c:pt>
                <c:pt idx="1348">
                  <c:v>40703</c:v>
                </c:pt>
                <c:pt idx="1349">
                  <c:v>40704</c:v>
                </c:pt>
                <c:pt idx="1350">
                  <c:v>40707</c:v>
                </c:pt>
                <c:pt idx="1351">
                  <c:v>40708</c:v>
                </c:pt>
                <c:pt idx="1352">
                  <c:v>40709</c:v>
                </c:pt>
                <c:pt idx="1353">
                  <c:v>40710</c:v>
                </c:pt>
                <c:pt idx="1354">
                  <c:v>40711</c:v>
                </c:pt>
                <c:pt idx="1355">
                  <c:v>40714</c:v>
                </c:pt>
                <c:pt idx="1356">
                  <c:v>40715</c:v>
                </c:pt>
                <c:pt idx="1357">
                  <c:v>40716</c:v>
                </c:pt>
                <c:pt idx="1358">
                  <c:v>40717</c:v>
                </c:pt>
                <c:pt idx="1359">
                  <c:v>40718</c:v>
                </c:pt>
                <c:pt idx="1360">
                  <c:v>40721</c:v>
                </c:pt>
                <c:pt idx="1361">
                  <c:v>40722</c:v>
                </c:pt>
                <c:pt idx="1362">
                  <c:v>40723</c:v>
                </c:pt>
                <c:pt idx="1363">
                  <c:v>40724</c:v>
                </c:pt>
                <c:pt idx="1364">
                  <c:v>40725</c:v>
                </c:pt>
                <c:pt idx="1365">
                  <c:v>40728</c:v>
                </c:pt>
                <c:pt idx="1366">
                  <c:v>40729</c:v>
                </c:pt>
                <c:pt idx="1367">
                  <c:v>40730</c:v>
                </c:pt>
                <c:pt idx="1368">
                  <c:v>40731</c:v>
                </c:pt>
                <c:pt idx="1369">
                  <c:v>40732</c:v>
                </c:pt>
                <c:pt idx="1370">
                  <c:v>40735</c:v>
                </c:pt>
                <c:pt idx="1371">
                  <c:v>40736</c:v>
                </c:pt>
                <c:pt idx="1372">
                  <c:v>40737</c:v>
                </c:pt>
                <c:pt idx="1373">
                  <c:v>40738</c:v>
                </c:pt>
                <c:pt idx="1374">
                  <c:v>40739</c:v>
                </c:pt>
                <c:pt idx="1375">
                  <c:v>40742</c:v>
                </c:pt>
                <c:pt idx="1376">
                  <c:v>40743</c:v>
                </c:pt>
                <c:pt idx="1377">
                  <c:v>40744</c:v>
                </c:pt>
                <c:pt idx="1378">
                  <c:v>40745</c:v>
                </c:pt>
                <c:pt idx="1379">
                  <c:v>40746</c:v>
                </c:pt>
                <c:pt idx="1380">
                  <c:v>40749</c:v>
                </c:pt>
                <c:pt idx="1381">
                  <c:v>40750</c:v>
                </c:pt>
                <c:pt idx="1382">
                  <c:v>40751</c:v>
                </c:pt>
                <c:pt idx="1383">
                  <c:v>40752</c:v>
                </c:pt>
                <c:pt idx="1384">
                  <c:v>40753</c:v>
                </c:pt>
                <c:pt idx="1385">
                  <c:v>40756</c:v>
                </c:pt>
                <c:pt idx="1386">
                  <c:v>40757</c:v>
                </c:pt>
                <c:pt idx="1387">
                  <c:v>40758</c:v>
                </c:pt>
                <c:pt idx="1388">
                  <c:v>40759</c:v>
                </c:pt>
                <c:pt idx="1389">
                  <c:v>40760</c:v>
                </c:pt>
                <c:pt idx="1390">
                  <c:v>40763</c:v>
                </c:pt>
                <c:pt idx="1391">
                  <c:v>40764</c:v>
                </c:pt>
                <c:pt idx="1392">
                  <c:v>40765</c:v>
                </c:pt>
                <c:pt idx="1393">
                  <c:v>40766</c:v>
                </c:pt>
                <c:pt idx="1394">
                  <c:v>40767</c:v>
                </c:pt>
                <c:pt idx="1395">
                  <c:v>40771</c:v>
                </c:pt>
                <c:pt idx="1396">
                  <c:v>40772</c:v>
                </c:pt>
                <c:pt idx="1397">
                  <c:v>40773</c:v>
                </c:pt>
                <c:pt idx="1398">
                  <c:v>40774</c:v>
                </c:pt>
                <c:pt idx="1399">
                  <c:v>40777</c:v>
                </c:pt>
                <c:pt idx="1400">
                  <c:v>40778</c:v>
                </c:pt>
                <c:pt idx="1401">
                  <c:v>40779</c:v>
                </c:pt>
                <c:pt idx="1402">
                  <c:v>40780</c:v>
                </c:pt>
                <c:pt idx="1403">
                  <c:v>40781</c:v>
                </c:pt>
                <c:pt idx="1404">
                  <c:v>40784</c:v>
                </c:pt>
                <c:pt idx="1405">
                  <c:v>40785</c:v>
                </c:pt>
                <c:pt idx="1406">
                  <c:v>40788</c:v>
                </c:pt>
                <c:pt idx="1407">
                  <c:v>40791</c:v>
                </c:pt>
                <c:pt idx="1408">
                  <c:v>40792</c:v>
                </c:pt>
                <c:pt idx="1409">
                  <c:v>40793</c:v>
                </c:pt>
                <c:pt idx="1410">
                  <c:v>40794</c:v>
                </c:pt>
                <c:pt idx="1411">
                  <c:v>40795</c:v>
                </c:pt>
                <c:pt idx="1412">
                  <c:v>40798</c:v>
                </c:pt>
                <c:pt idx="1413">
                  <c:v>40799</c:v>
                </c:pt>
                <c:pt idx="1414">
                  <c:v>40800</c:v>
                </c:pt>
                <c:pt idx="1415">
                  <c:v>40801</c:v>
                </c:pt>
                <c:pt idx="1416">
                  <c:v>40802</c:v>
                </c:pt>
                <c:pt idx="1417">
                  <c:v>40805</c:v>
                </c:pt>
                <c:pt idx="1418">
                  <c:v>40806</c:v>
                </c:pt>
                <c:pt idx="1419">
                  <c:v>40807</c:v>
                </c:pt>
                <c:pt idx="1420">
                  <c:v>40808</c:v>
                </c:pt>
                <c:pt idx="1421">
                  <c:v>40809</c:v>
                </c:pt>
                <c:pt idx="1422">
                  <c:v>40812</c:v>
                </c:pt>
                <c:pt idx="1423">
                  <c:v>40813</c:v>
                </c:pt>
                <c:pt idx="1424">
                  <c:v>40814</c:v>
                </c:pt>
                <c:pt idx="1425">
                  <c:v>40815</c:v>
                </c:pt>
                <c:pt idx="1426">
                  <c:v>40816</c:v>
                </c:pt>
                <c:pt idx="1427">
                  <c:v>40819</c:v>
                </c:pt>
                <c:pt idx="1428">
                  <c:v>40820</c:v>
                </c:pt>
                <c:pt idx="1429">
                  <c:v>40821</c:v>
                </c:pt>
                <c:pt idx="1430">
                  <c:v>40823</c:v>
                </c:pt>
                <c:pt idx="1431">
                  <c:v>40826</c:v>
                </c:pt>
                <c:pt idx="1432">
                  <c:v>40827</c:v>
                </c:pt>
                <c:pt idx="1433">
                  <c:v>40828</c:v>
                </c:pt>
                <c:pt idx="1434">
                  <c:v>40829</c:v>
                </c:pt>
                <c:pt idx="1435">
                  <c:v>40830</c:v>
                </c:pt>
                <c:pt idx="1436">
                  <c:v>40833</c:v>
                </c:pt>
                <c:pt idx="1437">
                  <c:v>40834</c:v>
                </c:pt>
                <c:pt idx="1438">
                  <c:v>40835</c:v>
                </c:pt>
                <c:pt idx="1439">
                  <c:v>40836</c:v>
                </c:pt>
                <c:pt idx="1440">
                  <c:v>40837</c:v>
                </c:pt>
                <c:pt idx="1441">
                  <c:v>40840</c:v>
                </c:pt>
                <c:pt idx="1442">
                  <c:v>40841</c:v>
                </c:pt>
                <c:pt idx="1443">
                  <c:v>40842</c:v>
                </c:pt>
                <c:pt idx="1444">
                  <c:v>40844</c:v>
                </c:pt>
                <c:pt idx="1445">
                  <c:v>40847</c:v>
                </c:pt>
                <c:pt idx="1446">
                  <c:v>40848</c:v>
                </c:pt>
                <c:pt idx="1447">
                  <c:v>40849</c:v>
                </c:pt>
                <c:pt idx="1448">
                  <c:v>40850</c:v>
                </c:pt>
                <c:pt idx="1449">
                  <c:v>40851</c:v>
                </c:pt>
                <c:pt idx="1450">
                  <c:v>40855</c:v>
                </c:pt>
                <c:pt idx="1451">
                  <c:v>40856</c:v>
                </c:pt>
                <c:pt idx="1452">
                  <c:v>40858</c:v>
                </c:pt>
                <c:pt idx="1453">
                  <c:v>40861</c:v>
                </c:pt>
                <c:pt idx="1454">
                  <c:v>40862</c:v>
                </c:pt>
                <c:pt idx="1455">
                  <c:v>40863</c:v>
                </c:pt>
                <c:pt idx="1456">
                  <c:v>40864</c:v>
                </c:pt>
                <c:pt idx="1457">
                  <c:v>40865</c:v>
                </c:pt>
                <c:pt idx="1458">
                  <c:v>40868</c:v>
                </c:pt>
                <c:pt idx="1459">
                  <c:v>40869</c:v>
                </c:pt>
                <c:pt idx="1460">
                  <c:v>40870</c:v>
                </c:pt>
                <c:pt idx="1461">
                  <c:v>40871</c:v>
                </c:pt>
                <c:pt idx="1462">
                  <c:v>40872</c:v>
                </c:pt>
                <c:pt idx="1463">
                  <c:v>40875</c:v>
                </c:pt>
                <c:pt idx="1464">
                  <c:v>40876</c:v>
                </c:pt>
                <c:pt idx="1465">
                  <c:v>40877</c:v>
                </c:pt>
                <c:pt idx="1466">
                  <c:v>40878</c:v>
                </c:pt>
                <c:pt idx="1467">
                  <c:v>40879</c:v>
                </c:pt>
                <c:pt idx="1468">
                  <c:v>40882</c:v>
                </c:pt>
                <c:pt idx="1469">
                  <c:v>40884</c:v>
                </c:pt>
                <c:pt idx="1470">
                  <c:v>40885</c:v>
                </c:pt>
                <c:pt idx="1471">
                  <c:v>40886</c:v>
                </c:pt>
                <c:pt idx="1472">
                  <c:v>40889</c:v>
                </c:pt>
                <c:pt idx="1473">
                  <c:v>40890</c:v>
                </c:pt>
                <c:pt idx="1474">
                  <c:v>40891</c:v>
                </c:pt>
                <c:pt idx="1475">
                  <c:v>40892</c:v>
                </c:pt>
                <c:pt idx="1476">
                  <c:v>40893</c:v>
                </c:pt>
                <c:pt idx="1477">
                  <c:v>40896</c:v>
                </c:pt>
                <c:pt idx="1478">
                  <c:v>40897</c:v>
                </c:pt>
                <c:pt idx="1479">
                  <c:v>40898</c:v>
                </c:pt>
                <c:pt idx="1480">
                  <c:v>40899</c:v>
                </c:pt>
                <c:pt idx="1481">
                  <c:v>40900</c:v>
                </c:pt>
                <c:pt idx="1482">
                  <c:v>40903</c:v>
                </c:pt>
                <c:pt idx="1483">
                  <c:v>40904</c:v>
                </c:pt>
                <c:pt idx="1484">
                  <c:v>40905</c:v>
                </c:pt>
                <c:pt idx="1485">
                  <c:v>40906</c:v>
                </c:pt>
                <c:pt idx="1486">
                  <c:v>40907</c:v>
                </c:pt>
                <c:pt idx="1487">
                  <c:v>40910</c:v>
                </c:pt>
                <c:pt idx="1488">
                  <c:v>40911</c:v>
                </c:pt>
                <c:pt idx="1489">
                  <c:v>40912</c:v>
                </c:pt>
                <c:pt idx="1490">
                  <c:v>40913</c:v>
                </c:pt>
                <c:pt idx="1491">
                  <c:v>40914</c:v>
                </c:pt>
                <c:pt idx="1492">
                  <c:v>40915</c:v>
                </c:pt>
                <c:pt idx="1493">
                  <c:v>40917</c:v>
                </c:pt>
                <c:pt idx="1494">
                  <c:v>40918</c:v>
                </c:pt>
                <c:pt idx="1495">
                  <c:v>40919</c:v>
                </c:pt>
                <c:pt idx="1496">
                  <c:v>40920</c:v>
                </c:pt>
                <c:pt idx="1497">
                  <c:v>40921</c:v>
                </c:pt>
                <c:pt idx="1498">
                  <c:v>40924</c:v>
                </c:pt>
                <c:pt idx="1499">
                  <c:v>40925</c:v>
                </c:pt>
                <c:pt idx="1500">
                  <c:v>40926</c:v>
                </c:pt>
                <c:pt idx="1501">
                  <c:v>40927</c:v>
                </c:pt>
                <c:pt idx="1502">
                  <c:v>40928</c:v>
                </c:pt>
                <c:pt idx="1503">
                  <c:v>40931</c:v>
                </c:pt>
                <c:pt idx="1504">
                  <c:v>40932</c:v>
                </c:pt>
                <c:pt idx="1505">
                  <c:v>40933</c:v>
                </c:pt>
                <c:pt idx="1506">
                  <c:v>40935</c:v>
                </c:pt>
                <c:pt idx="1507">
                  <c:v>40938</c:v>
                </c:pt>
                <c:pt idx="1508">
                  <c:v>40939</c:v>
                </c:pt>
                <c:pt idx="1509">
                  <c:v>40940</c:v>
                </c:pt>
                <c:pt idx="1510">
                  <c:v>40941</c:v>
                </c:pt>
                <c:pt idx="1511">
                  <c:v>40942</c:v>
                </c:pt>
                <c:pt idx="1512">
                  <c:v>40945</c:v>
                </c:pt>
                <c:pt idx="1513">
                  <c:v>40946</c:v>
                </c:pt>
                <c:pt idx="1514">
                  <c:v>40947</c:v>
                </c:pt>
                <c:pt idx="1515">
                  <c:v>40948</c:v>
                </c:pt>
                <c:pt idx="1516">
                  <c:v>40949</c:v>
                </c:pt>
                <c:pt idx="1517">
                  <c:v>40952</c:v>
                </c:pt>
                <c:pt idx="1518">
                  <c:v>40953</c:v>
                </c:pt>
                <c:pt idx="1519">
                  <c:v>40954</c:v>
                </c:pt>
                <c:pt idx="1520">
                  <c:v>40955</c:v>
                </c:pt>
                <c:pt idx="1521">
                  <c:v>40956</c:v>
                </c:pt>
                <c:pt idx="1522">
                  <c:v>40960</c:v>
                </c:pt>
                <c:pt idx="1523">
                  <c:v>40961</c:v>
                </c:pt>
                <c:pt idx="1524">
                  <c:v>40962</c:v>
                </c:pt>
                <c:pt idx="1525">
                  <c:v>40963</c:v>
                </c:pt>
                <c:pt idx="1526">
                  <c:v>40966</c:v>
                </c:pt>
                <c:pt idx="1527">
                  <c:v>40967</c:v>
                </c:pt>
                <c:pt idx="1528">
                  <c:v>40968</c:v>
                </c:pt>
                <c:pt idx="1529">
                  <c:v>40969</c:v>
                </c:pt>
                <c:pt idx="1530">
                  <c:v>40970</c:v>
                </c:pt>
                <c:pt idx="1531">
                  <c:v>40971</c:v>
                </c:pt>
                <c:pt idx="1532">
                  <c:v>40973</c:v>
                </c:pt>
                <c:pt idx="1533">
                  <c:v>40974</c:v>
                </c:pt>
                <c:pt idx="1534">
                  <c:v>40975</c:v>
                </c:pt>
                <c:pt idx="1535">
                  <c:v>40977</c:v>
                </c:pt>
                <c:pt idx="1536">
                  <c:v>40980</c:v>
                </c:pt>
                <c:pt idx="1537">
                  <c:v>40981</c:v>
                </c:pt>
                <c:pt idx="1538">
                  <c:v>40982</c:v>
                </c:pt>
                <c:pt idx="1539">
                  <c:v>40983</c:v>
                </c:pt>
                <c:pt idx="1540">
                  <c:v>40984</c:v>
                </c:pt>
                <c:pt idx="1541">
                  <c:v>40987</c:v>
                </c:pt>
                <c:pt idx="1542">
                  <c:v>40988</c:v>
                </c:pt>
                <c:pt idx="1543">
                  <c:v>40989</c:v>
                </c:pt>
                <c:pt idx="1544">
                  <c:v>40990</c:v>
                </c:pt>
                <c:pt idx="1545">
                  <c:v>40991</c:v>
                </c:pt>
                <c:pt idx="1546">
                  <c:v>40994</c:v>
                </c:pt>
                <c:pt idx="1547">
                  <c:v>40995</c:v>
                </c:pt>
                <c:pt idx="1548">
                  <c:v>40996</c:v>
                </c:pt>
                <c:pt idx="1549">
                  <c:v>40997</c:v>
                </c:pt>
                <c:pt idx="1550">
                  <c:v>40998</c:v>
                </c:pt>
                <c:pt idx="1551">
                  <c:v>41001</c:v>
                </c:pt>
                <c:pt idx="1552">
                  <c:v>41002</c:v>
                </c:pt>
                <c:pt idx="1553">
                  <c:v>41003</c:v>
                </c:pt>
                <c:pt idx="1554">
                  <c:v>41008</c:v>
                </c:pt>
                <c:pt idx="1555">
                  <c:v>41009</c:v>
                </c:pt>
                <c:pt idx="1556">
                  <c:v>41010</c:v>
                </c:pt>
                <c:pt idx="1557">
                  <c:v>41011</c:v>
                </c:pt>
                <c:pt idx="1558">
                  <c:v>41012</c:v>
                </c:pt>
                <c:pt idx="1559">
                  <c:v>41015</c:v>
                </c:pt>
                <c:pt idx="1560">
                  <c:v>41016</c:v>
                </c:pt>
                <c:pt idx="1561">
                  <c:v>41017</c:v>
                </c:pt>
                <c:pt idx="1562">
                  <c:v>41018</c:v>
                </c:pt>
                <c:pt idx="1563">
                  <c:v>41019</c:v>
                </c:pt>
                <c:pt idx="1564">
                  <c:v>41022</c:v>
                </c:pt>
                <c:pt idx="1565">
                  <c:v>41023</c:v>
                </c:pt>
                <c:pt idx="1566">
                  <c:v>41024</c:v>
                </c:pt>
                <c:pt idx="1567">
                  <c:v>41025</c:v>
                </c:pt>
                <c:pt idx="1568">
                  <c:v>41026</c:v>
                </c:pt>
                <c:pt idx="1569">
                  <c:v>41027</c:v>
                </c:pt>
                <c:pt idx="1570">
                  <c:v>41029</c:v>
                </c:pt>
                <c:pt idx="1571">
                  <c:v>41031</c:v>
                </c:pt>
                <c:pt idx="1572">
                  <c:v>41032</c:v>
                </c:pt>
                <c:pt idx="1573">
                  <c:v>41033</c:v>
                </c:pt>
                <c:pt idx="1574">
                  <c:v>41036</c:v>
                </c:pt>
                <c:pt idx="1575">
                  <c:v>41037</c:v>
                </c:pt>
                <c:pt idx="1576">
                  <c:v>41038</c:v>
                </c:pt>
                <c:pt idx="1577">
                  <c:v>41039</c:v>
                </c:pt>
                <c:pt idx="1578">
                  <c:v>41040</c:v>
                </c:pt>
                <c:pt idx="1579">
                  <c:v>41043</c:v>
                </c:pt>
                <c:pt idx="1580">
                  <c:v>41044</c:v>
                </c:pt>
                <c:pt idx="1581">
                  <c:v>41045</c:v>
                </c:pt>
                <c:pt idx="1582">
                  <c:v>41046</c:v>
                </c:pt>
                <c:pt idx="1583">
                  <c:v>41047</c:v>
                </c:pt>
                <c:pt idx="1584">
                  <c:v>41050</c:v>
                </c:pt>
                <c:pt idx="1585">
                  <c:v>41051</c:v>
                </c:pt>
                <c:pt idx="1586">
                  <c:v>41052</c:v>
                </c:pt>
                <c:pt idx="1587">
                  <c:v>41053</c:v>
                </c:pt>
                <c:pt idx="1588">
                  <c:v>41054</c:v>
                </c:pt>
                <c:pt idx="1589">
                  <c:v>41057</c:v>
                </c:pt>
                <c:pt idx="1590">
                  <c:v>41058</c:v>
                </c:pt>
                <c:pt idx="1591">
                  <c:v>41059</c:v>
                </c:pt>
                <c:pt idx="1592">
                  <c:v>41060</c:v>
                </c:pt>
                <c:pt idx="1593">
                  <c:v>41061</c:v>
                </c:pt>
                <c:pt idx="1594">
                  <c:v>41064</c:v>
                </c:pt>
                <c:pt idx="1595">
                  <c:v>41065</c:v>
                </c:pt>
                <c:pt idx="1596">
                  <c:v>41066</c:v>
                </c:pt>
                <c:pt idx="1597">
                  <c:v>41067</c:v>
                </c:pt>
                <c:pt idx="1598">
                  <c:v>41068</c:v>
                </c:pt>
                <c:pt idx="1599">
                  <c:v>41071</c:v>
                </c:pt>
                <c:pt idx="1600">
                  <c:v>41072</c:v>
                </c:pt>
                <c:pt idx="1601">
                  <c:v>41073</c:v>
                </c:pt>
                <c:pt idx="1602">
                  <c:v>41074</c:v>
                </c:pt>
                <c:pt idx="1603">
                  <c:v>41075</c:v>
                </c:pt>
                <c:pt idx="1604">
                  <c:v>41078</c:v>
                </c:pt>
                <c:pt idx="1605">
                  <c:v>41079</c:v>
                </c:pt>
                <c:pt idx="1606">
                  <c:v>41080</c:v>
                </c:pt>
                <c:pt idx="1607">
                  <c:v>41081</c:v>
                </c:pt>
                <c:pt idx="1608">
                  <c:v>41082</c:v>
                </c:pt>
                <c:pt idx="1609">
                  <c:v>41085</c:v>
                </c:pt>
                <c:pt idx="1610">
                  <c:v>41086</c:v>
                </c:pt>
                <c:pt idx="1611">
                  <c:v>41087</c:v>
                </c:pt>
                <c:pt idx="1612">
                  <c:v>41088</c:v>
                </c:pt>
                <c:pt idx="1613">
                  <c:v>41089</c:v>
                </c:pt>
                <c:pt idx="1614">
                  <c:v>41092</c:v>
                </c:pt>
                <c:pt idx="1615">
                  <c:v>41093</c:v>
                </c:pt>
                <c:pt idx="1616">
                  <c:v>41094</c:v>
                </c:pt>
                <c:pt idx="1617">
                  <c:v>41095</c:v>
                </c:pt>
                <c:pt idx="1618">
                  <c:v>41096</c:v>
                </c:pt>
                <c:pt idx="1619">
                  <c:v>41099</c:v>
                </c:pt>
                <c:pt idx="1620">
                  <c:v>41100</c:v>
                </c:pt>
                <c:pt idx="1621">
                  <c:v>41101</c:v>
                </c:pt>
                <c:pt idx="1622">
                  <c:v>41102</c:v>
                </c:pt>
                <c:pt idx="1623">
                  <c:v>41103</c:v>
                </c:pt>
                <c:pt idx="1624">
                  <c:v>41106</c:v>
                </c:pt>
                <c:pt idx="1625">
                  <c:v>41107</c:v>
                </c:pt>
                <c:pt idx="1626">
                  <c:v>41108</c:v>
                </c:pt>
                <c:pt idx="1627">
                  <c:v>41109</c:v>
                </c:pt>
                <c:pt idx="1628">
                  <c:v>41110</c:v>
                </c:pt>
                <c:pt idx="1629">
                  <c:v>41113</c:v>
                </c:pt>
                <c:pt idx="1630">
                  <c:v>41114</c:v>
                </c:pt>
                <c:pt idx="1631">
                  <c:v>41115</c:v>
                </c:pt>
                <c:pt idx="1632">
                  <c:v>41116</c:v>
                </c:pt>
                <c:pt idx="1633">
                  <c:v>41117</c:v>
                </c:pt>
                <c:pt idx="1634">
                  <c:v>41120</c:v>
                </c:pt>
                <c:pt idx="1635">
                  <c:v>41121</c:v>
                </c:pt>
                <c:pt idx="1636">
                  <c:v>41122</c:v>
                </c:pt>
                <c:pt idx="1637">
                  <c:v>41123</c:v>
                </c:pt>
                <c:pt idx="1638">
                  <c:v>41124</c:v>
                </c:pt>
                <c:pt idx="1639">
                  <c:v>41127</c:v>
                </c:pt>
                <c:pt idx="1640">
                  <c:v>41128</c:v>
                </c:pt>
                <c:pt idx="1641">
                  <c:v>41129</c:v>
                </c:pt>
                <c:pt idx="1642">
                  <c:v>41130</c:v>
                </c:pt>
                <c:pt idx="1643">
                  <c:v>41131</c:v>
                </c:pt>
                <c:pt idx="1644">
                  <c:v>41134</c:v>
                </c:pt>
                <c:pt idx="1645">
                  <c:v>41135</c:v>
                </c:pt>
                <c:pt idx="1646">
                  <c:v>41137</c:v>
                </c:pt>
                <c:pt idx="1647">
                  <c:v>41138</c:v>
                </c:pt>
                <c:pt idx="1648">
                  <c:v>41142</c:v>
                </c:pt>
                <c:pt idx="1649">
                  <c:v>41143</c:v>
                </c:pt>
                <c:pt idx="1650">
                  <c:v>41144</c:v>
                </c:pt>
                <c:pt idx="1651">
                  <c:v>41145</c:v>
                </c:pt>
                <c:pt idx="1652">
                  <c:v>41148</c:v>
                </c:pt>
                <c:pt idx="1653">
                  <c:v>41149</c:v>
                </c:pt>
                <c:pt idx="1654">
                  <c:v>41150</c:v>
                </c:pt>
                <c:pt idx="1655">
                  <c:v>41151</c:v>
                </c:pt>
                <c:pt idx="1656">
                  <c:v>41152</c:v>
                </c:pt>
                <c:pt idx="1657">
                  <c:v>41155</c:v>
                </c:pt>
                <c:pt idx="1658">
                  <c:v>41156</c:v>
                </c:pt>
                <c:pt idx="1659">
                  <c:v>41157</c:v>
                </c:pt>
                <c:pt idx="1660">
                  <c:v>41158</c:v>
                </c:pt>
                <c:pt idx="1661">
                  <c:v>41159</c:v>
                </c:pt>
                <c:pt idx="1662">
                  <c:v>41160</c:v>
                </c:pt>
                <c:pt idx="1663">
                  <c:v>41162</c:v>
                </c:pt>
                <c:pt idx="1664">
                  <c:v>41163</c:v>
                </c:pt>
                <c:pt idx="1665">
                  <c:v>41164</c:v>
                </c:pt>
                <c:pt idx="1666">
                  <c:v>41165</c:v>
                </c:pt>
                <c:pt idx="1667">
                  <c:v>41166</c:v>
                </c:pt>
                <c:pt idx="1668">
                  <c:v>41169</c:v>
                </c:pt>
                <c:pt idx="1669">
                  <c:v>41170</c:v>
                </c:pt>
                <c:pt idx="1670">
                  <c:v>41172</c:v>
                </c:pt>
                <c:pt idx="1671">
                  <c:v>41173</c:v>
                </c:pt>
                <c:pt idx="1672">
                  <c:v>41176</c:v>
                </c:pt>
                <c:pt idx="1673">
                  <c:v>41177</c:v>
                </c:pt>
                <c:pt idx="1674">
                  <c:v>41178</c:v>
                </c:pt>
                <c:pt idx="1675">
                  <c:v>41179</c:v>
                </c:pt>
                <c:pt idx="1676">
                  <c:v>41180</c:v>
                </c:pt>
                <c:pt idx="1677">
                  <c:v>41183</c:v>
                </c:pt>
                <c:pt idx="1678">
                  <c:v>41185</c:v>
                </c:pt>
                <c:pt idx="1679">
                  <c:v>41186</c:v>
                </c:pt>
                <c:pt idx="1680">
                  <c:v>41187</c:v>
                </c:pt>
                <c:pt idx="1681">
                  <c:v>41190</c:v>
                </c:pt>
                <c:pt idx="1682">
                  <c:v>41191</c:v>
                </c:pt>
                <c:pt idx="1683">
                  <c:v>41192</c:v>
                </c:pt>
                <c:pt idx="1684">
                  <c:v>41193</c:v>
                </c:pt>
                <c:pt idx="1685">
                  <c:v>41194</c:v>
                </c:pt>
                <c:pt idx="1686">
                  <c:v>41197</c:v>
                </c:pt>
                <c:pt idx="1687">
                  <c:v>41198</c:v>
                </c:pt>
                <c:pt idx="1688">
                  <c:v>41199</c:v>
                </c:pt>
                <c:pt idx="1689">
                  <c:v>41200</c:v>
                </c:pt>
                <c:pt idx="1690">
                  <c:v>41201</c:v>
                </c:pt>
                <c:pt idx="1691">
                  <c:v>41204</c:v>
                </c:pt>
                <c:pt idx="1692">
                  <c:v>41205</c:v>
                </c:pt>
                <c:pt idx="1693">
                  <c:v>41207</c:v>
                </c:pt>
                <c:pt idx="1694">
                  <c:v>41208</c:v>
                </c:pt>
                <c:pt idx="1695">
                  <c:v>41211</c:v>
                </c:pt>
                <c:pt idx="1696">
                  <c:v>41212</c:v>
                </c:pt>
                <c:pt idx="1697">
                  <c:v>41213</c:v>
                </c:pt>
                <c:pt idx="1698">
                  <c:v>41214</c:v>
                </c:pt>
                <c:pt idx="1699">
                  <c:v>41215</c:v>
                </c:pt>
                <c:pt idx="1700">
                  <c:v>41218</c:v>
                </c:pt>
                <c:pt idx="1701">
                  <c:v>41219</c:v>
                </c:pt>
                <c:pt idx="1702">
                  <c:v>41220</c:v>
                </c:pt>
                <c:pt idx="1703">
                  <c:v>41221</c:v>
                </c:pt>
                <c:pt idx="1704">
                  <c:v>41222</c:v>
                </c:pt>
                <c:pt idx="1705">
                  <c:v>41225</c:v>
                </c:pt>
                <c:pt idx="1706">
                  <c:v>41226</c:v>
                </c:pt>
                <c:pt idx="1707">
                  <c:v>41228</c:v>
                </c:pt>
                <c:pt idx="1708">
                  <c:v>41229</c:v>
                </c:pt>
                <c:pt idx="1709">
                  <c:v>41232</c:v>
                </c:pt>
                <c:pt idx="1710">
                  <c:v>41233</c:v>
                </c:pt>
                <c:pt idx="1711">
                  <c:v>41234</c:v>
                </c:pt>
                <c:pt idx="1712">
                  <c:v>41235</c:v>
                </c:pt>
                <c:pt idx="1713">
                  <c:v>41236</c:v>
                </c:pt>
                <c:pt idx="1714">
                  <c:v>41239</c:v>
                </c:pt>
                <c:pt idx="1715">
                  <c:v>41240</c:v>
                </c:pt>
                <c:pt idx="1716">
                  <c:v>41242</c:v>
                </c:pt>
                <c:pt idx="1717">
                  <c:v>41243</c:v>
                </c:pt>
                <c:pt idx="1718">
                  <c:v>41246</c:v>
                </c:pt>
                <c:pt idx="1719">
                  <c:v>41247</c:v>
                </c:pt>
                <c:pt idx="1720">
                  <c:v>41248</c:v>
                </c:pt>
                <c:pt idx="1721">
                  <c:v>41249</c:v>
                </c:pt>
                <c:pt idx="1722">
                  <c:v>41250</c:v>
                </c:pt>
                <c:pt idx="1723">
                  <c:v>41253</c:v>
                </c:pt>
                <c:pt idx="1724">
                  <c:v>41254</c:v>
                </c:pt>
                <c:pt idx="1725">
                  <c:v>41255</c:v>
                </c:pt>
                <c:pt idx="1726">
                  <c:v>41256</c:v>
                </c:pt>
                <c:pt idx="1727">
                  <c:v>41257</c:v>
                </c:pt>
                <c:pt idx="1728">
                  <c:v>41260</c:v>
                </c:pt>
                <c:pt idx="1729">
                  <c:v>41261</c:v>
                </c:pt>
                <c:pt idx="1730">
                  <c:v>41262</c:v>
                </c:pt>
                <c:pt idx="1731">
                  <c:v>41263</c:v>
                </c:pt>
                <c:pt idx="1732">
                  <c:v>41264</c:v>
                </c:pt>
                <c:pt idx="1733">
                  <c:v>41267</c:v>
                </c:pt>
                <c:pt idx="1734">
                  <c:v>41269</c:v>
                </c:pt>
                <c:pt idx="1735">
                  <c:v>41270</c:v>
                </c:pt>
                <c:pt idx="1736">
                  <c:v>41271</c:v>
                </c:pt>
                <c:pt idx="1737">
                  <c:v>41274</c:v>
                </c:pt>
                <c:pt idx="1738">
                  <c:v>41275</c:v>
                </c:pt>
                <c:pt idx="1739">
                  <c:v>41276</c:v>
                </c:pt>
                <c:pt idx="1740">
                  <c:v>41277</c:v>
                </c:pt>
                <c:pt idx="1741">
                  <c:v>41278</c:v>
                </c:pt>
                <c:pt idx="1742">
                  <c:v>41281</c:v>
                </c:pt>
                <c:pt idx="1743">
                  <c:v>41282</c:v>
                </c:pt>
                <c:pt idx="1744">
                  <c:v>41283</c:v>
                </c:pt>
                <c:pt idx="1745">
                  <c:v>41284</c:v>
                </c:pt>
                <c:pt idx="1746">
                  <c:v>41285</c:v>
                </c:pt>
                <c:pt idx="1747">
                  <c:v>41288</c:v>
                </c:pt>
                <c:pt idx="1748">
                  <c:v>41289</c:v>
                </c:pt>
                <c:pt idx="1749">
                  <c:v>41290</c:v>
                </c:pt>
                <c:pt idx="1750">
                  <c:v>41291</c:v>
                </c:pt>
                <c:pt idx="1751">
                  <c:v>41292</c:v>
                </c:pt>
                <c:pt idx="1752">
                  <c:v>41295</c:v>
                </c:pt>
                <c:pt idx="1753">
                  <c:v>41296</c:v>
                </c:pt>
                <c:pt idx="1754">
                  <c:v>41297</c:v>
                </c:pt>
                <c:pt idx="1755">
                  <c:v>41298</c:v>
                </c:pt>
                <c:pt idx="1756">
                  <c:v>41299</c:v>
                </c:pt>
                <c:pt idx="1757">
                  <c:v>41302</c:v>
                </c:pt>
                <c:pt idx="1758">
                  <c:v>41303</c:v>
                </c:pt>
                <c:pt idx="1759">
                  <c:v>41304</c:v>
                </c:pt>
                <c:pt idx="1760">
                  <c:v>41305</c:v>
                </c:pt>
                <c:pt idx="1761">
                  <c:v>41306</c:v>
                </c:pt>
                <c:pt idx="1762">
                  <c:v>41309</c:v>
                </c:pt>
                <c:pt idx="1763">
                  <c:v>41310</c:v>
                </c:pt>
                <c:pt idx="1764">
                  <c:v>41311</c:v>
                </c:pt>
                <c:pt idx="1765">
                  <c:v>41312</c:v>
                </c:pt>
                <c:pt idx="1766">
                  <c:v>41313</c:v>
                </c:pt>
                <c:pt idx="1767">
                  <c:v>41316</c:v>
                </c:pt>
                <c:pt idx="1768">
                  <c:v>41317</c:v>
                </c:pt>
                <c:pt idx="1769">
                  <c:v>41318</c:v>
                </c:pt>
                <c:pt idx="1770">
                  <c:v>41319</c:v>
                </c:pt>
                <c:pt idx="1771">
                  <c:v>41320</c:v>
                </c:pt>
                <c:pt idx="1772">
                  <c:v>41323</c:v>
                </c:pt>
                <c:pt idx="1773">
                  <c:v>41324</c:v>
                </c:pt>
                <c:pt idx="1774">
                  <c:v>41325</c:v>
                </c:pt>
                <c:pt idx="1775">
                  <c:v>41326</c:v>
                </c:pt>
                <c:pt idx="1776">
                  <c:v>41327</c:v>
                </c:pt>
                <c:pt idx="1777">
                  <c:v>41330</c:v>
                </c:pt>
                <c:pt idx="1778">
                  <c:v>41331</c:v>
                </c:pt>
                <c:pt idx="1779">
                  <c:v>41332</c:v>
                </c:pt>
                <c:pt idx="1780">
                  <c:v>41333</c:v>
                </c:pt>
                <c:pt idx="1781">
                  <c:v>41334</c:v>
                </c:pt>
                <c:pt idx="1782">
                  <c:v>41337</c:v>
                </c:pt>
                <c:pt idx="1783">
                  <c:v>41338</c:v>
                </c:pt>
                <c:pt idx="1784">
                  <c:v>41339</c:v>
                </c:pt>
                <c:pt idx="1785">
                  <c:v>41340</c:v>
                </c:pt>
                <c:pt idx="1786">
                  <c:v>41341</c:v>
                </c:pt>
                <c:pt idx="1787">
                  <c:v>41344</c:v>
                </c:pt>
                <c:pt idx="1788">
                  <c:v>41345</c:v>
                </c:pt>
                <c:pt idx="1789">
                  <c:v>41346</c:v>
                </c:pt>
                <c:pt idx="1790">
                  <c:v>41347</c:v>
                </c:pt>
                <c:pt idx="1791">
                  <c:v>41348</c:v>
                </c:pt>
                <c:pt idx="1792">
                  <c:v>41351</c:v>
                </c:pt>
                <c:pt idx="1793">
                  <c:v>41352</c:v>
                </c:pt>
                <c:pt idx="1794">
                  <c:v>41353</c:v>
                </c:pt>
                <c:pt idx="1795">
                  <c:v>41354</c:v>
                </c:pt>
                <c:pt idx="1796">
                  <c:v>41355</c:v>
                </c:pt>
                <c:pt idx="1797">
                  <c:v>41358</c:v>
                </c:pt>
                <c:pt idx="1798">
                  <c:v>41359</c:v>
                </c:pt>
                <c:pt idx="1799">
                  <c:v>41361</c:v>
                </c:pt>
                <c:pt idx="1800">
                  <c:v>41365</c:v>
                </c:pt>
                <c:pt idx="1801">
                  <c:v>41366</c:v>
                </c:pt>
                <c:pt idx="1802">
                  <c:v>41367</c:v>
                </c:pt>
                <c:pt idx="1803">
                  <c:v>41368</c:v>
                </c:pt>
                <c:pt idx="1804">
                  <c:v>41369</c:v>
                </c:pt>
                <c:pt idx="1805">
                  <c:v>41372</c:v>
                </c:pt>
                <c:pt idx="1806">
                  <c:v>41373</c:v>
                </c:pt>
                <c:pt idx="1807">
                  <c:v>41374</c:v>
                </c:pt>
                <c:pt idx="1808">
                  <c:v>41375</c:v>
                </c:pt>
                <c:pt idx="1809">
                  <c:v>41376</c:v>
                </c:pt>
                <c:pt idx="1810">
                  <c:v>41379</c:v>
                </c:pt>
                <c:pt idx="1811">
                  <c:v>41380</c:v>
                </c:pt>
                <c:pt idx="1812">
                  <c:v>41381</c:v>
                </c:pt>
                <c:pt idx="1813">
                  <c:v>41382</c:v>
                </c:pt>
                <c:pt idx="1814">
                  <c:v>41386</c:v>
                </c:pt>
                <c:pt idx="1815">
                  <c:v>41387</c:v>
                </c:pt>
                <c:pt idx="1816">
                  <c:v>41389</c:v>
                </c:pt>
                <c:pt idx="1817">
                  <c:v>41390</c:v>
                </c:pt>
                <c:pt idx="1818">
                  <c:v>41393</c:v>
                </c:pt>
                <c:pt idx="1819">
                  <c:v>41394</c:v>
                </c:pt>
                <c:pt idx="1820">
                  <c:v>41396</c:v>
                </c:pt>
                <c:pt idx="1821">
                  <c:v>41397</c:v>
                </c:pt>
                <c:pt idx="1822">
                  <c:v>41400</c:v>
                </c:pt>
                <c:pt idx="1823">
                  <c:v>41401</c:v>
                </c:pt>
                <c:pt idx="1824">
                  <c:v>41402</c:v>
                </c:pt>
                <c:pt idx="1825">
                  <c:v>41403</c:v>
                </c:pt>
                <c:pt idx="1826">
                  <c:v>41404</c:v>
                </c:pt>
                <c:pt idx="1827">
                  <c:v>41405</c:v>
                </c:pt>
                <c:pt idx="1828">
                  <c:v>41407</c:v>
                </c:pt>
                <c:pt idx="1829">
                  <c:v>41408</c:v>
                </c:pt>
                <c:pt idx="1830">
                  <c:v>41409</c:v>
                </c:pt>
                <c:pt idx="1831">
                  <c:v>41410</c:v>
                </c:pt>
                <c:pt idx="1832">
                  <c:v>41411</c:v>
                </c:pt>
                <c:pt idx="1833">
                  <c:v>41414</c:v>
                </c:pt>
                <c:pt idx="1834">
                  <c:v>41415</c:v>
                </c:pt>
                <c:pt idx="1835">
                  <c:v>41416</c:v>
                </c:pt>
                <c:pt idx="1836">
                  <c:v>41417</c:v>
                </c:pt>
                <c:pt idx="1837">
                  <c:v>41418</c:v>
                </c:pt>
                <c:pt idx="1838">
                  <c:v>41421</c:v>
                </c:pt>
                <c:pt idx="1839">
                  <c:v>41422</c:v>
                </c:pt>
                <c:pt idx="1840">
                  <c:v>41423</c:v>
                </c:pt>
                <c:pt idx="1841">
                  <c:v>41424</c:v>
                </c:pt>
                <c:pt idx="1842">
                  <c:v>41425</c:v>
                </c:pt>
                <c:pt idx="1843">
                  <c:v>41428</c:v>
                </c:pt>
                <c:pt idx="1844">
                  <c:v>41429</c:v>
                </c:pt>
                <c:pt idx="1845">
                  <c:v>41430</c:v>
                </c:pt>
                <c:pt idx="1846">
                  <c:v>41431</c:v>
                </c:pt>
                <c:pt idx="1847">
                  <c:v>41432</c:v>
                </c:pt>
                <c:pt idx="1848">
                  <c:v>41435</c:v>
                </c:pt>
                <c:pt idx="1849">
                  <c:v>41436</c:v>
                </c:pt>
                <c:pt idx="1850">
                  <c:v>41437</c:v>
                </c:pt>
                <c:pt idx="1851">
                  <c:v>41438</c:v>
                </c:pt>
                <c:pt idx="1852">
                  <c:v>41439</c:v>
                </c:pt>
                <c:pt idx="1853">
                  <c:v>41442</c:v>
                </c:pt>
                <c:pt idx="1854">
                  <c:v>41443</c:v>
                </c:pt>
                <c:pt idx="1855">
                  <c:v>41444</c:v>
                </c:pt>
                <c:pt idx="1856">
                  <c:v>41445</c:v>
                </c:pt>
                <c:pt idx="1857">
                  <c:v>41446</c:v>
                </c:pt>
                <c:pt idx="1858">
                  <c:v>41449</c:v>
                </c:pt>
                <c:pt idx="1859">
                  <c:v>41450</c:v>
                </c:pt>
                <c:pt idx="1860">
                  <c:v>41451</c:v>
                </c:pt>
                <c:pt idx="1861">
                  <c:v>41452</c:v>
                </c:pt>
                <c:pt idx="1862">
                  <c:v>41453</c:v>
                </c:pt>
                <c:pt idx="1863">
                  <c:v>41456</c:v>
                </c:pt>
                <c:pt idx="1864">
                  <c:v>41457</c:v>
                </c:pt>
                <c:pt idx="1865">
                  <c:v>41458</c:v>
                </c:pt>
                <c:pt idx="1866">
                  <c:v>41459</c:v>
                </c:pt>
                <c:pt idx="1867">
                  <c:v>41460</c:v>
                </c:pt>
                <c:pt idx="1868">
                  <c:v>41463</c:v>
                </c:pt>
                <c:pt idx="1869">
                  <c:v>41464</c:v>
                </c:pt>
                <c:pt idx="1870">
                  <c:v>41465</c:v>
                </c:pt>
                <c:pt idx="1871">
                  <c:v>41466</c:v>
                </c:pt>
                <c:pt idx="1872">
                  <c:v>41467</c:v>
                </c:pt>
                <c:pt idx="1873">
                  <c:v>41470</c:v>
                </c:pt>
                <c:pt idx="1874">
                  <c:v>41471</c:v>
                </c:pt>
                <c:pt idx="1875">
                  <c:v>41472</c:v>
                </c:pt>
                <c:pt idx="1876">
                  <c:v>41473</c:v>
                </c:pt>
                <c:pt idx="1877">
                  <c:v>41474</c:v>
                </c:pt>
                <c:pt idx="1878">
                  <c:v>41477</c:v>
                </c:pt>
                <c:pt idx="1879">
                  <c:v>41478</c:v>
                </c:pt>
                <c:pt idx="1880">
                  <c:v>41479</c:v>
                </c:pt>
                <c:pt idx="1881">
                  <c:v>41480</c:v>
                </c:pt>
                <c:pt idx="1882">
                  <c:v>41481</c:v>
                </c:pt>
                <c:pt idx="1883">
                  <c:v>41484</c:v>
                </c:pt>
                <c:pt idx="1884">
                  <c:v>41485</c:v>
                </c:pt>
                <c:pt idx="1885">
                  <c:v>41486</c:v>
                </c:pt>
                <c:pt idx="1886">
                  <c:v>41487</c:v>
                </c:pt>
                <c:pt idx="1887">
                  <c:v>41488</c:v>
                </c:pt>
                <c:pt idx="1888">
                  <c:v>41491</c:v>
                </c:pt>
                <c:pt idx="1889">
                  <c:v>41492</c:v>
                </c:pt>
                <c:pt idx="1890">
                  <c:v>41493</c:v>
                </c:pt>
                <c:pt idx="1891">
                  <c:v>41494</c:v>
                </c:pt>
                <c:pt idx="1892">
                  <c:v>41498</c:v>
                </c:pt>
                <c:pt idx="1893">
                  <c:v>41499</c:v>
                </c:pt>
                <c:pt idx="1894">
                  <c:v>41500</c:v>
                </c:pt>
                <c:pt idx="1895">
                  <c:v>41502</c:v>
                </c:pt>
                <c:pt idx="1896">
                  <c:v>41505</c:v>
                </c:pt>
                <c:pt idx="1897">
                  <c:v>41506</c:v>
                </c:pt>
                <c:pt idx="1898">
                  <c:v>41507</c:v>
                </c:pt>
                <c:pt idx="1899">
                  <c:v>41508</c:v>
                </c:pt>
                <c:pt idx="1900">
                  <c:v>41509</c:v>
                </c:pt>
                <c:pt idx="1901">
                  <c:v>41512</c:v>
                </c:pt>
                <c:pt idx="1902">
                  <c:v>41513</c:v>
                </c:pt>
                <c:pt idx="1903">
                  <c:v>41514</c:v>
                </c:pt>
                <c:pt idx="1904">
                  <c:v>41515</c:v>
                </c:pt>
                <c:pt idx="1905">
                  <c:v>41516</c:v>
                </c:pt>
                <c:pt idx="1906">
                  <c:v>41519</c:v>
                </c:pt>
                <c:pt idx="1907">
                  <c:v>41520</c:v>
                </c:pt>
                <c:pt idx="1908">
                  <c:v>41521</c:v>
                </c:pt>
                <c:pt idx="1909">
                  <c:v>41522</c:v>
                </c:pt>
                <c:pt idx="1910">
                  <c:v>41523</c:v>
                </c:pt>
                <c:pt idx="1911">
                  <c:v>41527</c:v>
                </c:pt>
                <c:pt idx="1912">
                  <c:v>41528</c:v>
                </c:pt>
                <c:pt idx="1913">
                  <c:v>41529</c:v>
                </c:pt>
                <c:pt idx="1914">
                  <c:v>41530</c:v>
                </c:pt>
                <c:pt idx="1915">
                  <c:v>41533</c:v>
                </c:pt>
                <c:pt idx="1916">
                  <c:v>41534</c:v>
                </c:pt>
                <c:pt idx="1917">
                  <c:v>41535</c:v>
                </c:pt>
                <c:pt idx="1918">
                  <c:v>41536</c:v>
                </c:pt>
                <c:pt idx="1919">
                  <c:v>41537</c:v>
                </c:pt>
                <c:pt idx="1920">
                  <c:v>41540</c:v>
                </c:pt>
                <c:pt idx="1921">
                  <c:v>41541</c:v>
                </c:pt>
                <c:pt idx="1922">
                  <c:v>41542</c:v>
                </c:pt>
                <c:pt idx="1923">
                  <c:v>41543</c:v>
                </c:pt>
                <c:pt idx="1924">
                  <c:v>41544</c:v>
                </c:pt>
                <c:pt idx="1925">
                  <c:v>41547</c:v>
                </c:pt>
                <c:pt idx="1926">
                  <c:v>41548</c:v>
                </c:pt>
                <c:pt idx="1927">
                  <c:v>41550</c:v>
                </c:pt>
                <c:pt idx="1928">
                  <c:v>41551</c:v>
                </c:pt>
                <c:pt idx="1929">
                  <c:v>41554</c:v>
                </c:pt>
                <c:pt idx="1930">
                  <c:v>41555</c:v>
                </c:pt>
                <c:pt idx="1931">
                  <c:v>41556</c:v>
                </c:pt>
                <c:pt idx="1932">
                  <c:v>41557</c:v>
                </c:pt>
                <c:pt idx="1933">
                  <c:v>41558</c:v>
                </c:pt>
                <c:pt idx="1934">
                  <c:v>41561</c:v>
                </c:pt>
                <c:pt idx="1935">
                  <c:v>41562</c:v>
                </c:pt>
                <c:pt idx="1936">
                  <c:v>41564</c:v>
                </c:pt>
                <c:pt idx="1937">
                  <c:v>41565</c:v>
                </c:pt>
                <c:pt idx="1938">
                  <c:v>41568</c:v>
                </c:pt>
                <c:pt idx="1939">
                  <c:v>41569</c:v>
                </c:pt>
                <c:pt idx="1940">
                  <c:v>41570</c:v>
                </c:pt>
                <c:pt idx="1941">
                  <c:v>41571</c:v>
                </c:pt>
                <c:pt idx="1942">
                  <c:v>41572</c:v>
                </c:pt>
                <c:pt idx="1943">
                  <c:v>41575</c:v>
                </c:pt>
                <c:pt idx="1944">
                  <c:v>41576</c:v>
                </c:pt>
                <c:pt idx="1945">
                  <c:v>41577</c:v>
                </c:pt>
                <c:pt idx="1946">
                  <c:v>41578</c:v>
                </c:pt>
                <c:pt idx="1947">
                  <c:v>41579</c:v>
                </c:pt>
                <c:pt idx="1948">
                  <c:v>41581</c:v>
                </c:pt>
                <c:pt idx="1949">
                  <c:v>41583</c:v>
                </c:pt>
                <c:pt idx="1950">
                  <c:v>41584</c:v>
                </c:pt>
                <c:pt idx="1951">
                  <c:v>41585</c:v>
                </c:pt>
                <c:pt idx="1952">
                  <c:v>41586</c:v>
                </c:pt>
                <c:pt idx="1953">
                  <c:v>41589</c:v>
                </c:pt>
                <c:pt idx="1954">
                  <c:v>41590</c:v>
                </c:pt>
                <c:pt idx="1955">
                  <c:v>41591</c:v>
                </c:pt>
                <c:pt idx="1956">
                  <c:v>41592</c:v>
                </c:pt>
                <c:pt idx="1957">
                  <c:v>41596</c:v>
                </c:pt>
                <c:pt idx="1958">
                  <c:v>41597</c:v>
                </c:pt>
                <c:pt idx="1959">
                  <c:v>41598</c:v>
                </c:pt>
                <c:pt idx="1960">
                  <c:v>41599</c:v>
                </c:pt>
                <c:pt idx="1961">
                  <c:v>41600</c:v>
                </c:pt>
                <c:pt idx="1962">
                  <c:v>41603</c:v>
                </c:pt>
                <c:pt idx="1963">
                  <c:v>41604</c:v>
                </c:pt>
                <c:pt idx="1964">
                  <c:v>41605</c:v>
                </c:pt>
                <c:pt idx="1965">
                  <c:v>41606</c:v>
                </c:pt>
                <c:pt idx="1966">
                  <c:v>41607</c:v>
                </c:pt>
                <c:pt idx="1967">
                  <c:v>41610</c:v>
                </c:pt>
                <c:pt idx="1968">
                  <c:v>41611</c:v>
                </c:pt>
                <c:pt idx="1969">
                  <c:v>41612</c:v>
                </c:pt>
                <c:pt idx="1970">
                  <c:v>41613</c:v>
                </c:pt>
                <c:pt idx="1971">
                  <c:v>41614</c:v>
                </c:pt>
                <c:pt idx="1972">
                  <c:v>41617</c:v>
                </c:pt>
                <c:pt idx="1973">
                  <c:v>41618</c:v>
                </c:pt>
                <c:pt idx="1974">
                  <c:v>41619</c:v>
                </c:pt>
                <c:pt idx="1975">
                  <c:v>41620</c:v>
                </c:pt>
                <c:pt idx="1976">
                  <c:v>41621</c:v>
                </c:pt>
                <c:pt idx="1977">
                  <c:v>41624</c:v>
                </c:pt>
                <c:pt idx="1978">
                  <c:v>41625</c:v>
                </c:pt>
                <c:pt idx="1979">
                  <c:v>41626</c:v>
                </c:pt>
                <c:pt idx="1980">
                  <c:v>41627</c:v>
                </c:pt>
                <c:pt idx="1981">
                  <c:v>41628</c:v>
                </c:pt>
                <c:pt idx="1982">
                  <c:v>41631</c:v>
                </c:pt>
                <c:pt idx="1983">
                  <c:v>41632</c:v>
                </c:pt>
                <c:pt idx="1984">
                  <c:v>41634</c:v>
                </c:pt>
                <c:pt idx="1985">
                  <c:v>41635</c:v>
                </c:pt>
                <c:pt idx="1986">
                  <c:v>41638</c:v>
                </c:pt>
                <c:pt idx="1987">
                  <c:v>41639</c:v>
                </c:pt>
                <c:pt idx="1988">
                  <c:v>41640</c:v>
                </c:pt>
                <c:pt idx="1989">
                  <c:v>41641</c:v>
                </c:pt>
                <c:pt idx="1990">
                  <c:v>41642</c:v>
                </c:pt>
                <c:pt idx="1991">
                  <c:v>41645</c:v>
                </c:pt>
                <c:pt idx="1992">
                  <c:v>41646</c:v>
                </c:pt>
                <c:pt idx="1993">
                  <c:v>41647</c:v>
                </c:pt>
                <c:pt idx="1994">
                  <c:v>41648</c:v>
                </c:pt>
                <c:pt idx="1995">
                  <c:v>41649</c:v>
                </c:pt>
                <c:pt idx="1996">
                  <c:v>41652</c:v>
                </c:pt>
                <c:pt idx="1997">
                  <c:v>41653</c:v>
                </c:pt>
                <c:pt idx="1998">
                  <c:v>41654</c:v>
                </c:pt>
                <c:pt idx="1999">
                  <c:v>41655</c:v>
                </c:pt>
                <c:pt idx="2000">
                  <c:v>41656</c:v>
                </c:pt>
                <c:pt idx="2001">
                  <c:v>41659</c:v>
                </c:pt>
                <c:pt idx="2002">
                  <c:v>41660</c:v>
                </c:pt>
                <c:pt idx="2003">
                  <c:v>41661</c:v>
                </c:pt>
                <c:pt idx="2004">
                  <c:v>41662</c:v>
                </c:pt>
                <c:pt idx="2005">
                  <c:v>41663</c:v>
                </c:pt>
                <c:pt idx="2006">
                  <c:v>41666</c:v>
                </c:pt>
                <c:pt idx="2007">
                  <c:v>41667</c:v>
                </c:pt>
                <c:pt idx="2008">
                  <c:v>41668</c:v>
                </c:pt>
                <c:pt idx="2009">
                  <c:v>41669</c:v>
                </c:pt>
                <c:pt idx="2010">
                  <c:v>41670</c:v>
                </c:pt>
                <c:pt idx="2011">
                  <c:v>41673</c:v>
                </c:pt>
                <c:pt idx="2012">
                  <c:v>41674</c:v>
                </c:pt>
                <c:pt idx="2013">
                  <c:v>41675</c:v>
                </c:pt>
                <c:pt idx="2014">
                  <c:v>41676</c:v>
                </c:pt>
                <c:pt idx="2015">
                  <c:v>41677</c:v>
                </c:pt>
                <c:pt idx="2016">
                  <c:v>41680</c:v>
                </c:pt>
                <c:pt idx="2017">
                  <c:v>41681</c:v>
                </c:pt>
                <c:pt idx="2018">
                  <c:v>41682</c:v>
                </c:pt>
                <c:pt idx="2019">
                  <c:v>41683</c:v>
                </c:pt>
                <c:pt idx="2020">
                  <c:v>41684</c:v>
                </c:pt>
                <c:pt idx="2021">
                  <c:v>41687</c:v>
                </c:pt>
                <c:pt idx="2022">
                  <c:v>41688</c:v>
                </c:pt>
                <c:pt idx="2023">
                  <c:v>41689</c:v>
                </c:pt>
                <c:pt idx="2024">
                  <c:v>41690</c:v>
                </c:pt>
                <c:pt idx="2025">
                  <c:v>41691</c:v>
                </c:pt>
                <c:pt idx="2026">
                  <c:v>41694</c:v>
                </c:pt>
                <c:pt idx="2027">
                  <c:v>41695</c:v>
                </c:pt>
                <c:pt idx="2028">
                  <c:v>41696</c:v>
                </c:pt>
                <c:pt idx="2029">
                  <c:v>41698</c:v>
                </c:pt>
                <c:pt idx="2030">
                  <c:v>41701</c:v>
                </c:pt>
                <c:pt idx="2031">
                  <c:v>41702</c:v>
                </c:pt>
                <c:pt idx="2032">
                  <c:v>41703</c:v>
                </c:pt>
                <c:pt idx="2033">
                  <c:v>41704</c:v>
                </c:pt>
                <c:pt idx="2034">
                  <c:v>41705</c:v>
                </c:pt>
                <c:pt idx="2035">
                  <c:v>41708</c:v>
                </c:pt>
                <c:pt idx="2036">
                  <c:v>41709</c:v>
                </c:pt>
                <c:pt idx="2037">
                  <c:v>41710</c:v>
                </c:pt>
                <c:pt idx="2038">
                  <c:v>41711</c:v>
                </c:pt>
                <c:pt idx="2039">
                  <c:v>41712</c:v>
                </c:pt>
                <c:pt idx="2040">
                  <c:v>41716</c:v>
                </c:pt>
                <c:pt idx="2041">
                  <c:v>41717</c:v>
                </c:pt>
                <c:pt idx="2042">
                  <c:v>41718</c:v>
                </c:pt>
                <c:pt idx="2043">
                  <c:v>41719</c:v>
                </c:pt>
                <c:pt idx="2044">
                  <c:v>41720</c:v>
                </c:pt>
                <c:pt idx="2045">
                  <c:v>41722</c:v>
                </c:pt>
                <c:pt idx="2046">
                  <c:v>41723</c:v>
                </c:pt>
                <c:pt idx="2047">
                  <c:v>41724</c:v>
                </c:pt>
                <c:pt idx="2048">
                  <c:v>41725</c:v>
                </c:pt>
                <c:pt idx="2049">
                  <c:v>41726</c:v>
                </c:pt>
                <c:pt idx="2050">
                  <c:v>41729</c:v>
                </c:pt>
                <c:pt idx="2051">
                  <c:v>41730</c:v>
                </c:pt>
                <c:pt idx="2052">
                  <c:v>41731</c:v>
                </c:pt>
                <c:pt idx="2053">
                  <c:v>41732</c:v>
                </c:pt>
                <c:pt idx="2054">
                  <c:v>41733</c:v>
                </c:pt>
                <c:pt idx="2055">
                  <c:v>41736</c:v>
                </c:pt>
                <c:pt idx="2056">
                  <c:v>41738</c:v>
                </c:pt>
                <c:pt idx="2057">
                  <c:v>41739</c:v>
                </c:pt>
                <c:pt idx="2058">
                  <c:v>41740</c:v>
                </c:pt>
                <c:pt idx="2059">
                  <c:v>41744</c:v>
                </c:pt>
                <c:pt idx="2060">
                  <c:v>41745</c:v>
                </c:pt>
                <c:pt idx="2061">
                  <c:v>41746</c:v>
                </c:pt>
                <c:pt idx="2062">
                  <c:v>41750</c:v>
                </c:pt>
                <c:pt idx="2063">
                  <c:v>41751</c:v>
                </c:pt>
                <c:pt idx="2064">
                  <c:v>41752</c:v>
                </c:pt>
                <c:pt idx="2065">
                  <c:v>41754</c:v>
                </c:pt>
                <c:pt idx="2066">
                  <c:v>41757</c:v>
                </c:pt>
                <c:pt idx="2067">
                  <c:v>41758</c:v>
                </c:pt>
                <c:pt idx="2068">
                  <c:v>41759</c:v>
                </c:pt>
                <c:pt idx="2069">
                  <c:v>41761</c:v>
                </c:pt>
                <c:pt idx="2070">
                  <c:v>41764</c:v>
                </c:pt>
                <c:pt idx="2071">
                  <c:v>41765</c:v>
                </c:pt>
                <c:pt idx="2072">
                  <c:v>41766</c:v>
                </c:pt>
                <c:pt idx="2073">
                  <c:v>41767</c:v>
                </c:pt>
                <c:pt idx="2074">
                  <c:v>41768</c:v>
                </c:pt>
                <c:pt idx="2075">
                  <c:v>41771</c:v>
                </c:pt>
                <c:pt idx="2076">
                  <c:v>41772</c:v>
                </c:pt>
                <c:pt idx="2077">
                  <c:v>41773</c:v>
                </c:pt>
                <c:pt idx="2078">
                  <c:v>41774</c:v>
                </c:pt>
                <c:pt idx="2079">
                  <c:v>41775</c:v>
                </c:pt>
                <c:pt idx="2080">
                  <c:v>41778</c:v>
                </c:pt>
                <c:pt idx="2081">
                  <c:v>41779</c:v>
                </c:pt>
                <c:pt idx="2082">
                  <c:v>41780</c:v>
                </c:pt>
                <c:pt idx="2083">
                  <c:v>41781</c:v>
                </c:pt>
                <c:pt idx="2084">
                  <c:v>41782</c:v>
                </c:pt>
                <c:pt idx="2085">
                  <c:v>41785</c:v>
                </c:pt>
                <c:pt idx="2086">
                  <c:v>41786</c:v>
                </c:pt>
                <c:pt idx="2087">
                  <c:v>41787</c:v>
                </c:pt>
                <c:pt idx="2088">
                  <c:v>41788</c:v>
                </c:pt>
                <c:pt idx="2089">
                  <c:v>41789</c:v>
                </c:pt>
                <c:pt idx="2090">
                  <c:v>41792</c:v>
                </c:pt>
                <c:pt idx="2091">
                  <c:v>41793</c:v>
                </c:pt>
                <c:pt idx="2092">
                  <c:v>41794</c:v>
                </c:pt>
                <c:pt idx="2093">
                  <c:v>41795</c:v>
                </c:pt>
                <c:pt idx="2094">
                  <c:v>41796</c:v>
                </c:pt>
                <c:pt idx="2095">
                  <c:v>41799</c:v>
                </c:pt>
                <c:pt idx="2096">
                  <c:v>41800</c:v>
                </c:pt>
                <c:pt idx="2097">
                  <c:v>41801</c:v>
                </c:pt>
                <c:pt idx="2098">
                  <c:v>41802</c:v>
                </c:pt>
                <c:pt idx="2099">
                  <c:v>41803</c:v>
                </c:pt>
                <c:pt idx="2100">
                  <c:v>41806</c:v>
                </c:pt>
                <c:pt idx="2101">
                  <c:v>41807</c:v>
                </c:pt>
                <c:pt idx="2102">
                  <c:v>41808</c:v>
                </c:pt>
                <c:pt idx="2103">
                  <c:v>41809</c:v>
                </c:pt>
                <c:pt idx="2104">
                  <c:v>41810</c:v>
                </c:pt>
                <c:pt idx="2105">
                  <c:v>41813</c:v>
                </c:pt>
                <c:pt idx="2106">
                  <c:v>41814</c:v>
                </c:pt>
                <c:pt idx="2107">
                  <c:v>41815</c:v>
                </c:pt>
                <c:pt idx="2108">
                  <c:v>41816</c:v>
                </c:pt>
                <c:pt idx="2109">
                  <c:v>41817</c:v>
                </c:pt>
                <c:pt idx="2110">
                  <c:v>41820</c:v>
                </c:pt>
                <c:pt idx="2111">
                  <c:v>41821</c:v>
                </c:pt>
                <c:pt idx="2112">
                  <c:v>41822</c:v>
                </c:pt>
                <c:pt idx="2113">
                  <c:v>41823</c:v>
                </c:pt>
                <c:pt idx="2114">
                  <c:v>41824</c:v>
                </c:pt>
                <c:pt idx="2115">
                  <c:v>41827</c:v>
                </c:pt>
                <c:pt idx="2116">
                  <c:v>41828</c:v>
                </c:pt>
                <c:pt idx="2117">
                  <c:v>41829</c:v>
                </c:pt>
                <c:pt idx="2118">
                  <c:v>41830</c:v>
                </c:pt>
                <c:pt idx="2119">
                  <c:v>41831</c:v>
                </c:pt>
                <c:pt idx="2120">
                  <c:v>41834</c:v>
                </c:pt>
                <c:pt idx="2121">
                  <c:v>41835</c:v>
                </c:pt>
                <c:pt idx="2122">
                  <c:v>41836</c:v>
                </c:pt>
                <c:pt idx="2123">
                  <c:v>41837</c:v>
                </c:pt>
                <c:pt idx="2124">
                  <c:v>41838</c:v>
                </c:pt>
                <c:pt idx="2125">
                  <c:v>41841</c:v>
                </c:pt>
                <c:pt idx="2126">
                  <c:v>41842</c:v>
                </c:pt>
                <c:pt idx="2127">
                  <c:v>41843</c:v>
                </c:pt>
                <c:pt idx="2128">
                  <c:v>41844</c:v>
                </c:pt>
                <c:pt idx="2129">
                  <c:v>41845</c:v>
                </c:pt>
                <c:pt idx="2130">
                  <c:v>41848</c:v>
                </c:pt>
                <c:pt idx="2131">
                  <c:v>41850</c:v>
                </c:pt>
                <c:pt idx="2132">
                  <c:v>41851</c:v>
                </c:pt>
                <c:pt idx="2133">
                  <c:v>41852</c:v>
                </c:pt>
                <c:pt idx="2134">
                  <c:v>41855</c:v>
                </c:pt>
                <c:pt idx="2135">
                  <c:v>41856</c:v>
                </c:pt>
                <c:pt idx="2136">
                  <c:v>41857</c:v>
                </c:pt>
                <c:pt idx="2137">
                  <c:v>41858</c:v>
                </c:pt>
                <c:pt idx="2138">
                  <c:v>41859</c:v>
                </c:pt>
                <c:pt idx="2139">
                  <c:v>41862</c:v>
                </c:pt>
                <c:pt idx="2140">
                  <c:v>41863</c:v>
                </c:pt>
                <c:pt idx="2141">
                  <c:v>41864</c:v>
                </c:pt>
                <c:pt idx="2142">
                  <c:v>41865</c:v>
                </c:pt>
                <c:pt idx="2143">
                  <c:v>41869</c:v>
                </c:pt>
                <c:pt idx="2144">
                  <c:v>41870</c:v>
                </c:pt>
                <c:pt idx="2145">
                  <c:v>41871</c:v>
                </c:pt>
                <c:pt idx="2146">
                  <c:v>41872</c:v>
                </c:pt>
                <c:pt idx="2147">
                  <c:v>41873</c:v>
                </c:pt>
                <c:pt idx="2148">
                  <c:v>41876</c:v>
                </c:pt>
                <c:pt idx="2149">
                  <c:v>41877</c:v>
                </c:pt>
                <c:pt idx="2150">
                  <c:v>41878</c:v>
                </c:pt>
                <c:pt idx="2151">
                  <c:v>41879</c:v>
                </c:pt>
                <c:pt idx="2152">
                  <c:v>41883</c:v>
                </c:pt>
                <c:pt idx="2153">
                  <c:v>41884</c:v>
                </c:pt>
                <c:pt idx="2154">
                  <c:v>41885</c:v>
                </c:pt>
                <c:pt idx="2155">
                  <c:v>41886</c:v>
                </c:pt>
                <c:pt idx="2156">
                  <c:v>41887</c:v>
                </c:pt>
                <c:pt idx="2157">
                  <c:v>41890</c:v>
                </c:pt>
                <c:pt idx="2158">
                  <c:v>41891</c:v>
                </c:pt>
                <c:pt idx="2159">
                  <c:v>41892</c:v>
                </c:pt>
                <c:pt idx="2160">
                  <c:v>41893</c:v>
                </c:pt>
                <c:pt idx="2161">
                  <c:v>41894</c:v>
                </c:pt>
                <c:pt idx="2162">
                  <c:v>41897</c:v>
                </c:pt>
                <c:pt idx="2163">
                  <c:v>41898</c:v>
                </c:pt>
                <c:pt idx="2164">
                  <c:v>41899</c:v>
                </c:pt>
                <c:pt idx="2165">
                  <c:v>41900</c:v>
                </c:pt>
                <c:pt idx="2166">
                  <c:v>41901</c:v>
                </c:pt>
                <c:pt idx="2167">
                  <c:v>41904</c:v>
                </c:pt>
                <c:pt idx="2168">
                  <c:v>41905</c:v>
                </c:pt>
                <c:pt idx="2169">
                  <c:v>41906</c:v>
                </c:pt>
                <c:pt idx="2170">
                  <c:v>41907</c:v>
                </c:pt>
                <c:pt idx="2171">
                  <c:v>41908</c:v>
                </c:pt>
                <c:pt idx="2172">
                  <c:v>41911</c:v>
                </c:pt>
                <c:pt idx="2173">
                  <c:v>41912</c:v>
                </c:pt>
                <c:pt idx="2174">
                  <c:v>41913</c:v>
                </c:pt>
                <c:pt idx="2175">
                  <c:v>41919</c:v>
                </c:pt>
                <c:pt idx="2176">
                  <c:v>41920</c:v>
                </c:pt>
                <c:pt idx="2177">
                  <c:v>41921</c:v>
                </c:pt>
                <c:pt idx="2178">
                  <c:v>41922</c:v>
                </c:pt>
                <c:pt idx="2179">
                  <c:v>41925</c:v>
                </c:pt>
                <c:pt idx="2180">
                  <c:v>41926</c:v>
                </c:pt>
                <c:pt idx="2181">
                  <c:v>41928</c:v>
                </c:pt>
                <c:pt idx="2182">
                  <c:v>41929</c:v>
                </c:pt>
                <c:pt idx="2183">
                  <c:v>41932</c:v>
                </c:pt>
                <c:pt idx="2184">
                  <c:v>41933</c:v>
                </c:pt>
                <c:pt idx="2185">
                  <c:v>41934</c:v>
                </c:pt>
                <c:pt idx="2186">
                  <c:v>41935</c:v>
                </c:pt>
                <c:pt idx="2187">
                  <c:v>41939</c:v>
                </c:pt>
                <c:pt idx="2188">
                  <c:v>41940</c:v>
                </c:pt>
                <c:pt idx="2189">
                  <c:v>41941</c:v>
                </c:pt>
                <c:pt idx="2190">
                  <c:v>41942</c:v>
                </c:pt>
                <c:pt idx="2191">
                  <c:v>41943</c:v>
                </c:pt>
                <c:pt idx="2192">
                  <c:v>41946</c:v>
                </c:pt>
                <c:pt idx="2193">
                  <c:v>41948</c:v>
                </c:pt>
                <c:pt idx="2194">
                  <c:v>41950</c:v>
                </c:pt>
                <c:pt idx="2195">
                  <c:v>41953</c:v>
                </c:pt>
                <c:pt idx="2196">
                  <c:v>41954</c:v>
                </c:pt>
                <c:pt idx="2197">
                  <c:v>41955</c:v>
                </c:pt>
                <c:pt idx="2198">
                  <c:v>41956</c:v>
                </c:pt>
                <c:pt idx="2199">
                  <c:v>41957</c:v>
                </c:pt>
                <c:pt idx="2200">
                  <c:v>41960</c:v>
                </c:pt>
                <c:pt idx="2201">
                  <c:v>41961</c:v>
                </c:pt>
                <c:pt idx="2202">
                  <c:v>41962</c:v>
                </c:pt>
                <c:pt idx="2203">
                  <c:v>41963</c:v>
                </c:pt>
                <c:pt idx="2204">
                  <c:v>41964</c:v>
                </c:pt>
                <c:pt idx="2205">
                  <c:v>41967</c:v>
                </c:pt>
                <c:pt idx="2206">
                  <c:v>41968</c:v>
                </c:pt>
                <c:pt idx="2207">
                  <c:v>41969</c:v>
                </c:pt>
                <c:pt idx="2208">
                  <c:v>41970</c:v>
                </c:pt>
                <c:pt idx="2209">
                  <c:v>41971</c:v>
                </c:pt>
                <c:pt idx="2210">
                  <c:v>41974</c:v>
                </c:pt>
                <c:pt idx="2211">
                  <c:v>41975</c:v>
                </c:pt>
                <c:pt idx="2212">
                  <c:v>41976</c:v>
                </c:pt>
                <c:pt idx="2213">
                  <c:v>41977</c:v>
                </c:pt>
                <c:pt idx="2214">
                  <c:v>41978</c:v>
                </c:pt>
                <c:pt idx="2215">
                  <c:v>41981</c:v>
                </c:pt>
                <c:pt idx="2216">
                  <c:v>41982</c:v>
                </c:pt>
                <c:pt idx="2217">
                  <c:v>41983</c:v>
                </c:pt>
                <c:pt idx="2218">
                  <c:v>41984</c:v>
                </c:pt>
                <c:pt idx="2219">
                  <c:v>41985</c:v>
                </c:pt>
                <c:pt idx="2220">
                  <c:v>41988</c:v>
                </c:pt>
                <c:pt idx="2221">
                  <c:v>41989</c:v>
                </c:pt>
                <c:pt idx="2222">
                  <c:v>41990</c:v>
                </c:pt>
                <c:pt idx="2223">
                  <c:v>41991</c:v>
                </c:pt>
                <c:pt idx="2224">
                  <c:v>41992</c:v>
                </c:pt>
                <c:pt idx="2225">
                  <c:v>41995</c:v>
                </c:pt>
                <c:pt idx="2226">
                  <c:v>41996</c:v>
                </c:pt>
                <c:pt idx="2227">
                  <c:v>41997</c:v>
                </c:pt>
                <c:pt idx="2228">
                  <c:v>41999</c:v>
                </c:pt>
                <c:pt idx="2229">
                  <c:v>42002</c:v>
                </c:pt>
                <c:pt idx="2230">
                  <c:v>42003</c:v>
                </c:pt>
                <c:pt idx="2231">
                  <c:v>42004</c:v>
                </c:pt>
                <c:pt idx="2232">
                  <c:v>42005</c:v>
                </c:pt>
                <c:pt idx="2233">
                  <c:v>42006</c:v>
                </c:pt>
                <c:pt idx="2234">
                  <c:v>42009</c:v>
                </c:pt>
                <c:pt idx="2235">
                  <c:v>42010</c:v>
                </c:pt>
                <c:pt idx="2236">
                  <c:v>42011</c:v>
                </c:pt>
                <c:pt idx="2237">
                  <c:v>42012</c:v>
                </c:pt>
                <c:pt idx="2238">
                  <c:v>42013</c:v>
                </c:pt>
                <c:pt idx="2239">
                  <c:v>42016</c:v>
                </c:pt>
                <c:pt idx="2240">
                  <c:v>42017</c:v>
                </c:pt>
                <c:pt idx="2241">
                  <c:v>42018</c:v>
                </c:pt>
                <c:pt idx="2242">
                  <c:v>42019</c:v>
                </c:pt>
                <c:pt idx="2243">
                  <c:v>42020</c:v>
                </c:pt>
                <c:pt idx="2244">
                  <c:v>42023</c:v>
                </c:pt>
                <c:pt idx="2245">
                  <c:v>42024</c:v>
                </c:pt>
                <c:pt idx="2246">
                  <c:v>42025</c:v>
                </c:pt>
                <c:pt idx="2247">
                  <c:v>42026</c:v>
                </c:pt>
                <c:pt idx="2248">
                  <c:v>42027</c:v>
                </c:pt>
                <c:pt idx="2249">
                  <c:v>42031</c:v>
                </c:pt>
                <c:pt idx="2250">
                  <c:v>42032</c:v>
                </c:pt>
                <c:pt idx="2251">
                  <c:v>42033</c:v>
                </c:pt>
                <c:pt idx="2252">
                  <c:v>42034</c:v>
                </c:pt>
                <c:pt idx="2253">
                  <c:v>42037</c:v>
                </c:pt>
                <c:pt idx="2254">
                  <c:v>42038</c:v>
                </c:pt>
                <c:pt idx="2255">
                  <c:v>42039</c:v>
                </c:pt>
                <c:pt idx="2256">
                  <c:v>42040</c:v>
                </c:pt>
                <c:pt idx="2257">
                  <c:v>42041</c:v>
                </c:pt>
                <c:pt idx="2258">
                  <c:v>42044</c:v>
                </c:pt>
                <c:pt idx="2259">
                  <c:v>42045</c:v>
                </c:pt>
                <c:pt idx="2260">
                  <c:v>42046</c:v>
                </c:pt>
                <c:pt idx="2261">
                  <c:v>42047</c:v>
                </c:pt>
                <c:pt idx="2262">
                  <c:v>42048</c:v>
                </c:pt>
                <c:pt idx="2263">
                  <c:v>42051</c:v>
                </c:pt>
                <c:pt idx="2264">
                  <c:v>42053</c:v>
                </c:pt>
                <c:pt idx="2265">
                  <c:v>42054</c:v>
                </c:pt>
                <c:pt idx="2266">
                  <c:v>42055</c:v>
                </c:pt>
                <c:pt idx="2267">
                  <c:v>42058</c:v>
                </c:pt>
                <c:pt idx="2268">
                  <c:v>42059</c:v>
                </c:pt>
                <c:pt idx="2269">
                  <c:v>42060</c:v>
                </c:pt>
                <c:pt idx="2270">
                  <c:v>42061</c:v>
                </c:pt>
                <c:pt idx="2271">
                  <c:v>42062</c:v>
                </c:pt>
                <c:pt idx="2272">
                  <c:v>42063</c:v>
                </c:pt>
                <c:pt idx="2273">
                  <c:v>42065</c:v>
                </c:pt>
                <c:pt idx="2274">
                  <c:v>42066</c:v>
                </c:pt>
                <c:pt idx="2275">
                  <c:v>42067</c:v>
                </c:pt>
                <c:pt idx="2276">
                  <c:v>42068</c:v>
                </c:pt>
                <c:pt idx="2277">
                  <c:v>42072</c:v>
                </c:pt>
                <c:pt idx="2278">
                  <c:v>42073</c:v>
                </c:pt>
                <c:pt idx="2279">
                  <c:v>42074</c:v>
                </c:pt>
                <c:pt idx="2280">
                  <c:v>42075</c:v>
                </c:pt>
                <c:pt idx="2281">
                  <c:v>42076</c:v>
                </c:pt>
                <c:pt idx="2282">
                  <c:v>42079</c:v>
                </c:pt>
                <c:pt idx="2283">
                  <c:v>42080</c:v>
                </c:pt>
                <c:pt idx="2284">
                  <c:v>42081</c:v>
                </c:pt>
                <c:pt idx="2285">
                  <c:v>42082</c:v>
                </c:pt>
                <c:pt idx="2286">
                  <c:v>42083</c:v>
                </c:pt>
                <c:pt idx="2287">
                  <c:v>42086</c:v>
                </c:pt>
                <c:pt idx="2288">
                  <c:v>42087</c:v>
                </c:pt>
                <c:pt idx="2289">
                  <c:v>42088</c:v>
                </c:pt>
                <c:pt idx="2290">
                  <c:v>42089</c:v>
                </c:pt>
                <c:pt idx="2291">
                  <c:v>42090</c:v>
                </c:pt>
                <c:pt idx="2292">
                  <c:v>42093</c:v>
                </c:pt>
                <c:pt idx="2293">
                  <c:v>42094</c:v>
                </c:pt>
                <c:pt idx="2294">
                  <c:v>42095</c:v>
                </c:pt>
                <c:pt idx="2295">
                  <c:v>42100</c:v>
                </c:pt>
                <c:pt idx="2296">
                  <c:v>42101</c:v>
                </c:pt>
                <c:pt idx="2297">
                  <c:v>42102</c:v>
                </c:pt>
                <c:pt idx="2298">
                  <c:v>42103</c:v>
                </c:pt>
                <c:pt idx="2299">
                  <c:v>42104</c:v>
                </c:pt>
                <c:pt idx="2300">
                  <c:v>42107</c:v>
                </c:pt>
                <c:pt idx="2301">
                  <c:v>42109</c:v>
                </c:pt>
                <c:pt idx="2302">
                  <c:v>42110</c:v>
                </c:pt>
                <c:pt idx="2303">
                  <c:v>42111</c:v>
                </c:pt>
                <c:pt idx="2304">
                  <c:v>42114</c:v>
                </c:pt>
                <c:pt idx="2305">
                  <c:v>42115</c:v>
                </c:pt>
                <c:pt idx="2306">
                  <c:v>42116</c:v>
                </c:pt>
                <c:pt idx="2307">
                  <c:v>42117</c:v>
                </c:pt>
                <c:pt idx="2308">
                  <c:v>42118</c:v>
                </c:pt>
                <c:pt idx="2309">
                  <c:v>42121</c:v>
                </c:pt>
                <c:pt idx="2310">
                  <c:v>42122</c:v>
                </c:pt>
                <c:pt idx="2311">
                  <c:v>42123</c:v>
                </c:pt>
                <c:pt idx="2312">
                  <c:v>42124</c:v>
                </c:pt>
                <c:pt idx="2313">
                  <c:v>42128</c:v>
                </c:pt>
                <c:pt idx="2314">
                  <c:v>42129</c:v>
                </c:pt>
                <c:pt idx="2315">
                  <c:v>42130</c:v>
                </c:pt>
                <c:pt idx="2316">
                  <c:v>42131</c:v>
                </c:pt>
                <c:pt idx="2317">
                  <c:v>42132</c:v>
                </c:pt>
                <c:pt idx="2318">
                  <c:v>42135</c:v>
                </c:pt>
                <c:pt idx="2319">
                  <c:v>42136</c:v>
                </c:pt>
                <c:pt idx="2320">
                  <c:v>42137</c:v>
                </c:pt>
                <c:pt idx="2321">
                  <c:v>42138</c:v>
                </c:pt>
                <c:pt idx="2322">
                  <c:v>42139</c:v>
                </c:pt>
                <c:pt idx="2323">
                  <c:v>42142</c:v>
                </c:pt>
                <c:pt idx="2324">
                  <c:v>42143</c:v>
                </c:pt>
                <c:pt idx="2325">
                  <c:v>42144</c:v>
                </c:pt>
                <c:pt idx="2326">
                  <c:v>42145</c:v>
                </c:pt>
                <c:pt idx="2327">
                  <c:v>42146</c:v>
                </c:pt>
                <c:pt idx="2328">
                  <c:v>42149</c:v>
                </c:pt>
                <c:pt idx="2329">
                  <c:v>42150</c:v>
                </c:pt>
                <c:pt idx="2330">
                  <c:v>42151</c:v>
                </c:pt>
                <c:pt idx="2331">
                  <c:v>42152</c:v>
                </c:pt>
                <c:pt idx="2332">
                  <c:v>42153</c:v>
                </c:pt>
                <c:pt idx="2333">
                  <c:v>42156</c:v>
                </c:pt>
                <c:pt idx="2334">
                  <c:v>42157</c:v>
                </c:pt>
                <c:pt idx="2335">
                  <c:v>42158</c:v>
                </c:pt>
                <c:pt idx="2336">
                  <c:v>42159</c:v>
                </c:pt>
                <c:pt idx="2337">
                  <c:v>42160</c:v>
                </c:pt>
                <c:pt idx="2338">
                  <c:v>42163</c:v>
                </c:pt>
                <c:pt idx="2339">
                  <c:v>42164</c:v>
                </c:pt>
                <c:pt idx="2340">
                  <c:v>42165</c:v>
                </c:pt>
                <c:pt idx="2341">
                  <c:v>42166</c:v>
                </c:pt>
                <c:pt idx="2342">
                  <c:v>42167</c:v>
                </c:pt>
                <c:pt idx="2343">
                  <c:v>42170</c:v>
                </c:pt>
                <c:pt idx="2344">
                  <c:v>42171</c:v>
                </c:pt>
                <c:pt idx="2345">
                  <c:v>42172</c:v>
                </c:pt>
                <c:pt idx="2346">
                  <c:v>42173</c:v>
                </c:pt>
                <c:pt idx="2347">
                  <c:v>42174</c:v>
                </c:pt>
                <c:pt idx="2348">
                  <c:v>42177</c:v>
                </c:pt>
                <c:pt idx="2349">
                  <c:v>42178</c:v>
                </c:pt>
                <c:pt idx="2350">
                  <c:v>42179</c:v>
                </c:pt>
                <c:pt idx="2351">
                  <c:v>42180</c:v>
                </c:pt>
                <c:pt idx="2352">
                  <c:v>42181</c:v>
                </c:pt>
                <c:pt idx="2353">
                  <c:v>42184</c:v>
                </c:pt>
                <c:pt idx="2354">
                  <c:v>42185</c:v>
                </c:pt>
                <c:pt idx="2355">
                  <c:v>42186</c:v>
                </c:pt>
                <c:pt idx="2356">
                  <c:v>42187</c:v>
                </c:pt>
                <c:pt idx="2357">
                  <c:v>42188</c:v>
                </c:pt>
                <c:pt idx="2358">
                  <c:v>42191</c:v>
                </c:pt>
                <c:pt idx="2359">
                  <c:v>42192</c:v>
                </c:pt>
                <c:pt idx="2360">
                  <c:v>42193</c:v>
                </c:pt>
                <c:pt idx="2361">
                  <c:v>42194</c:v>
                </c:pt>
                <c:pt idx="2362">
                  <c:v>42195</c:v>
                </c:pt>
                <c:pt idx="2363">
                  <c:v>42198</c:v>
                </c:pt>
                <c:pt idx="2364">
                  <c:v>42199</c:v>
                </c:pt>
                <c:pt idx="2365">
                  <c:v>42200</c:v>
                </c:pt>
                <c:pt idx="2366">
                  <c:v>42201</c:v>
                </c:pt>
                <c:pt idx="2367">
                  <c:v>42202</c:v>
                </c:pt>
                <c:pt idx="2368">
                  <c:v>42205</c:v>
                </c:pt>
                <c:pt idx="2369">
                  <c:v>42206</c:v>
                </c:pt>
                <c:pt idx="2370">
                  <c:v>42207</c:v>
                </c:pt>
                <c:pt idx="2371">
                  <c:v>42208</c:v>
                </c:pt>
                <c:pt idx="2372">
                  <c:v>42209</c:v>
                </c:pt>
                <c:pt idx="2373">
                  <c:v>42212</c:v>
                </c:pt>
                <c:pt idx="2374">
                  <c:v>42213</c:v>
                </c:pt>
                <c:pt idx="2375">
                  <c:v>42214</c:v>
                </c:pt>
                <c:pt idx="2376">
                  <c:v>42215</c:v>
                </c:pt>
                <c:pt idx="2377">
                  <c:v>42216</c:v>
                </c:pt>
                <c:pt idx="2378">
                  <c:v>42219</c:v>
                </c:pt>
                <c:pt idx="2379">
                  <c:v>42220</c:v>
                </c:pt>
                <c:pt idx="2380">
                  <c:v>42221</c:v>
                </c:pt>
                <c:pt idx="2381">
                  <c:v>42222</c:v>
                </c:pt>
                <c:pt idx="2382">
                  <c:v>42223</c:v>
                </c:pt>
                <c:pt idx="2383">
                  <c:v>42226</c:v>
                </c:pt>
                <c:pt idx="2384">
                  <c:v>42227</c:v>
                </c:pt>
                <c:pt idx="2385">
                  <c:v>42228</c:v>
                </c:pt>
                <c:pt idx="2386">
                  <c:v>42229</c:v>
                </c:pt>
                <c:pt idx="2387">
                  <c:v>42230</c:v>
                </c:pt>
                <c:pt idx="2388">
                  <c:v>42233</c:v>
                </c:pt>
                <c:pt idx="2389">
                  <c:v>42234</c:v>
                </c:pt>
                <c:pt idx="2390">
                  <c:v>42235</c:v>
                </c:pt>
                <c:pt idx="2391">
                  <c:v>42236</c:v>
                </c:pt>
                <c:pt idx="2392">
                  <c:v>42237</c:v>
                </c:pt>
                <c:pt idx="2393">
                  <c:v>42240</c:v>
                </c:pt>
                <c:pt idx="2394">
                  <c:v>42241</c:v>
                </c:pt>
                <c:pt idx="2395">
                  <c:v>42242</c:v>
                </c:pt>
                <c:pt idx="2396">
                  <c:v>42243</c:v>
                </c:pt>
                <c:pt idx="2397">
                  <c:v>42244</c:v>
                </c:pt>
                <c:pt idx="2398">
                  <c:v>42247</c:v>
                </c:pt>
                <c:pt idx="2399">
                  <c:v>42248</c:v>
                </c:pt>
                <c:pt idx="2400">
                  <c:v>42249</c:v>
                </c:pt>
                <c:pt idx="2401">
                  <c:v>42250</c:v>
                </c:pt>
                <c:pt idx="2402">
                  <c:v>42251</c:v>
                </c:pt>
                <c:pt idx="2403">
                  <c:v>42254</c:v>
                </c:pt>
                <c:pt idx="2404">
                  <c:v>42255</c:v>
                </c:pt>
                <c:pt idx="2405">
                  <c:v>42256</c:v>
                </c:pt>
                <c:pt idx="2406">
                  <c:v>42257</c:v>
                </c:pt>
                <c:pt idx="2407">
                  <c:v>42258</c:v>
                </c:pt>
                <c:pt idx="2408">
                  <c:v>42261</c:v>
                </c:pt>
                <c:pt idx="2409">
                  <c:v>42262</c:v>
                </c:pt>
                <c:pt idx="2410">
                  <c:v>42263</c:v>
                </c:pt>
                <c:pt idx="2411">
                  <c:v>42265</c:v>
                </c:pt>
                <c:pt idx="2412">
                  <c:v>42268</c:v>
                </c:pt>
                <c:pt idx="2413">
                  <c:v>42269</c:v>
                </c:pt>
                <c:pt idx="2414">
                  <c:v>42270</c:v>
                </c:pt>
                <c:pt idx="2415">
                  <c:v>42271</c:v>
                </c:pt>
                <c:pt idx="2416">
                  <c:v>42275</c:v>
                </c:pt>
                <c:pt idx="2417">
                  <c:v>42276</c:v>
                </c:pt>
                <c:pt idx="2418">
                  <c:v>42277</c:v>
                </c:pt>
                <c:pt idx="2419">
                  <c:v>42278</c:v>
                </c:pt>
                <c:pt idx="2420">
                  <c:v>42282</c:v>
                </c:pt>
                <c:pt idx="2421">
                  <c:v>42283</c:v>
                </c:pt>
                <c:pt idx="2422">
                  <c:v>42284</c:v>
                </c:pt>
                <c:pt idx="2423">
                  <c:v>42285</c:v>
                </c:pt>
                <c:pt idx="2424">
                  <c:v>42286</c:v>
                </c:pt>
                <c:pt idx="2425">
                  <c:v>42289</c:v>
                </c:pt>
                <c:pt idx="2426">
                  <c:v>42290</c:v>
                </c:pt>
                <c:pt idx="2427">
                  <c:v>42291</c:v>
                </c:pt>
                <c:pt idx="2428">
                  <c:v>42292</c:v>
                </c:pt>
                <c:pt idx="2429">
                  <c:v>42293</c:v>
                </c:pt>
                <c:pt idx="2430">
                  <c:v>42296</c:v>
                </c:pt>
                <c:pt idx="2431">
                  <c:v>42297</c:v>
                </c:pt>
                <c:pt idx="2432">
                  <c:v>42298</c:v>
                </c:pt>
                <c:pt idx="2433">
                  <c:v>42300</c:v>
                </c:pt>
                <c:pt idx="2434">
                  <c:v>42303</c:v>
                </c:pt>
                <c:pt idx="2435">
                  <c:v>42304</c:v>
                </c:pt>
                <c:pt idx="2436">
                  <c:v>42305</c:v>
                </c:pt>
                <c:pt idx="2437">
                  <c:v>42306</c:v>
                </c:pt>
                <c:pt idx="2438">
                  <c:v>42307</c:v>
                </c:pt>
                <c:pt idx="2439">
                  <c:v>42310</c:v>
                </c:pt>
                <c:pt idx="2440">
                  <c:v>42311</c:v>
                </c:pt>
                <c:pt idx="2441">
                  <c:v>42312</c:v>
                </c:pt>
                <c:pt idx="2442">
                  <c:v>42313</c:v>
                </c:pt>
                <c:pt idx="2443">
                  <c:v>42314</c:v>
                </c:pt>
                <c:pt idx="2444">
                  <c:v>42317</c:v>
                </c:pt>
                <c:pt idx="2445">
                  <c:v>42318</c:v>
                </c:pt>
                <c:pt idx="2446">
                  <c:v>42319</c:v>
                </c:pt>
                <c:pt idx="2447">
                  <c:v>42321</c:v>
                </c:pt>
                <c:pt idx="2448">
                  <c:v>42324</c:v>
                </c:pt>
                <c:pt idx="2449">
                  <c:v>42325</c:v>
                </c:pt>
                <c:pt idx="2450">
                  <c:v>42326</c:v>
                </c:pt>
                <c:pt idx="2451">
                  <c:v>42327</c:v>
                </c:pt>
                <c:pt idx="2452">
                  <c:v>42328</c:v>
                </c:pt>
                <c:pt idx="2453">
                  <c:v>42331</c:v>
                </c:pt>
                <c:pt idx="2454">
                  <c:v>42332</c:v>
                </c:pt>
                <c:pt idx="2455">
                  <c:v>42334</c:v>
                </c:pt>
                <c:pt idx="2456">
                  <c:v>42335</c:v>
                </c:pt>
                <c:pt idx="2457">
                  <c:v>42338</c:v>
                </c:pt>
                <c:pt idx="2458">
                  <c:v>42339</c:v>
                </c:pt>
                <c:pt idx="2459">
                  <c:v>42340</c:v>
                </c:pt>
                <c:pt idx="2460">
                  <c:v>42341</c:v>
                </c:pt>
                <c:pt idx="2461">
                  <c:v>42342</c:v>
                </c:pt>
                <c:pt idx="2462">
                  <c:v>42345</c:v>
                </c:pt>
                <c:pt idx="2463">
                  <c:v>42346</c:v>
                </c:pt>
                <c:pt idx="2464">
                  <c:v>42347</c:v>
                </c:pt>
                <c:pt idx="2465">
                  <c:v>42348</c:v>
                </c:pt>
                <c:pt idx="2466">
                  <c:v>42349</c:v>
                </c:pt>
                <c:pt idx="2467">
                  <c:v>42352</c:v>
                </c:pt>
                <c:pt idx="2468">
                  <c:v>42353</c:v>
                </c:pt>
                <c:pt idx="2469">
                  <c:v>42354</c:v>
                </c:pt>
                <c:pt idx="2470">
                  <c:v>42355</c:v>
                </c:pt>
                <c:pt idx="2471">
                  <c:v>42356</c:v>
                </c:pt>
                <c:pt idx="2472">
                  <c:v>42359</c:v>
                </c:pt>
                <c:pt idx="2473">
                  <c:v>42360</c:v>
                </c:pt>
                <c:pt idx="2474">
                  <c:v>42361</c:v>
                </c:pt>
                <c:pt idx="2475">
                  <c:v>42362</c:v>
                </c:pt>
                <c:pt idx="2476">
                  <c:v>42366</c:v>
                </c:pt>
                <c:pt idx="2477">
                  <c:v>42367</c:v>
                </c:pt>
                <c:pt idx="2478">
                  <c:v>42368</c:v>
                </c:pt>
                <c:pt idx="2479">
                  <c:v>42369</c:v>
                </c:pt>
                <c:pt idx="2480">
                  <c:v>42370</c:v>
                </c:pt>
                <c:pt idx="2481">
                  <c:v>42373</c:v>
                </c:pt>
                <c:pt idx="2482">
                  <c:v>42374</c:v>
                </c:pt>
                <c:pt idx="2483">
                  <c:v>42375</c:v>
                </c:pt>
                <c:pt idx="2484">
                  <c:v>42376</c:v>
                </c:pt>
                <c:pt idx="2485">
                  <c:v>42377</c:v>
                </c:pt>
                <c:pt idx="2486">
                  <c:v>42380</c:v>
                </c:pt>
                <c:pt idx="2487">
                  <c:v>42381</c:v>
                </c:pt>
                <c:pt idx="2488">
                  <c:v>42382</c:v>
                </c:pt>
                <c:pt idx="2489">
                  <c:v>42383</c:v>
                </c:pt>
                <c:pt idx="2490">
                  <c:v>42384</c:v>
                </c:pt>
                <c:pt idx="2491">
                  <c:v>42387</c:v>
                </c:pt>
                <c:pt idx="2492">
                  <c:v>42388</c:v>
                </c:pt>
                <c:pt idx="2493">
                  <c:v>42389</c:v>
                </c:pt>
                <c:pt idx="2494">
                  <c:v>42390</c:v>
                </c:pt>
                <c:pt idx="2495">
                  <c:v>42391</c:v>
                </c:pt>
                <c:pt idx="2496">
                  <c:v>42394</c:v>
                </c:pt>
                <c:pt idx="2497">
                  <c:v>42396</c:v>
                </c:pt>
                <c:pt idx="2498">
                  <c:v>42397</c:v>
                </c:pt>
                <c:pt idx="2499">
                  <c:v>42398</c:v>
                </c:pt>
                <c:pt idx="2500">
                  <c:v>42401</c:v>
                </c:pt>
                <c:pt idx="2501">
                  <c:v>42402</c:v>
                </c:pt>
                <c:pt idx="2502">
                  <c:v>42403</c:v>
                </c:pt>
                <c:pt idx="2503">
                  <c:v>42404</c:v>
                </c:pt>
                <c:pt idx="2504">
                  <c:v>42405</c:v>
                </c:pt>
                <c:pt idx="2505">
                  <c:v>42408</c:v>
                </c:pt>
                <c:pt idx="2506">
                  <c:v>42409</c:v>
                </c:pt>
                <c:pt idx="2507">
                  <c:v>42410</c:v>
                </c:pt>
                <c:pt idx="2508">
                  <c:v>42411</c:v>
                </c:pt>
                <c:pt idx="2509">
                  <c:v>42412</c:v>
                </c:pt>
                <c:pt idx="2510">
                  <c:v>42415</c:v>
                </c:pt>
                <c:pt idx="2511">
                  <c:v>42416</c:v>
                </c:pt>
                <c:pt idx="2512">
                  <c:v>42417</c:v>
                </c:pt>
                <c:pt idx="2513">
                  <c:v>42418</c:v>
                </c:pt>
                <c:pt idx="2514">
                  <c:v>42419</c:v>
                </c:pt>
                <c:pt idx="2515">
                  <c:v>42422</c:v>
                </c:pt>
                <c:pt idx="2516">
                  <c:v>42423</c:v>
                </c:pt>
                <c:pt idx="2517">
                  <c:v>42424</c:v>
                </c:pt>
                <c:pt idx="2518">
                  <c:v>42425</c:v>
                </c:pt>
                <c:pt idx="2519">
                  <c:v>42426</c:v>
                </c:pt>
                <c:pt idx="2520">
                  <c:v>42429</c:v>
                </c:pt>
                <c:pt idx="2521">
                  <c:v>42430</c:v>
                </c:pt>
                <c:pt idx="2522">
                  <c:v>42431</c:v>
                </c:pt>
                <c:pt idx="2523">
                  <c:v>42432</c:v>
                </c:pt>
                <c:pt idx="2524">
                  <c:v>42433</c:v>
                </c:pt>
                <c:pt idx="2525">
                  <c:v>42437</c:v>
                </c:pt>
                <c:pt idx="2526">
                  <c:v>42438</c:v>
                </c:pt>
                <c:pt idx="2527">
                  <c:v>42439</c:v>
                </c:pt>
                <c:pt idx="2528">
                  <c:v>42440</c:v>
                </c:pt>
                <c:pt idx="2529">
                  <c:v>42443</c:v>
                </c:pt>
                <c:pt idx="2530">
                  <c:v>42444</c:v>
                </c:pt>
                <c:pt idx="2531">
                  <c:v>42445</c:v>
                </c:pt>
                <c:pt idx="2532">
                  <c:v>42446</c:v>
                </c:pt>
                <c:pt idx="2533">
                  <c:v>42447</c:v>
                </c:pt>
                <c:pt idx="2534">
                  <c:v>42450</c:v>
                </c:pt>
                <c:pt idx="2535">
                  <c:v>42451</c:v>
                </c:pt>
                <c:pt idx="2536">
                  <c:v>42452</c:v>
                </c:pt>
                <c:pt idx="2537">
                  <c:v>42457</c:v>
                </c:pt>
                <c:pt idx="2538">
                  <c:v>42458</c:v>
                </c:pt>
                <c:pt idx="2539">
                  <c:v>42459</c:v>
                </c:pt>
                <c:pt idx="2540">
                  <c:v>42460</c:v>
                </c:pt>
                <c:pt idx="2541">
                  <c:v>42461</c:v>
                </c:pt>
                <c:pt idx="2542">
                  <c:v>42464</c:v>
                </c:pt>
                <c:pt idx="2543">
                  <c:v>42465</c:v>
                </c:pt>
                <c:pt idx="2544">
                  <c:v>42466</c:v>
                </c:pt>
                <c:pt idx="2545">
                  <c:v>42467</c:v>
                </c:pt>
                <c:pt idx="2546">
                  <c:v>42468</c:v>
                </c:pt>
                <c:pt idx="2547">
                  <c:v>42471</c:v>
                </c:pt>
                <c:pt idx="2548">
                  <c:v>42472</c:v>
                </c:pt>
                <c:pt idx="2549">
                  <c:v>42473</c:v>
                </c:pt>
                <c:pt idx="2550">
                  <c:v>42478</c:v>
                </c:pt>
                <c:pt idx="2551">
                  <c:v>42480</c:v>
                </c:pt>
                <c:pt idx="2552">
                  <c:v>42481</c:v>
                </c:pt>
                <c:pt idx="2553">
                  <c:v>42482</c:v>
                </c:pt>
                <c:pt idx="2554">
                  <c:v>42485</c:v>
                </c:pt>
                <c:pt idx="2555">
                  <c:v>42486</c:v>
                </c:pt>
                <c:pt idx="2556">
                  <c:v>42487</c:v>
                </c:pt>
                <c:pt idx="2557">
                  <c:v>42488</c:v>
                </c:pt>
                <c:pt idx="2558">
                  <c:v>42489</c:v>
                </c:pt>
                <c:pt idx="2559">
                  <c:v>42492</c:v>
                </c:pt>
                <c:pt idx="2560">
                  <c:v>42493</c:v>
                </c:pt>
                <c:pt idx="2561">
                  <c:v>42494</c:v>
                </c:pt>
                <c:pt idx="2562">
                  <c:v>42495</c:v>
                </c:pt>
                <c:pt idx="2563">
                  <c:v>42496</c:v>
                </c:pt>
                <c:pt idx="2564">
                  <c:v>42499</c:v>
                </c:pt>
                <c:pt idx="2565">
                  <c:v>42500</c:v>
                </c:pt>
                <c:pt idx="2566">
                  <c:v>42501</c:v>
                </c:pt>
                <c:pt idx="2567">
                  <c:v>42502</c:v>
                </c:pt>
                <c:pt idx="2568">
                  <c:v>42503</c:v>
                </c:pt>
                <c:pt idx="2569">
                  <c:v>42506</c:v>
                </c:pt>
                <c:pt idx="2570">
                  <c:v>42507</c:v>
                </c:pt>
                <c:pt idx="2571">
                  <c:v>42508</c:v>
                </c:pt>
                <c:pt idx="2572">
                  <c:v>42509</c:v>
                </c:pt>
                <c:pt idx="2573">
                  <c:v>42510</c:v>
                </c:pt>
                <c:pt idx="2574">
                  <c:v>42513</c:v>
                </c:pt>
                <c:pt idx="2575">
                  <c:v>42514</c:v>
                </c:pt>
                <c:pt idx="2576">
                  <c:v>42515</c:v>
                </c:pt>
                <c:pt idx="2577">
                  <c:v>42516</c:v>
                </c:pt>
                <c:pt idx="2578">
                  <c:v>42517</c:v>
                </c:pt>
                <c:pt idx="2579">
                  <c:v>42520</c:v>
                </c:pt>
                <c:pt idx="2580">
                  <c:v>42521</c:v>
                </c:pt>
                <c:pt idx="2581">
                  <c:v>42522</c:v>
                </c:pt>
                <c:pt idx="2582">
                  <c:v>42523</c:v>
                </c:pt>
                <c:pt idx="2583">
                  <c:v>42524</c:v>
                </c:pt>
                <c:pt idx="2584">
                  <c:v>42527</c:v>
                </c:pt>
                <c:pt idx="2585">
                  <c:v>42528</c:v>
                </c:pt>
                <c:pt idx="2586">
                  <c:v>42529</c:v>
                </c:pt>
                <c:pt idx="2587">
                  <c:v>42530</c:v>
                </c:pt>
                <c:pt idx="2588">
                  <c:v>42531</c:v>
                </c:pt>
                <c:pt idx="2589">
                  <c:v>42534</c:v>
                </c:pt>
                <c:pt idx="2590">
                  <c:v>42535</c:v>
                </c:pt>
                <c:pt idx="2591">
                  <c:v>42536</c:v>
                </c:pt>
                <c:pt idx="2592">
                  <c:v>42537</c:v>
                </c:pt>
                <c:pt idx="2593">
                  <c:v>42538</c:v>
                </c:pt>
                <c:pt idx="2594">
                  <c:v>42541</c:v>
                </c:pt>
                <c:pt idx="2595">
                  <c:v>42542</c:v>
                </c:pt>
                <c:pt idx="2596">
                  <c:v>42543</c:v>
                </c:pt>
                <c:pt idx="2597">
                  <c:v>42544</c:v>
                </c:pt>
                <c:pt idx="2598">
                  <c:v>42545</c:v>
                </c:pt>
                <c:pt idx="2599">
                  <c:v>42548</c:v>
                </c:pt>
                <c:pt idx="2600">
                  <c:v>42549</c:v>
                </c:pt>
                <c:pt idx="2601">
                  <c:v>42550</c:v>
                </c:pt>
                <c:pt idx="2602">
                  <c:v>42551</c:v>
                </c:pt>
                <c:pt idx="2603">
                  <c:v>42552</c:v>
                </c:pt>
                <c:pt idx="2604">
                  <c:v>42555</c:v>
                </c:pt>
                <c:pt idx="2605">
                  <c:v>42556</c:v>
                </c:pt>
                <c:pt idx="2606">
                  <c:v>42558</c:v>
                </c:pt>
                <c:pt idx="2607">
                  <c:v>42559</c:v>
                </c:pt>
                <c:pt idx="2608">
                  <c:v>42562</c:v>
                </c:pt>
                <c:pt idx="2609">
                  <c:v>42563</c:v>
                </c:pt>
                <c:pt idx="2610">
                  <c:v>42564</c:v>
                </c:pt>
                <c:pt idx="2611">
                  <c:v>42565</c:v>
                </c:pt>
                <c:pt idx="2612">
                  <c:v>42566</c:v>
                </c:pt>
                <c:pt idx="2613">
                  <c:v>42569</c:v>
                </c:pt>
                <c:pt idx="2614">
                  <c:v>42570</c:v>
                </c:pt>
                <c:pt idx="2615">
                  <c:v>42571</c:v>
                </c:pt>
                <c:pt idx="2616">
                  <c:v>42572</c:v>
                </c:pt>
                <c:pt idx="2617">
                  <c:v>42573</c:v>
                </c:pt>
                <c:pt idx="2618">
                  <c:v>42576</c:v>
                </c:pt>
                <c:pt idx="2619">
                  <c:v>42577</c:v>
                </c:pt>
                <c:pt idx="2620">
                  <c:v>42578</c:v>
                </c:pt>
                <c:pt idx="2621">
                  <c:v>42579</c:v>
                </c:pt>
                <c:pt idx="2622">
                  <c:v>42580</c:v>
                </c:pt>
                <c:pt idx="2623">
                  <c:v>42583</c:v>
                </c:pt>
                <c:pt idx="2624">
                  <c:v>42584</c:v>
                </c:pt>
                <c:pt idx="2625">
                  <c:v>42585</c:v>
                </c:pt>
                <c:pt idx="2626">
                  <c:v>42586</c:v>
                </c:pt>
                <c:pt idx="2627">
                  <c:v>42587</c:v>
                </c:pt>
                <c:pt idx="2628">
                  <c:v>42590</c:v>
                </c:pt>
                <c:pt idx="2629">
                  <c:v>42591</c:v>
                </c:pt>
                <c:pt idx="2630">
                  <c:v>42592</c:v>
                </c:pt>
                <c:pt idx="2631">
                  <c:v>42593</c:v>
                </c:pt>
                <c:pt idx="2632">
                  <c:v>42594</c:v>
                </c:pt>
                <c:pt idx="2633">
                  <c:v>42598</c:v>
                </c:pt>
                <c:pt idx="2634">
                  <c:v>42599</c:v>
                </c:pt>
                <c:pt idx="2635">
                  <c:v>42600</c:v>
                </c:pt>
                <c:pt idx="2636">
                  <c:v>42601</c:v>
                </c:pt>
                <c:pt idx="2637">
                  <c:v>42604</c:v>
                </c:pt>
                <c:pt idx="2638">
                  <c:v>42605</c:v>
                </c:pt>
                <c:pt idx="2639">
                  <c:v>42606</c:v>
                </c:pt>
                <c:pt idx="2640">
                  <c:v>42607</c:v>
                </c:pt>
                <c:pt idx="2641">
                  <c:v>42608</c:v>
                </c:pt>
                <c:pt idx="2642">
                  <c:v>42611</c:v>
                </c:pt>
                <c:pt idx="2643">
                  <c:v>42612</c:v>
                </c:pt>
                <c:pt idx="2644">
                  <c:v>42613</c:v>
                </c:pt>
                <c:pt idx="2645">
                  <c:v>42614</c:v>
                </c:pt>
                <c:pt idx="2646">
                  <c:v>42615</c:v>
                </c:pt>
                <c:pt idx="2647">
                  <c:v>42619</c:v>
                </c:pt>
                <c:pt idx="2648">
                  <c:v>42620</c:v>
                </c:pt>
                <c:pt idx="2649">
                  <c:v>42621</c:v>
                </c:pt>
                <c:pt idx="2650">
                  <c:v>42622</c:v>
                </c:pt>
                <c:pt idx="2651">
                  <c:v>42625</c:v>
                </c:pt>
                <c:pt idx="2652">
                  <c:v>42627</c:v>
                </c:pt>
                <c:pt idx="2653">
                  <c:v>42628</c:v>
                </c:pt>
                <c:pt idx="2654">
                  <c:v>42629</c:v>
                </c:pt>
                <c:pt idx="2655">
                  <c:v>42632</c:v>
                </c:pt>
                <c:pt idx="2656">
                  <c:v>42633</c:v>
                </c:pt>
                <c:pt idx="2657">
                  <c:v>42634</c:v>
                </c:pt>
                <c:pt idx="2658">
                  <c:v>42635</c:v>
                </c:pt>
                <c:pt idx="2659">
                  <c:v>42636</c:v>
                </c:pt>
                <c:pt idx="2660">
                  <c:v>42639</c:v>
                </c:pt>
                <c:pt idx="2661">
                  <c:v>42640</c:v>
                </c:pt>
                <c:pt idx="2662">
                  <c:v>42641</c:v>
                </c:pt>
                <c:pt idx="2663">
                  <c:v>42642</c:v>
                </c:pt>
                <c:pt idx="2664">
                  <c:v>42643</c:v>
                </c:pt>
                <c:pt idx="2665">
                  <c:v>42646</c:v>
                </c:pt>
                <c:pt idx="2666">
                  <c:v>42647</c:v>
                </c:pt>
                <c:pt idx="2667">
                  <c:v>42648</c:v>
                </c:pt>
                <c:pt idx="2668">
                  <c:v>42649</c:v>
                </c:pt>
                <c:pt idx="2669">
                  <c:v>42650</c:v>
                </c:pt>
                <c:pt idx="2670">
                  <c:v>42653</c:v>
                </c:pt>
                <c:pt idx="2671">
                  <c:v>42656</c:v>
                </c:pt>
                <c:pt idx="2672">
                  <c:v>42657</c:v>
                </c:pt>
                <c:pt idx="2673">
                  <c:v>42660</c:v>
                </c:pt>
                <c:pt idx="2674">
                  <c:v>42661</c:v>
                </c:pt>
                <c:pt idx="2675">
                  <c:v>42662</c:v>
                </c:pt>
                <c:pt idx="2676">
                  <c:v>42663</c:v>
                </c:pt>
                <c:pt idx="2677">
                  <c:v>42664</c:v>
                </c:pt>
                <c:pt idx="2678">
                  <c:v>42667</c:v>
                </c:pt>
                <c:pt idx="2679">
                  <c:v>42668</c:v>
                </c:pt>
                <c:pt idx="2680">
                  <c:v>42669</c:v>
                </c:pt>
                <c:pt idx="2681">
                  <c:v>42670</c:v>
                </c:pt>
                <c:pt idx="2682">
                  <c:v>42671</c:v>
                </c:pt>
                <c:pt idx="2683">
                  <c:v>42673</c:v>
                </c:pt>
                <c:pt idx="2684">
                  <c:v>42675</c:v>
                </c:pt>
                <c:pt idx="2685">
                  <c:v>42676</c:v>
                </c:pt>
                <c:pt idx="2686">
                  <c:v>42677</c:v>
                </c:pt>
                <c:pt idx="2687">
                  <c:v>42678</c:v>
                </c:pt>
                <c:pt idx="2688">
                  <c:v>42681</c:v>
                </c:pt>
                <c:pt idx="2689">
                  <c:v>42682</c:v>
                </c:pt>
                <c:pt idx="2690">
                  <c:v>42683</c:v>
                </c:pt>
                <c:pt idx="2691">
                  <c:v>42684</c:v>
                </c:pt>
                <c:pt idx="2692">
                  <c:v>42685</c:v>
                </c:pt>
                <c:pt idx="2693">
                  <c:v>42689</c:v>
                </c:pt>
                <c:pt idx="2694">
                  <c:v>42690</c:v>
                </c:pt>
                <c:pt idx="2695">
                  <c:v>42691</c:v>
                </c:pt>
                <c:pt idx="2696">
                  <c:v>42692</c:v>
                </c:pt>
                <c:pt idx="2697">
                  <c:v>42695</c:v>
                </c:pt>
                <c:pt idx="2698">
                  <c:v>42696</c:v>
                </c:pt>
                <c:pt idx="2699">
                  <c:v>42697</c:v>
                </c:pt>
                <c:pt idx="2700">
                  <c:v>42698</c:v>
                </c:pt>
                <c:pt idx="2701">
                  <c:v>42699</c:v>
                </c:pt>
                <c:pt idx="2702">
                  <c:v>42702</c:v>
                </c:pt>
                <c:pt idx="2703">
                  <c:v>42703</c:v>
                </c:pt>
                <c:pt idx="2704">
                  <c:v>42704</c:v>
                </c:pt>
                <c:pt idx="2705">
                  <c:v>42705</c:v>
                </c:pt>
                <c:pt idx="2706">
                  <c:v>42706</c:v>
                </c:pt>
                <c:pt idx="2707">
                  <c:v>42709</c:v>
                </c:pt>
                <c:pt idx="2708">
                  <c:v>42710</c:v>
                </c:pt>
                <c:pt idx="2709">
                  <c:v>42711</c:v>
                </c:pt>
                <c:pt idx="2710">
                  <c:v>42712</c:v>
                </c:pt>
                <c:pt idx="2711">
                  <c:v>42713</c:v>
                </c:pt>
                <c:pt idx="2712">
                  <c:v>42716</c:v>
                </c:pt>
                <c:pt idx="2713">
                  <c:v>42717</c:v>
                </c:pt>
                <c:pt idx="2714">
                  <c:v>42718</c:v>
                </c:pt>
                <c:pt idx="2715">
                  <c:v>42719</c:v>
                </c:pt>
                <c:pt idx="2716">
                  <c:v>42720</c:v>
                </c:pt>
                <c:pt idx="2717">
                  <c:v>42723</c:v>
                </c:pt>
                <c:pt idx="2718">
                  <c:v>42724</c:v>
                </c:pt>
                <c:pt idx="2719">
                  <c:v>42725</c:v>
                </c:pt>
                <c:pt idx="2720">
                  <c:v>42726</c:v>
                </c:pt>
                <c:pt idx="2721">
                  <c:v>42727</c:v>
                </c:pt>
                <c:pt idx="2722">
                  <c:v>42730</c:v>
                </c:pt>
                <c:pt idx="2723">
                  <c:v>42731</c:v>
                </c:pt>
                <c:pt idx="2724">
                  <c:v>42732</c:v>
                </c:pt>
                <c:pt idx="2725">
                  <c:v>42733</c:v>
                </c:pt>
                <c:pt idx="2726">
                  <c:v>42734</c:v>
                </c:pt>
                <c:pt idx="2727">
                  <c:v>42737</c:v>
                </c:pt>
                <c:pt idx="2728">
                  <c:v>42738</c:v>
                </c:pt>
                <c:pt idx="2729">
                  <c:v>42739</c:v>
                </c:pt>
                <c:pt idx="2730">
                  <c:v>42740</c:v>
                </c:pt>
                <c:pt idx="2731">
                  <c:v>42741</c:v>
                </c:pt>
                <c:pt idx="2732">
                  <c:v>42744</c:v>
                </c:pt>
                <c:pt idx="2733">
                  <c:v>42745</c:v>
                </c:pt>
                <c:pt idx="2734">
                  <c:v>42746</c:v>
                </c:pt>
                <c:pt idx="2735">
                  <c:v>42747</c:v>
                </c:pt>
                <c:pt idx="2736">
                  <c:v>42748</c:v>
                </c:pt>
                <c:pt idx="2737">
                  <c:v>42751</c:v>
                </c:pt>
                <c:pt idx="2738">
                  <c:v>42752</c:v>
                </c:pt>
                <c:pt idx="2739">
                  <c:v>42753</c:v>
                </c:pt>
                <c:pt idx="2740">
                  <c:v>42754</c:v>
                </c:pt>
                <c:pt idx="2741">
                  <c:v>42755</c:v>
                </c:pt>
                <c:pt idx="2742">
                  <c:v>42758</c:v>
                </c:pt>
                <c:pt idx="2743">
                  <c:v>42759</c:v>
                </c:pt>
                <c:pt idx="2744">
                  <c:v>42760</c:v>
                </c:pt>
                <c:pt idx="2745">
                  <c:v>42762</c:v>
                </c:pt>
                <c:pt idx="2746">
                  <c:v>42765</c:v>
                </c:pt>
                <c:pt idx="2747">
                  <c:v>42766</c:v>
                </c:pt>
                <c:pt idx="2748">
                  <c:v>42767</c:v>
                </c:pt>
                <c:pt idx="2749">
                  <c:v>42768</c:v>
                </c:pt>
                <c:pt idx="2750">
                  <c:v>42769</c:v>
                </c:pt>
                <c:pt idx="2751">
                  <c:v>42772</c:v>
                </c:pt>
                <c:pt idx="2752">
                  <c:v>42773</c:v>
                </c:pt>
                <c:pt idx="2753">
                  <c:v>42774</c:v>
                </c:pt>
                <c:pt idx="2754">
                  <c:v>42775</c:v>
                </c:pt>
                <c:pt idx="2755">
                  <c:v>42776</c:v>
                </c:pt>
                <c:pt idx="2756">
                  <c:v>42779</c:v>
                </c:pt>
                <c:pt idx="2757">
                  <c:v>42780</c:v>
                </c:pt>
                <c:pt idx="2758">
                  <c:v>42781</c:v>
                </c:pt>
                <c:pt idx="2759">
                  <c:v>42782</c:v>
                </c:pt>
                <c:pt idx="2760">
                  <c:v>42783</c:v>
                </c:pt>
                <c:pt idx="2761">
                  <c:v>42786</c:v>
                </c:pt>
                <c:pt idx="2762">
                  <c:v>42787</c:v>
                </c:pt>
                <c:pt idx="2763">
                  <c:v>42788</c:v>
                </c:pt>
                <c:pt idx="2764">
                  <c:v>42789</c:v>
                </c:pt>
                <c:pt idx="2765">
                  <c:v>42793</c:v>
                </c:pt>
                <c:pt idx="2766">
                  <c:v>42794</c:v>
                </c:pt>
                <c:pt idx="2767">
                  <c:v>42795</c:v>
                </c:pt>
                <c:pt idx="2768">
                  <c:v>42796</c:v>
                </c:pt>
                <c:pt idx="2769">
                  <c:v>42797</c:v>
                </c:pt>
                <c:pt idx="2770">
                  <c:v>42800</c:v>
                </c:pt>
                <c:pt idx="2771">
                  <c:v>42801</c:v>
                </c:pt>
                <c:pt idx="2772">
                  <c:v>42802</c:v>
                </c:pt>
                <c:pt idx="2773">
                  <c:v>42803</c:v>
                </c:pt>
                <c:pt idx="2774">
                  <c:v>42804</c:v>
                </c:pt>
                <c:pt idx="2775">
                  <c:v>42808</c:v>
                </c:pt>
                <c:pt idx="2776">
                  <c:v>42809</c:v>
                </c:pt>
                <c:pt idx="2777">
                  <c:v>42810</c:v>
                </c:pt>
                <c:pt idx="2778">
                  <c:v>42811</c:v>
                </c:pt>
                <c:pt idx="2779">
                  <c:v>42814</c:v>
                </c:pt>
                <c:pt idx="2780">
                  <c:v>42815</c:v>
                </c:pt>
                <c:pt idx="2781">
                  <c:v>42816</c:v>
                </c:pt>
                <c:pt idx="2782">
                  <c:v>42817</c:v>
                </c:pt>
                <c:pt idx="2783">
                  <c:v>42818</c:v>
                </c:pt>
                <c:pt idx="2784">
                  <c:v>42821</c:v>
                </c:pt>
                <c:pt idx="2785">
                  <c:v>42822</c:v>
                </c:pt>
                <c:pt idx="2786">
                  <c:v>42823</c:v>
                </c:pt>
                <c:pt idx="2787">
                  <c:v>42824</c:v>
                </c:pt>
                <c:pt idx="2788">
                  <c:v>42825</c:v>
                </c:pt>
                <c:pt idx="2789">
                  <c:v>42828</c:v>
                </c:pt>
                <c:pt idx="2790">
                  <c:v>42830</c:v>
                </c:pt>
                <c:pt idx="2791">
                  <c:v>42831</c:v>
                </c:pt>
                <c:pt idx="2792">
                  <c:v>42832</c:v>
                </c:pt>
                <c:pt idx="2793">
                  <c:v>42835</c:v>
                </c:pt>
                <c:pt idx="2794">
                  <c:v>42836</c:v>
                </c:pt>
                <c:pt idx="2795">
                  <c:v>42837</c:v>
                </c:pt>
                <c:pt idx="2796">
                  <c:v>42838</c:v>
                </c:pt>
                <c:pt idx="2797">
                  <c:v>42842</c:v>
                </c:pt>
                <c:pt idx="2798">
                  <c:v>42843</c:v>
                </c:pt>
                <c:pt idx="2799">
                  <c:v>42844</c:v>
                </c:pt>
                <c:pt idx="2800">
                  <c:v>42845</c:v>
                </c:pt>
                <c:pt idx="2801">
                  <c:v>42846</c:v>
                </c:pt>
                <c:pt idx="2802">
                  <c:v>42849</c:v>
                </c:pt>
                <c:pt idx="2803">
                  <c:v>42850</c:v>
                </c:pt>
                <c:pt idx="2804">
                  <c:v>42851</c:v>
                </c:pt>
                <c:pt idx="2805">
                  <c:v>42852</c:v>
                </c:pt>
                <c:pt idx="2806">
                  <c:v>42853</c:v>
                </c:pt>
                <c:pt idx="2807">
                  <c:v>42857</c:v>
                </c:pt>
                <c:pt idx="2808">
                  <c:v>42858</c:v>
                </c:pt>
                <c:pt idx="2809">
                  <c:v>42859</c:v>
                </c:pt>
                <c:pt idx="2810">
                  <c:v>42860</c:v>
                </c:pt>
                <c:pt idx="2811">
                  <c:v>42863</c:v>
                </c:pt>
                <c:pt idx="2812">
                  <c:v>42864</c:v>
                </c:pt>
                <c:pt idx="2813">
                  <c:v>42865</c:v>
                </c:pt>
                <c:pt idx="2814">
                  <c:v>42866</c:v>
                </c:pt>
                <c:pt idx="2815">
                  <c:v>42867</c:v>
                </c:pt>
                <c:pt idx="2816">
                  <c:v>42870</c:v>
                </c:pt>
                <c:pt idx="2817">
                  <c:v>42871</c:v>
                </c:pt>
                <c:pt idx="2818">
                  <c:v>42872</c:v>
                </c:pt>
                <c:pt idx="2819">
                  <c:v>42873</c:v>
                </c:pt>
                <c:pt idx="2820">
                  <c:v>42874</c:v>
                </c:pt>
                <c:pt idx="2821">
                  <c:v>42877</c:v>
                </c:pt>
                <c:pt idx="2822">
                  <c:v>42878</c:v>
                </c:pt>
                <c:pt idx="2823">
                  <c:v>42879</c:v>
                </c:pt>
                <c:pt idx="2824">
                  <c:v>42880</c:v>
                </c:pt>
                <c:pt idx="2825">
                  <c:v>42881</c:v>
                </c:pt>
                <c:pt idx="2826">
                  <c:v>42884</c:v>
                </c:pt>
                <c:pt idx="2827">
                  <c:v>42885</c:v>
                </c:pt>
                <c:pt idx="2828">
                  <c:v>42886</c:v>
                </c:pt>
                <c:pt idx="2829">
                  <c:v>42887</c:v>
                </c:pt>
                <c:pt idx="2830">
                  <c:v>42888</c:v>
                </c:pt>
                <c:pt idx="2831">
                  <c:v>42891</c:v>
                </c:pt>
                <c:pt idx="2832">
                  <c:v>42892</c:v>
                </c:pt>
                <c:pt idx="2833">
                  <c:v>42893</c:v>
                </c:pt>
                <c:pt idx="2834">
                  <c:v>42894</c:v>
                </c:pt>
                <c:pt idx="2835">
                  <c:v>42895</c:v>
                </c:pt>
                <c:pt idx="2836">
                  <c:v>42898</c:v>
                </c:pt>
                <c:pt idx="2837">
                  <c:v>42899</c:v>
                </c:pt>
                <c:pt idx="2838">
                  <c:v>42900</c:v>
                </c:pt>
                <c:pt idx="2839">
                  <c:v>42901</c:v>
                </c:pt>
                <c:pt idx="2840">
                  <c:v>42902</c:v>
                </c:pt>
                <c:pt idx="2841">
                  <c:v>42905</c:v>
                </c:pt>
                <c:pt idx="2842">
                  <c:v>42906</c:v>
                </c:pt>
                <c:pt idx="2843">
                  <c:v>42907</c:v>
                </c:pt>
                <c:pt idx="2844">
                  <c:v>42908</c:v>
                </c:pt>
                <c:pt idx="2845">
                  <c:v>42909</c:v>
                </c:pt>
                <c:pt idx="2846">
                  <c:v>42913</c:v>
                </c:pt>
                <c:pt idx="2847">
                  <c:v>42914</c:v>
                </c:pt>
                <c:pt idx="2848">
                  <c:v>42915</c:v>
                </c:pt>
                <c:pt idx="2849">
                  <c:v>42916</c:v>
                </c:pt>
                <c:pt idx="2850">
                  <c:v>42919</c:v>
                </c:pt>
                <c:pt idx="2851">
                  <c:v>42920</c:v>
                </c:pt>
                <c:pt idx="2852">
                  <c:v>42921</c:v>
                </c:pt>
                <c:pt idx="2853">
                  <c:v>42922</c:v>
                </c:pt>
                <c:pt idx="2854">
                  <c:v>42923</c:v>
                </c:pt>
                <c:pt idx="2855">
                  <c:v>42926</c:v>
                </c:pt>
                <c:pt idx="2856">
                  <c:v>42927</c:v>
                </c:pt>
                <c:pt idx="2857">
                  <c:v>42928</c:v>
                </c:pt>
                <c:pt idx="2858">
                  <c:v>42929</c:v>
                </c:pt>
                <c:pt idx="2859">
                  <c:v>42930</c:v>
                </c:pt>
                <c:pt idx="2860">
                  <c:v>42933</c:v>
                </c:pt>
                <c:pt idx="2861">
                  <c:v>42934</c:v>
                </c:pt>
                <c:pt idx="2862">
                  <c:v>42935</c:v>
                </c:pt>
                <c:pt idx="2863">
                  <c:v>42936</c:v>
                </c:pt>
                <c:pt idx="2864">
                  <c:v>42937</c:v>
                </c:pt>
                <c:pt idx="2865">
                  <c:v>42940</c:v>
                </c:pt>
                <c:pt idx="2866">
                  <c:v>42941</c:v>
                </c:pt>
                <c:pt idx="2867">
                  <c:v>42942</c:v>
                </c:pt>
                <c:pt idx="2868">
                  <c:v>42943</c:v>
                </c:pt>
                <c:pt idx="2869">
                  <c:v>42944</c:v>
                </c:pt>
                <c:pt idx="2870">
                  <c:v>42947</c:v>
                </c:pt>
                <c:pt idx="2871">
                  <c:v>42948</c:v>
                </c:pt>
                <c:pt idx="2872">
                  <c:v>42949</c:v>
                </c:pt>
                <c:pt idx="2873">
                  <c:v>42950</c:v>
                </c:pt>
                <c:pt idx="2874">
                  <c:v>42951</c:v>
                </c:pt>
                <c:pt idx="2875">
                  <c:v>42954</c:v>
                </c:pt>
                <c:pt idx="2876">
                  <c:v>42955</c:v>
                </c:pt>
                <c:pt idx="2877">
                  <c:v>42956</c:v>
                </c:pt>
                <c:pt idx="2878">
                  <c:v>42957</c:v>
                </c:pt>
                <c:pt idx="2879">
                  <c:v>42958</c:v>
                </c:pt>
                <c:pt idx="2880">
                  <c:v>42961</c:v>
                </c:pt>
                <c:pt idx="2881">
                  <c:v>42963</c:v>
                </c:pt>
                <c:pt idx="2882">
                  <c:v>42964</c:v>
                </c:pt>
                <c:pt idx="2883">
                  <c:v>42965</c:v>
                </c:pt>
                <c:pt idx="2884">
                  <c:v>42968</c:v>
                </c:pt>
                <c:pt idx="2885">
                  <c:v>42969</c:v>
                </c:pt>
                <c:pt idx="2886">
                  <c:v>42970</c:v>
                </c:pt>
                <c:pt idx="2887">
                  <c:v>42971</c:v>
                </c:pt>
                <c:pt idx="2888">
                  <c:v>42975</c:v>
                </c:pt>
                <c:pt idx="2889">
                  <c:v>42976</c:v>
                </c:pt>
                <c:pt idx="2890">
                  <c:v>42977</c:v>
                </c:pt>
                <c:pt idx="2891">
                  <c:v>42978</c:v>
                </c:pt>
                <c:pt idx="2892">
                  <c:v>42979</c:v>
                </c:pt>
                <c:pt idx="2893">
                  <c:v>42982</c:v>
                </c:pt>
                <c:pt idx="2894">
                  <c:v>42983</c:v>
                </c:pt>
                <c:pt idx="2895">
                  <c:v>42984</c:v>
                </c:pt>
                <c:pt idx="2896">
                  <c:v>42985</c:v>
                </c:pt>
                <c:pt idx="2897">
                  <c:v>42986</c:v>
                </c:pt>
                <c:pt idx="2898">
                  <c:v>42989</c:v>
                </c:pt>
                <c:pt idx="2899">
                  <c:v>42990</c:v>
                </c:pt>
                <c:pt idx="2900">
                  <c:v>42991</c:v>
                </c:pt>
                <c:pt idx="2901">
                  <c:v>42992</c:v>
                </c:pt>
                <c:pt idx="2902">
                  <c:v>42993</c:v>
                </c:pt>
                <c:pt idx="2903">
                  <c:v>42996</c:v>
                </c:pt>
                <c:pt idx="2904">
                  <c:v>42997</c:v>
                </c:pt>
                <c:pt idx="2905">
                  <c:v>42998</c:v>
                </c:pt>
                <c:pt idx="2906">
                  <c:v>42999</c:v>
                </c:pt>
                <c:pt idx="2907">
                  <c:v>43000</c:v>
                </c:pt>
                <c:pt idx="2908">
                  <c:v>43003</c:v>
                </c:pt>
                <c:pt idx="2909">
                  <c:v>43004</c:v>
                </c:pt>
                <c:pt idx="2910">
                  <c:v>43005</c:v>
                </c:pt>
                <c:pt idx="2911">
                  <c:v>43006</c:v>
                </c:pt>
                <c:pt idx="2912">
                  <c:v>43007</c:v>
                </c:pt>
                <c:pt idx="2913">
                  <c:v>43011</c:v>
                </c:pt>
                <c:pt idx="2914">
                  <c:v>43012</c:v>
                </c:pt>
                <c:pt idx="2915">
                  <c:v>43013</c:v>
                </c:pt>
                <c:pt idx="2916">
                  <c:v>43014</c:v>
                </c:pt>
                <c:pt idx="2917">
                  <c:v>43017</c:v>
                </c:pt>
                <c:pt idx="2918">
                  <c:v>43018</c:v>
                </c:pt>
                <c:pt idx="2919">
                  <c:v>43019</c:v>
                </c:pt>
                <c:pt idx="2920">
                  <c:v>43020</c:v>
                </c:pt>
                <c:pt idx="2921">
                  <c:v>43021</c:v>
                </c:pt>
                <c:pt idx="2922">
                  <c:v>43024</c:v>
                </c:pt>
                <c:pt idx="2923">
                  <c:v>43025</c:v>
                </c:pt>
                <c:pt idx="2924">
                  <c:v>43026</c:v>
                </c:pt>
                <c:pt idx="2925">
                  <c:v>43027</c:v>
                </c:pt>
                <c:pt idx="2926">
                  <c:v>43031</c:v>
                </c:pt>
                <c:pt idx="2927">
                  <c:v>43032</c:v>
                </c:pt>
                <c:pt idx="2928">
                  <c:v>43033</c:v>
                </c:pt>
                <c:pt idx="2929">
                  <c:v>43034</c:v>
                </c:pt>
                <c:pt idx="2930">
                  <c:v>43035</c:v>
                </c:pt>
                <c:pt idx="2931">
                  <c:v>43038</c:v>
                </c:pt>
                <c:pt idx="2932">
                  <c:v>43039</c:v>
                </c:pt>
                <c:pt idx="2933">
                  <c:v>43040</c:v>
                </c:pt>
                <c:pt idx="2934">
                  <c:v>43041</c:v>
                </c:pt>
                <c:pt idx="2935">
                  <c:v>43042</c:v>
                </c:pt>
                <c:pt idx="2936">
                  <c:v>43045</c:v>
                </c:pt>
                <c:pt idx="2937">
                  <c:v>43046</c:v>
                </c:pt>
                <c:pt idx="2938">
                  <c:v>43047</c:v>
                </c:pt>
                <c:pt idx="2939">
                  <c:v>43048</c:v>
                </c:pt>
                <c:pt idx="2940">
                  <c:v>43049</c:v>
                </c:pt>
                <c:pt idx="2941">
                  <c:v>43052</c:v>
                </c:pt>
                <c:pt idx="2942">
                  <c:v>43053</c:v>
                </c:pt>
                <c:pt idx="2943">
                  <c:v>43054</c:v>
                </c:pt>
                <c:pt idx="2944">
                  <c:v>43055</c:v>
                </c:pt>
                <c:pt idx="2945">
                  <c:v>43056</c:v>
                </c:pt>
                <c:pt idx="2946">
                  <c:v>43059</c:v>
                </c:pt>
                <c:pt idx="2947">
                  <c:v>43060</c:v>
                </c:pt>
                <c:pt idx="2948">
                  <c:v>43061</c:v>
                </c:pt>
                <c:pt idx="2949">
                  <c:v>43062</c:v>
                </c:pt>
                <c:pt idx="2950">
                  <c:v>43063</c:v>
                </c:pt>
                <c:pt idx="2951">
                  <c:v>43066</c:v>
                </c:pt>
                <c:pt idx="2952">
                  <c:v>43067</c:v>
                </c:pt>
                <c:pt idx="2953">
                  <c:v>43068</c:v>
                </c:pt>
                <c:pt idx="2954">
                  <c:v>43069</c:v>
                </c:pt>
                <c:pt idx="2955">
                  <c:v>43070</c:v>
                </c:pt>
                <c:pt idx="2956">
                  <c:v>43073</c:v>
                </c:pt>
                <c:pt idx="2957">
                  <c:v>43074</c:v>
                </c:pt>
                <c:pt idx="2958">
                  <c:v>43075</c:v>
                </c:pt>
                <c:pt idx="2959">
                  <c:v>43076</c:v>
                </c:pt>
                <c:pt idx="2960">
                  <c:v>43077</c:v>
                </c:pt>
                <c:pt idx="2961">
                  <c:v>43080</c:v>
                </c:pt>
                <c:pt idx="2962">
                  <c:v>43081</c:v>
                </c:pt>
                <c:pt idx="2963">
                  <c:v>43082</c:v>
                </c:pt>
                <c:pt idx="2964">
                  <c:v>43083</c:v>
                </c:pt>
                <c:pt idx="2965">
                  <c:v>43084</c:v>
                </c:pt>
                <c:pt idx="2966">
                  <c:v>43087</c:v>
                </c:pt>
                <c:pt idx="2967">
                  <c:v>43088</c:v>
                </c:pt>
                <c:pt idx="2968">
                  <c:v>43089</c:v>
                </c:pt>
                <c:pt idx="2969">
                  <c:v>43090</c:v>
                </c:pt>
                <c:pt idx="2970">
                  <c:v>43091</c:v>
                </c:pt>
                <c:pt idx="2971">
                  <c:v>43095</c:v>
                </c:pt>
                <c:pt idx="2972">
                  <c:v>43096</c:v>
                </c:pt>
                <c:pt idx="2973">
                  <c:v>43097</c:v>
                </c:pt>
                <c:pt idx="2974">
                  <c:v>43098</c:v>
                </c:pt>
                <c:pt idx="2975">
                  <c:v>43101</c:v>
                </c:pt>
                <c:pt idx="2976">
                  <c:v>43102</c:v>
                </c:pt>
                <c:pt idx="2977">
                  <c:v>43103</c:v>
                </c:pt>
                <c:pt idx="2978">
                  <c:v>43104</c:v>
                </c:pt>
                <c:pt idx="2979">
                  <c:v>43105</c:v>
                </c:pt>
                <c:pt idx="2980">
                  <c:v>43108</c:v>
                </c:pt>
                <c:pt idx="2981">
                  <c:v>43109</c:v>
                </c:pt>
                <c:pt idx="2982">
                  <c:v>43110</c:v>
                </c:pt>
                <c:pt idx="2983">
                  <c:v>43111</c:v>
                </c:pt>
                <c:pt idx="2984">
                  <c:v>43112</c:v>
                </c:pt>
                <c:pt idx="2985">
                  <c:v>43115</c:v>
                </c:pt>
                <c:pt idx="2986">
                  <c:v>43116</c:v>
                </c:pt>
                <c:pt idx="2987">
                  <c:v>43117</c:v>
                </c:pt>
                <c:pt idx="2988">
                  <c:v>43118</c:v>
                </c:pt>
                <c:pt idx="2989">
                  <c:v>43119</c:v>
                </c:pt>
                <c:pt idx="2990">
                  <c:v>43122</c:v>
                </c:pt>
                <c:pt idx="2991">
                  <c:v>43123</c:v>
                </c:pt>
                <c:pt idx="2992">
                  <c:v>43124</c:v>
                </c:pt>
                <c:pt idx="2993">
                  <c:v>43125</c:v>
                </c:pt>
                <c:pt idx="2994">
                  <c:v>43129</c:v>
                </c:pt>
                <c:pt idx="2995">
                  <c:v>43130</c:v>
                </c:pt>
                <c:pt idx="2996">
                  <c:v>43131</c:v>
                </c:pt>
                <c:pt idx="2997">
                  <c:v>43132</c:v>
                </c:pt>
                <c:pt idx="2998">
                  <c:v>43133</c:v>
                </c:pt>
                <c:pt idx="2999">
                  <c:v>43136</c:v>
                </c:pt>
                <c:pt idx="3000">
                  <c:v>43137</c:v>
                </c:pt>
                <c:pt idx="3001">
                  <c:v>43138</c:v>
                </c:pt>
                <c:pt idx="3002">
                  <c:v>43139</c:v>
                </c:pt>
                <c:pt idx="3003">
                  <c:v>43140</c:v>
                </c:pt>
                <c:pt idx="3004">
                  <c:v>43143</c:v>
                </c:pt>
                <c:pt idx="3005">
                  <c:v>43145</c:v>
                </c:pt>
                <c:pt idx="3006">
                  <c:v>43146</c:v>
                </c:pt>
                <c:pt idx="3007">
                  <c:v>43147</c:v>
                </c:pt>
                <c:pt idx="3008">
                  <c:v>43150</c:v>
                </c:pt>
                <c:pt idx="3009">
                  <c:v>43151</c:v>
                </c:pt>
                <c:pt idx="3010">
                  <c:v>43152</c:v>
                </c:pt>
                <c:pt idx="3011">
                  <c:v>43153</c:v>
                </c:pt>
                <c:pt idx="3012">
                  <c:v>43154</c:v>
                </c:pt>
                <c:pt idx="3013">
                  <c:v>43157</c:v>
                </c:pt>
                <c:pt idx="3014">
                  <c:v>43158</c:v>
                </c:pt>
                <c:pt idx="3015">
                  <c:v>43159</c:v>
                </c:pt>
                <c:pt idx="3016">
                  <c:v>43160</c:v>
                </c:pt>
                <c:pt idx="3017">
                  <c:v>43164</c:v>
                </c:pt>
                <c:pt idx="3018">
                  <c:v>43165</c:v>
                </c:pt>
                <c:pt idx="3019">
                  <c:v>43166</c:v>
                </c:pt>
                <c:pt idx="3020">
                  <c:v>43167</c:v>
                </c:pt>
                <c:pt idx="3021">
                  <c:v>43168</c:v>
                </c:pt>
                <c:pt idx="3022">
                  <c:v>43171</c:v>
                </c:pt>
                <c:pt idx="3023">
                  <c:v>43172</c:v>
                </c:pt>
                <c:pt idx="3024">
                  <c:v>43173</c:v>
                </c:pt>
                <c:pt idx="3025">
                  <c:v>43174</c:v>
                </c:pt>
                <c:pt idx="3026">
                  <c:v>43175</c:v>
                </c:pt>
                <c:pt idx="3027">
                  <c:v>43178</c:v>
                </c:pt>
                <c:pt idx="3028">
                  <c:v>43179</c:v>
                </c:pt>
                <c:pt idx="3029">
                  <c:v>43180</c:v>
                </c:pt>
                <c:pt idx="3030">
                  <c:v>43181</c:v>
                </c:pt>
                <c:pt idx="3031">
                  <c:v>43182</c:v>
                </c:pt>
                <c:pt idx="3032">
                  <c:v>43185</c:v>
                </c:pt>
                <c:pt idx="3033">
                  <c:v>43186</c:v>
                </c:pt>
                <c:pt idx="3034">
                  <c:v>43187</c:v>
                </c:pt>
                <c:pt idx="3035">
                  <c:v>43192</c:v>
                </c:pt>
                <c:pt idx="3036">
                  <c:v>43193</c:v>
                </c:pt>
                <c:pt idx="3037">
                  <c:v>43194</c:v>
                </c:pt>
                <c:pt idx="3038">
                  <c:v>43195</c:v>
                </c:pt>
                <c:pt idx="3039">
                  <c:v>43196</c:v>
                </c:pt>
                <c:pt idx="3040">
                  <c:v>43199</c:v>
                </c:pt>
                <c:pt idx="3041">
                  <c:v>43200</c:v>
                </c:pt>
                <c:pt idx="3042">
                  <c:v>43201</c:v>
                </c:pt>
                <c:pt idx="3043">
                  <c:v>43202</c:v>
                </c:pt>
                <c:pt idx="3044">
                  <c:v>43203</c:v>
                </c:pt>
                <c:pt idx="3045">
                  <c:v>43206</c:v>
                </c:pt>
                <c:pt idx="3046">
                  <c:v>43207</c:v>
                </c:pt>
                <c:pt idx="3047">
                  <c:v>43208</c:v>
                </c:pt>
                <c:pt idx="3048">
                  <c:v>43209</c:v>
                </c:pt>
                <c:pt idx="3049">
                  <c:v>43210</c:v>
                </c:pt>
                <c:pt idx="3050">
                  <c:v>43213</c:v>
                </c:pt>
                <c:pt idx="3051">
                  <c:v>43214</c:v>
                </c:pt>
                <c:pt idx="3052">
                  <c:v>43215</c:v>
                </c:pt>
                <c:pt idx="3053">
                  <c:v>43216</c:v>
                </c:pt>
                <c:pt idx="3054">
                  <c:v>43217</c:v>
                </c:pt>
                <c:pt idx="3055">
                  <c:v>43220</c:v>
                </c:pt>
                <c:pt idx="3056">
                  <c:v>43222</c:v>
                </c:pt>
                <c:pt idx="3057">
                  <c:v>43223</c:v>
                </c:pt>
                <c:pt idx="3058">
                  <c:v>43224</c:v>
                </c:pt>
                <c:pt idx="3059">
                  <c:v>43227</c:v>
                </c:pt>
                <c:pt idx="3060">
                  <c:v>43228</c:v>
                </c:pt>
                <c:pt idx="3061">
                  <c:v>43229</c:v>
                </c:pt>
                <c:pt idx="3062">
                  <c:v>43230</c:v>
                </c:pt>
                <c:pt idx="3063">
                  <c:v>43231</c:v>
                </c:pt>
                <c:pt idx="3064">
                  <c:v>43234</c:v>
                </c:pt>
                <c:pt idx="3065">
                  <c:v>43235</c:v>
                </c:pt>
                <c:pt idx="3066">
                  <c:v>43236</c:v>
                </c:pt>
                <c:pt idx="3067">
                  <c:v>43237</c:v>
                </c:pt>
                <c:pt idx="3068">
                  <c:v>43238</c:v>
                </c:pt>
                <c:pt idx="3069">
                  <c:v>43241</c:v>
                </c:pt>
                <c:pt idx="3070">
                  <c:v>43242</c:v>
                </c:pt>
                <c:pt idx="3071">
                  <c:v>43243</c:v>
                </c:pt>
                <c:pt idx="3072">
                  <c:v>43244</c:v>
                </c:pt>
                <c:pt idx="3073">
                  <c:v>43245</c:v>
                </c:pt>
                <c:pt idx="3074">
                  <c:v>43248</c:v>
                </c:pt>
                <c:pt idx="3075">
                  <c:v>43249</c:v>
                </c:pt>
                <c:pt idx="3076">
                  <c:v>43250</c:v>
                </c:pt>
                <c:pt idx="3077">
                  <c:v>43251</c:v>
                </c:pt>
                <c:pt idx="3078">
                  <c:v>43252</c:v>
                </c:pt>
                <c:pt idx="3079">
                  <c:v>43255</c:v>
                </c:pt>
                <c:pt idx="3080">
                  <c:v>43256</c:v>
                </c:pt>
                <c:pt idx="3081">
                  <c:v>43257</c:v>
                </c:pt>
                <c:pt idx="3082">
                  <c:v>43258</c:v>
                </c:pt>
                <c:pt idx="3083">
                  <c:v>43259</c:v>
                </c:pt>
                <c:pt idx="3084">
                  <c:v>43262</c:v>
                </c:pt>
                <c:pt idx="3085">
                  <c:v>43263</c:v>
                </c:pt>
                <c:pt idx="3086">
                  <c:v>43264</c:v>
                </c:pt>
                <c:pt idx="3087">
                  <c:v>43265</c:v>
                </c:pt>
                <c:pt idx="3088">
                  <c:v>43266</c:v>
                </c:pt>
                <c:pt idx="3089">
                  <c:v>43269</c:v>
                </c:pt>
                <c:pt idx="3090">
                  <c:v>43270</c:v>
                </c:pt>
                <c:pt idx="3091">
                  <c:v>43271</c:v>
                </c:pt>
                <c:pt idx="3092">
                  <c:v>43272</c:v>
                </c:pt>
                <c:pt idx="3093">
                  <c:v>43273</c:v>
                </c:pt>
                <c:pt idx="3094">
                  <c:v>43276</c:v>
                </c:pt>
                <c:pt idx="3095">
                  <c:v>43277</c:v>
                </c:pt>
                <c:pt idx="3096">
                  <c:v>43278</c:v>
                </c:pt>
                <c:pt idx="3097">
                  <c:v>43279</c:v>
                </c:pt>
                <c:pt idx="3098">
                  <c:v>43280</c:v>
                </c:pt>
                <c:pt idx="3099">
                  <c:v>43283</c:v>
                </c:pt>
                <c:pt idx="3100">
                  <c:v>43284</c:v>
                </c:pt>
                <c:pt idx="3101">
                  <c:v>43285</c:v>
                </c:pt>
                <c:pt idx="3102">
                  <c:v>43286</c:v>
                </c:pt>
                <c:pt idx="3103">
                  <c:v>43287</c:v>
                </c:pt>
                <c:pt idx="3104">
                  <c:v>43290</c:v>
                </c:pt>
                <c:pt idx="3105">
                  <c:v>43291</c:v>
                </c:pt>
                <c:pt idx="3106">
                  <c:v>43292</c:v>
                </c:pt>
                <c:pt idx="3107">
                  <c:v>43293</c:v>
                </c:pt>
                <c:pt idx="3108">
                  <c:v>43294</c:v>
                </c:pt>
                <c:pt idx="3109">
                  <c:v>43297</c:v>
                </c:pt>
                <c:pt idx="3110">
                  <c:v>43298</c:v>
                </c:pt>
                <c:pt idx="3111">
                  <c:v>43299</c:v>
                </c:pt>
                <c:pt idx="3112">
                  <c:v>43300</c:v>
                </c:pt>
                <c:pt idx="3113">
                  <c:v>43301</c:v>
                </c:pt>
                <c:pt idx="3114">
                  <c:v>43304</c:v>
                </c:pt>
                <c:pt idx="3115">
                  <c:v>43305</c:v>
                </c:pt>
                <c:pt idx="3116">
                  <c:v>43306</c:v>
                </c:pt>
                <c:pt idx="3117">
                  <c:v>43307</c:v>
                </c:pt>
                <c:pt idx="3118">
                  <c:v>43308</c:v>
                </c:pt>
                <c:pt idx="3119">
                  <c:v>43311</c:v>
                </c:pt>
                <c:pt idx="3120">
                  <c:v>43312</c:v>
                </c:pt>
                <c:pt idx="3121">
                  <c:v>43313</c:v>
                </c:pt>
                <c:pt idx="3122">
                  <c:v>43314</c:v>
                </c:pt>
                <c:pt idx="3123">
                  <c:v>43315</c:v>
                </c:pt>
                <c:pt idx="3124">
                  <c:v>43318</c:v>
                </c:pt>
                <c:pt idx="3125">
                  <c:v>43319</c:v>
                </c:pt>
                <c:pt idx="3126">
                  <c:v>43320</c:v>
                </c:pt>
                <c:pt idx="3127">
                  <c:v>43321</c:v>
                </c:pt>
                <c:pt idx="3128">
                  <c:v>43322</c:v>
                </c:pt>
                <c:pt idx="3129">
                  <c:v>43325</c:v>
                </c:pt>
                <c:pt idx="3130">
                  <c:v>43326</c:v>
                </c:pt>
                <c:pt idx="3131">
                  <c:v>43328</c:v>
                </c:pt>
                <c:pt idx="3132">
                  <c:v>43329</c:v>
                </c:pt>
                <c:pt idx="3133">
                  <c:v>43332</c:v>
                </c:pt>
                <c:pt idx="3134">
                  <c:v>43333</c:v>
                </c:pt>
                <c:pt idx="3135">
                  <c:v>43335</c:v>
                </c:pt>
                <c:pt idx="3136">
                  <c:v>43336</c:v>
                </c:pt>
                <c:pt idx="3137">
                  <c:v>43339</c:v>
                </c:pt>
                <c:pt idx="3138">
                  <c:v>43340</c:v>
                </c:pt>
                <c:pt idx="3139">
                  <c:v>43341</c:v>
                </c:pt>
                <c:pt idx="3140">
                  <c:v>43342</c:v>
                </c:pt>
                <c:pt idx="3141">
                  <c:v>43343</c:v>
                </c:pt>
                <c:pt idx="3142">
                  <c:v>43346</c:v>
                </c:pt>
                <c:pt idx="3143">
                  <c:v>43347</c:v>
                </c:pt>
                <c:pt idx="3144">
                  <c:v>43348</c:v>
                </c:pt>
                <c:pt idx="3145">
                  <c:v>43349</c:v>
                </c:pt>
                <c:pt idx="3146">
                  <c:v>43350</c:v>
                </c:pt>
                <c:pt idx="3147">
                  <c:v>43353</c:v>
                </c:pt>
                <c:pt idx="3148">
                  <c:v>43354</c:v>
                </c:pt>
                <c:pt idx="3149">
                  <c:v>43355</c:v>
                </c:pt>
                <c:pt idx="3150">
                  <c:v>43357</c:v>
                </c:pt>
                <c:pt idx="3151">
                  <c:v>43360</c:v>
                </c:pt>
                <c:pt idx="3152">
                  <c:v>43361</c:v>
                </c:pt>
                <c:pt idx="3153">
                  <c:v>43362</c:v>
                </c:pt>
                <c:pt idx="3154">
                  <c:v>43364</c:v>
                </c:pt>
                <c:pt idx="3155">
                  <c:v>43367</c:v>
                </c:pt>
                <c:pt idx="3156">
                  <c:v>43368</c:v>
                </c:pt>
                <c:pt idx="3157">
                  <c:v>43369</c:v>
                </c:pt>
                <c:pt idx="3158">
                  <c:v>43370</c:v>
                </c:pt>
                <c:pt idx="3159">
                  <c:v>43371</c:v>
                </c:pt>
                <c:pt idx="3160">
                  <c:v>43374</c:v>
                </c:pt>
                <c:pt idx="3161">
                  <c:v>43376</c:v>
                </c:pt>
                <c:pt idx="3162">
                  <c:v>43377</c:v>
                </c:pt>
                <c:pt idx="3163">
                  <c:v>43378</c:v>
                </c:pt>
                <c:pt idx="3164">
                  <c:v>43381</c:v>
                </c:pt>
                <c:pt idx="3165">
                  <c:v>43382</c:v>
                </c:pt>
                <c:pt idx="3166">
                  <c:v>43383</c:v>
                </c:pt>
                <c:pt idx="3167">
                  <c:v>43384</c:v>
                </c:pt>
                <c:pt idx="3168">
                  <c:v>43385</c:v>
                </c:pt>
                <c:pt idx="3169">
                  <c:v>43388</c:v>
                </c:pt>
                <c:pt idx="3170">
                  <c:v>43389</c:v>
                </c:pt>
                <c:pt idx="3171">
                  <c:v>43390</c:v>
                </c:pt>
                <c:pt idx="3172">
                  <c:v>43392</c:v>
                </c:pt>
                <c:pt idx="3173">
                  <c:v>43395</c:v>
                </c:pt>
                <c:pt idx="3174">
                  <c:v>43396</c:v>
                </c:pt>
                <c:pt idx="3175">
                  <c:v>43397</c:v>
                </c:pt>
                <c:pt idx="3176">
                  <c:v>43398</c:v>
                </c:pt>
                <c:pt idx="3177">
                  <c:v>43399</c:v>
                </c:pt>
                <c:pt idx="3178">
                  <c:v>43402</c:v>
                </c:pt>
                <c:pt idx="3179">
                  <c:v>43403</c:v>
                </c:pt>
                <c:pt idx="3180">
                  <c:v>43404</c:v>
                </c:pt>
                <c:pt idx="3181">
                  <c:v>43405</c:v>
                </c:pt>
                <c:pt idx="3182">
                  <c:v>43406</c:v>
                </c:pt>
                <c:pt idx="3183">
                  <c:v>43409</c:v>
                </c:pt>
                <c:pt idx="3184">
                  <c:v>43410</c:v>
                </c:pt>
                <c:pt idx="3185">
                  <c:v>43411</c:v>
                </c:pt>
                <c:pt idx="3186">
                  <c:v>43413</c:v>
                </c:pt>
                <c:pt idx="3187">
                  <c:v>43416</c:v>
                </c:pt>
                <c:pt idx="3188">
                  <c:v>43417</c:v>
                </c:pt>
                <c:pt idx="3189">
                  <c:v>43418</c:v>
                </c:pt>
                <c:pt idx="3190">
                  <c:v>43419</c:v>
                </c:pt>
                <c:pt idx="3191">
                  <c:v>43420</c:v>
                </c:pt>
                <c:pt idx="3192">
                  <c:v>43423</c:v>
                </c:pt>
                <c:pt idx="3193">
                  <c:v>43424</c:v>
                </c:pt>
                <c:pt idx="3194">
                  <c:v>43425</c:v>
                </c:pt>
                <c:pt idx="3195">
                  <c:v>43426</c:v>
                </c:pt>
                <c:pt idx="3196">
                  <c:v>43430</c:v>
                </c:pt>
                <c:pt idx="3197">
                  <c:v>43431</c:v>
                </c:pt>
                <c:pt idx="3198">
                  <c:v>43432</c:v>
                </c:pt>
                <c:pt idx="3199">
                  <c:v>43433</c:v>
                </c:pt>
                <c:pt idx="3200">
                  <c:v>43434</c:v>
                </c:pt>
                <c:pt idx="3201">
                  <c:v>43437</c:v>
                </c:pt>
                <c:pt idx="3202">
                  <c:v>43438</c:v>
                </c:pt>
                <c:pt idx="3203">
                  <c:v>43439</c:v>
                </c:pt>
                <c:pt idx="3204">
                  <c:v>43440</c:v>
                </c:pt>
                <c:pt idx="3205">
                  <c:v>43441</c:v>
                </c:pt>
                <c:pt idx="3206">
                  <c:v>43444</c:v>
                </c:pt>
                <c:pt idx="3207">
                  <c:v>43445</c:v>
                </c:pt>
                <c:pt idx="3208">
                  <c:v>43446</c:v>
                </c:pt>
                <c:pt idx="3209">
                  <c:v>43447</c:v>
                </c:pt>
                <c:pt idx="3210">
                  <c:v>43448</c:v>
                </c:pt>
                <c:pt idx="3211">
                  <c:v>43451</c:v>
                </c:pt>
                <c:pt idx="3212">
                  <c:v>43452</c:v>
                </c:pt>
                <c:pt idx="3213">
                  <c:v>43453</c:v>
                </c:pt>
                <c:pt idx="3214">
                  <c:v>43454</c:v>
                </c:pt>
                <c:pt idx="3215">
                  <c:v>43455</c:v>
                </c:pt>
                <c:pt idx="3216">
                  <c:v>43458</c:v>
                </c:pt>
                <c:pt idx="3217">
                  <c:v>43460</c:v>
                </c:pt>
                <c:pt idx="3218">
                  <c:v>43461</c:v>
                </c:pt>
                <c:pt idx="3219">
                  <c:v>43462</c:v>
                </c:pt>
                <c:pt idx="3220">
                  <c:v>43465</c:v>
                </c:pt>
                <c:pt idx="3221">
                  <c:v>43466</c:v>
                </c:pt>
                <c:pt idx="3222">
                  <c:v>43467</c:v>
                </c:pt>
                <c:pt idx="3223">
                  <c:v>43468</c:v>
                </c:pt>
                <c:pt idx="3224">
                  <c:v>43469</c:v>
                </c:pt>
                <c:pt idx="3225">
                  <c:v>43472</c:v>
                </c:pt>
                <c:pt idx="3226">
                  <c:v>43473</c:v>
                </c:pt>
                <c:pt idx="3227">
                  <c:v>43474</c:v>
                </c:pt>
                <c:pt idx="3228">
                  <c:v>43475</c:v>
                </c:pt>
                <c:pt idx="3229">
                  <c:v>43476</c:v>
                </c:pt>
                <c:pt idx="3230">
                  <c:v>43479</c:v>
                </c:pt>
                <c:pt idx="3231">
                  <c:v>43480</c:v>
                </c:pt>
                <c:pt idx="3232">
                  <c:v>43481</c:v>
                </c:pt>
                <c:pt idx="3233">
                  <c:v>43482</c:v>
                </c:pt>
                <c:pt idx="3234">
                  <c:v>43483</c:v>
                </c:pt>
                <c:pt idx="3235">
                  <c:v>43486</c:v>
                </c:pt>
                <c:pt idx="3236">
                  <c:v>43487</c:v>
                </c:pt>
                <c:pt idx="3237">
                  <c:v>43488</c:v>
                </c:pt>
                <c:pt idx="3238">
                  <c:v>43489</c:v>
                </c:pt>
                <c:pt idx="3239">
                  <c:v>43490</c:v>
                </c:pt>
                <c:pt idx="3240">
                  <c:v>43493</c:v>
                </c:pt>
                <c:pt idx="3241">
                  <c:v>43494</c:v>
                </c:pt>
                <c:pt idx="3242">
                  <c:v>43495</c:v>
                </c:pt>
                <c:pt idx="3243">
                  <c:v>43496</c:v>
                </c:pt>
                <c:pt idx="3244">
                  <c:v>43497</c:v>
                </c:pt>
                <c:pt idx="3245">
                  <c:v>43500</c:v>
                </c:pt>
                <c:pt idx="3246">
                  <c:v>43501</c:v>
                </c:pt>
                <c:pt idx="3247">
                  <c:v>43502</c:v>
                </c:pt>
                <c:pt idx="3248">
                  <c:v>43503</c:v>
                </c:pt>
                <c:pt idx="3249">
                  <c:v>43504</c:v>
                </c:pt>
                <c:pt idx="3250">
                  <c:v>43507</c:v>
                </c:pt>
                <c:pt idx="3251">
                  <c:v>43508</c:v>
                </c:pt>
                <c:pt idx="3252">
                  <c:v>43509</c:v>
                </c:pt>
                <c:pt idx="3253">
                  <c:v>43510</c:v>
                </c:pt>
                <c:pt idx="3254">
                  <c:v>43511</c:v>
                </c:pt>
                <c:pt idx="3255">
                  <c:v>43514</c:v>
                </c:pt>
                <c:pt idx="3256">
                  <c:v>43515</c:v>
                </c:pt>
                <c:pt idx="3257">
                  <c:v>43516</c:v>
                </c:pt>
                <c:pt idx="3258">
                  <c:v>43517</c:v>
                </c:pt>
                <c:pt idx="3259">
                  <c:v>43518</c:v>
                </c:pt>
                <c:pt idx="3260">
                  <c:v>43521</c:v>
                </c:pt>
                <c:pt idx="3261">
                  <c:v>43522</c:v>
                </c:pt>
                <c:pt idx="3262">
                  <c:v>43523</c:v>
                </c:pt>
                <c:pt idx="3263">
                  <c:v>43524</c:v>
                </c:pt>
                <c:pt idx="3264">
                  <c:v>43525</c:v>
                </c:pt>
                <c:pt idx="3265">
                  <c:v>43529</c:v>
                </c:pt>
                <c:pt idx="3266">
                  <c:v>43530</c:v>
                </c:pt>
                <c:pt idx="3267">
                  <c:v>43531</c:v>
                </c:pt>
                <c:pt idx="3268">
                  <c:v>43532</c:v>
                </c:pt>
                <c:pt idx="3269">
                  <c:v>43535</c:v>
                </c:pt>
                <c:pt idx="3270">
                  <c:v>43536</c:v>
                </c:pt>
                <c:pt idx="3271">
                  <c:v>43537</c:v>
                </c:pt>
                <c:pt idx="3272">
                  <c:v>43538</c:v>
                </c:pt>
                <c:pt idx="3273">
                  <c:v>43539</c:v>
                </c:pt>
                <c:pt idx="3274">
                  <c:v>43542</c:v>
                </c:pt>
                <c:pt idx="3275">
                  <c:v>43543</c:v>
                </c:pt>
                <c:pt idx="3276">
                  <c:v>43544</c:v>
                </c:pt>
                <c:pt idx="3277">
                  <c:v>43546</c:v>
                </c:pt>
                <c:pt idx="3278">
                  <c:v>43549</c:v>
                </c:pt>
                <c:pt idx="3279">
                  <c:v>43550</c:v>
                </c:pt>
                <c:pt idx="3280">
                  <c:v>43551</c:v>
                </c:pt>
                <c:pt idx="3281">
                  <c:v>43552</c:v>
                </c:pt>
                <c:pt idx="3282">
                  <c:v>43553</c:v>
                </c:pt>
                <c:pt idx="3283">
                  <c:v>43556</c:v>
                </c:pt>
                <c:pt idx="3284">
                  <c:v>43557</c:v>
                </c:pt>
                <c:pt idx="3285">
                  <c:v>43558</c:v>
                </c:pt>
                <c:pt idx="3286">
                  <c:v>43559</c:v>
                </c:pt>
                <c:pt idx="3287">
                  <c:v>43560</c:v>
                </c:pt>
                <c:pt idx="3288">
                  <c:v>43563</c:v>
                </c:pt>
                <c:pt idx="3289">
                  <c:v>43564</c:v>
                </c:pt>
                <c:pt idx="3290">
                  <c:v>43565</c:v>
                </c:pt>
                <c:pt idx="3291">
                  <c:v>43566</c:v>
                </c:pt>
                <c:pt idx="3292">
                  <c:v>43567</c:v>
                </c:pt>
                <c:pt idx="3293">
                  <c:v>43570</c:v>
                </c:pt>
                <c:pt idx="3294">
                  <c:v>43571</c:v>
                </c:pt>
                <c:pt idx="3295">
                  <c:v>43573</c:v>
                </c:pt>
                <c:pt idx="3296">
                  <c:v>43577</c:v>
                </c:pt>
                <c:pt idx="3297">
                  <c:v>43578</c:v>
                </c:pt>
                <c:pt idx="3298">
                  <c:v>43579</c:v>
                </c:pt>
                <c:pt idx="3299">
                  <c:v>43580</c:v>
                </c:pt>
                <c:pt idx="3300">
                  <c:v>43581</c:v>
                </c:pt>
                <c:pt idx="3301">
                  <c:v>43585</c:v>
                </c:pt>
                <c:pt idx="3302">
                  <c:v>43587</c:v>
                </c:pt>
                <c:pt idx="3303">
                  <c:v>43588</c:v>
                </c:pt>
                <c:pt idx="3304">
                  <c:v>43591</c:v>
                </c:pt>
                <c:pt idx="3305">
                  <c:v>43592</c:v>
                </c:pt>
                <c:pt idx="3306">
                  <c:v>43593</c:v>
                </c:pt>
                <c:pt idx="3307">
                  <c:v>43594</c:v>
                </c:pt>
                <c:pt idx="3308">
                  <c:v>43595</c:v>
                </c:pt>
                <c:pt idx="3309">
                  <c:v>43598</c:v>
                </c:pt>
                <c:pt idx="3310">
                  <c:v>43599</c:v>
                </c:pt>
                <c:pt idx="3311">
                  <c:v>43600</c:v>
                </c:pt>
                <c:pt idx="3312">
                  <c:v>43601</c:v>
                </c:pt>
                <c:pt idx="3313">
                  <c:v>43602</c:v>
                </c:pt>
                <c:pt idx="3314">
                  <c:v>43605</c:v>
                </c:pt>
                <c:pt idx="3315">
                  <c:v>43606</c:v>
                </c:pt>
                <c:pt idx="3316">
                  <c:v>43607</c:v>
                </c:pt>
                <c:pt idx="3317">
                  <c:v>43608</c:v>
                </c:pt>
                <c:pt idx="3318">
                  <c:v>43609</c:v>
                </c:pt>
                <c:pt idx="3319">
                  <c:v>43612</c:v>
                </c:pt>
                <c:pt idx="3320">
                  <c:v>43613</c:v>
                </c:pt>
                <c:pt idx="3321">
                  <c:v>43614</c:v>
                </c:pt>
                <c:pt idx="3322">
                  <c:v>43615</c:v>
                </c:pt>
                <c:pt idx="3323">
                  <c:v>43616</c:v>
                </c:pt>
                <c:pt idx="3324">
                  <c:v>43619</c:v>
                </c:pt>
                <c:pt idx="3325">
                  <c:v>43620</c:v>
                </c:pt>
                <c:pt idx="3326">
                  <c:v>43622</c:v>
                </c:pt>
                <c:pt idx="3327">
                  <c:v>43623</c:v>
                </c:pt>
                <c:pt idx="3328">
                  <c:v>43626</c:v>
                </c:pt>
                <c:pt idx="3329">
                  <c:v>43627</c:v>
                </c:pt>
                <c:pt idx="3330">
                  <c:v>43628</c:v>
                </c:pt>
                <c:pt idx="3331">
                  <c:v>43629</c:v>
                </c:pt>
                <c:pt idx="3332">
                  <c:v>43630</c:v>
                </c:pt>
                <c:pt idx="3333">
                  <c:v>43633</c:v>
                </c:pt>
                <c:pt idx="3334">
                  <c:v>43634</c:v>
                </c:pt>
                <c:pt idx="3335">
                  <c:v>43635</c:v>
                </c:pt>
                <c:pt idx="3336">
                  <c:v>43636</c:v>
                </c:pt>
                <c:pt idx="3337">
                  <c:v>43637</c:v>
                </c:pt>
                <c:pt idx="3338">
                  <c:v>43640</c:v>
                </c:pt>
                <c:pt idx="3339">
                  <c:v>43641</c:v>
                </c:pt>
                <c:pt idx="3340">
                  <c:v>43642</c:v>
                </c:pt>
                <c:pt idx="3341">
                  <c:v>43643</c:v>
                </c:pt>
                <c:pt idx="3342">
                  <c:v>43644</c:v>
                </c:pt>
                <c:pt idx="3343">
                  <c:v>43647</c:v>
                </c:pt>
                <c:pt idx="3344">
                  <c:v>43648</c:v>
                </c:pt>
                <c:pt idx="3345">
                  <c:v>43649</c:v>
                </c:pt>
                <c:pt idx="3346">
                  <c:v>43650</c:v>
                </c:pt>
                <c:pt idx="3347">
                  <c:v>43651</c:v>
                </c:pt>
                <c:pt idx="3348">
                  <c:v>43654</c:v>
                </c:pt>
                <c:pt idx="3349">
                  <c:v>43655</c:v>
                </c:pt>
                <c:pt idx="3350">
                  <c:v>43656</c:v>
                </c:pt>
                <c:pt idx="3351">
                  <c:v>43657</c:v>
                </c:pt>
                <c:pt idx="3352">
                  <c:v>43658</c:v>
                </c:pt>
                <c:pt idx="3353">
                  <c:v>43661</c:v>
                </c:pt>
                <c:pt idx="3354">
                  <c:v>43662</c:v>
                </c:pt>
                <c:pt idx="3355">
                  <c:v>43663</c:v>
                </c:pt>
                <c:pt idx="3356">
                  <c:v>43664</c:v>
                </c:pt>
                <c:pt idx="3357">
                  <c:v>43665</c:v>
                </c:pt>
                <c:pt idx="3358">
                  <c:v>43668</c:v>
                </c:pt>
                <c:pt idx="3359">
                  <c:v>43669</c:v>
                </c:pt>
                <c:pt idx="3360">
                  <c:v>43670</c:v>
                </c:pt>
                <c:pt idx="3361">
                  <c:v>43671</c:v>
                </c:pt>
                <c:pt idx="3362">
                  <c:v>43672</c:v>
                </c:pt>
                <c:pt idx="3363">
                  <c:v>43675</c:v>
                </c:pt>
                <c:pt idx="3364">
                  <c:v>43676</c:v>
                </c:pt>
                <c:pt idx="3365">
                  <c:v>43677</c:v>
                </c:pt>
                <c:pt idx="3366">
                  <c:v>43678</c:v>
                </c:pt>
                <c:pt idx="3367">
                  <c:v>43679</c:v>
                </c:pt>
                <c:pt idx="3368">
                  <c:v>43682</c:v>
                </c:pt>
                <c:pt idx="3369">
                  <c:v>43683</c:v>
                </c:pt>
                <c:pt idx="3370">
                  <c:v>43684</c:v>
                </c:pt>
                <c:pt idx="3371">
                  <c:v>43685</c:v>
                </c:pt>
                <c:pt idx="3372">
                  <c:v>43686</c:v>
                </c:pt>
                <c:pt idx="3373">
                  <c:v>43690</c:v>
                </c:pt>
                <c:pt idx="3374">
                  <c:v>43691</c:v>
                </c:pt>
                <c:pt idx="3375">
                  <c:v>43693</c:v>
                </c:pt>
                <c:pt idx="3376">
                  <c:v>43696</c:v>
                </c:pt>
                <c:pt idx="3377">
                  <c:v>43697</c:v>
                </c:pt>
                <c:pt idx="3378">
                  <c:v>43698</c:v>
                </c:pt>
                <c:pt idx="3379">
                  <c:v>43699</c:v>
                </c:pt>
                <c:pt idx="3380">
                  <c:v>43700</c:v>
                </c:pt>
                <c:pt idx="3381">
                  <c:v>43703</c:v>
                </c:pt>
                <c:pt idx="3382">
                  <c:v>43704</c:v>
                </c:pt>
                <c:pt idx="3383">
                  <c:v>43705</c:v>
                </c:pt>
                <c:pt idx="3384">
                  <c:v>43706</c:v>
                </c:pt>
                <c:pt idx="3385">
                  <c:v>43707</c:v>
                </c:pt>
                <c:pt idx="3386">
                  <c:v>43711</c:v>
                </c:pt>
                <c:pt idx="3387">
                  <c:v>43712</c:v>
                </c:pt>
                <c:pt idx="3388">
                  <c:v>43713</c:v>
                </c:pt>
                <c:pt idx="3389">
                  <c:v>43714</c:v>
                </c:pt>
                <c:pt idx="3390">
                  <c:v>43717</c:v>
                </c:pt>
                <c:pt idx="3391">
                  <c:v>43719</c:v>
                </c:pt>
                <c:pt idx="3392">
                  <c:v>43720</c:v>
                </c:pt>
                <c:pt idx="3393">
                  <c:v>43721</c:v>
                </c:pt>
                <c:pt idx="3394">
                  <c:v>43724</c:v>
                </c:pt>
                <c:pt idx="3395">
                  <c:v>43725</c:v>
                </c:pt>
                <c:pt idx="3396">
                  <c:v>43726</c:v>
                </c:pt>
                <c:pt idx="3397">
                  <c:v>43727</c:v>
                </c:pt>
                <c:pt idx="3398">
                  <c:v>43728</c:v>
                </c:pt>
                <c:pt idx="3399">
                  <c:v>43731</c:v>
                </c:pt>
                <c:pt idx="3400">
                  <c:v>43732</c:v>
                </c:pt>
                <c:pt idx="3401">
                  <c:v>43733</c:v>
                </c:pt>
                <c:pt idx="3402">
                  <c:v>43734</c:v>
                </c:pt>
                <c:pt idx="3403">
                  <c:v>43735</c:v>
                </c:pt>
                <c:pt idx="3404">
                  <c:v>43738</c:v>
                </c:pt>
                <c:pt idx="3405">
                  <c:v>43739</c:v>
                </c:pt>
                <c:pt idx="3406">
                  <c:v>43741</c:v>
                </c:pt>
                <c:pt idx="3407">
                  <c:v>43742</c:v>
                </c:pt>
                <c:pt idx="3408">
                  <c:v>43745</c:v>
                </c:pt>
                <c:pt idx="3409">
                  <c:v>43747</c:v>
                </c:pt>
                <c:pt idx="3410">
                  <c:v>43748</c:v>
                </c:pt>
                <c:pt idx="3411">
                  <c:v>43749</c:v>
                </c:pt>
                <c:pt idx="3412">
                  <c:v>43752</c:v>
                </c:pt>
                <c:pt idx="3413">
                  <c:v>43753</c:v>
                </c:pt>
                <c:pt idx="3414">
                  <c:v>43754</c:v>
                </c:pt>
                <c:pt idx="3415">
                  <c:v>43755</c:v>
                </c:pt>
                <c:pt idx="3416">
                  <c:v>43756</c:v>
                </c:pt>
                <c:pt idx="3417">
                  <c:v>43760</c:v>
                </c:pt>
                <c:pt idx="3418">
                  <c:v>43761</c:v>
                </c:pt>
                <c:pt idx="3419">
                  <c:v>43762</c:v>
                </c:pt>
                <c:pt idx="3420">
                  <c:v>43763</c:v>
                </c:pt>
                <c:pt idx="3421">
                  <c:v>43765</c:v>
                </c:pt>
                <c:pt idx="3422">
                  <c:v>43767</c:v>
                </c:pt>
                <c:pt idx="3423">
                  <c:v>43768</c:v>
                </c:pt>
                <c:pt idx="3424">
                  <c:v>43769</c:v>
                </c:pt>
                <c:pt idx="3425">
                  <c:v>43770</c:v>
                </c:pt>
                <c:pt idx="3426">
                  <c:v>43773</c:v>
                </c:pt>
                <c:pt idx="3427">
                  <c:v>43774</c:v>
                </c:pt>
                <c:pt idx="3428">
                  <c:v>43775</c:v>
                </c:pt>
                <c:pt idx="3429">
                  <c:v>43776</c:v>
                </c:pt>
                <c:pt idx="3430">
                  <c:v>43777</c:v>
                </c:pt>
                <c:pt idx="3431">
                  <c:v>43780</c:v>
                </c:pt>
                <c:pt idx="3432">
                  <c:v>43782</c:v>
                </c:pt>
                <c:pt idx="3433">
                  <c:v>43783</c:v>
                </c:pt>
                <c:pt idx="3434">
                  <c:v>43784</c:v>
                </c:pt>
                <c:pt idx="3435">
                  <c:v>43787</c:v>
                </c:pt>
                <c:pt idx="3436">
                  <c:v>43788</c:v>
                </c:pt>
                <c:pt idx="3437">
                  <c:v>43789</c:v>
                </c:pt>
                <c:pt idx="3438">
                  <c:v>43790</c:v>
                </c:pt>
                <c:pt idx="3439">
                  <c:v>43791</c:v>
                </c:pt>
                <c:pt idx="3440">
                  <c:v>43794</c:v>
                </c:pt>
                <c:pt idx="3441">
                  <c:v>43795</c:v>
                </c:pt>
                <c:pt idx="3442">
                  <c:v>43796</c:v>
                </c:pt>
                <c:pt idx="3443">
                  <c:v>43797</c:v>
                </c:pt>
                <c:pt idx="3444">
                  <c:v>43798</c:v>
                </c:pt>
                <c:pt idx="3445">
                  <c:v>43801</c:v>
                </c:pt>
                <c:pt idx="3446">
                  <c:v>43802</c:v>
                </c:pt>
                <c:pt idx="3447">
                  <c:v>43803</c:v>
                </c:pt>
                <c:pt idx="3448">
                  <c:v>43804</c:v>
                </c:pt>
                <c:pt idx="3449">
                  <c:v>43805</c:v>
                </c:pt>
                <c:pt idx="3450">
                  <c:v>43808</c:v>
                </c:pt>
                <c:pt idx="3451">
                  <c:v>43809</c:v>
                </c:pt>
                <c:pt idx="3452">
                  <c:v>43810</c:v>
                </c:pt>
                <c:pt idx="3453">
                  <c:v>43811</c:v>
                </c:pt>
                <c:pt idx="3454">
                  <c:v>43812</c:v>
                </c:pt>
                <c:pt idx="3455">
                  <c:v>43815</c:v>
                </c:pt>
                <c:pt idx="3456">
                  <c:v>43816</c:v>
                </c:pt>
                <c:pt idx="3457">
                  <c:v>43817</c:v>
                </c:pt>
                <c:pt idx="3458">
                  <c:v>43818</c:v>
                </c:pt>
                <c:pt idx="3459">
                  <c:v>43819</c:v>
                </c:pt>
                <c:pt idx="3460">
                  <c:v>43822</c:v>
                </c:pt>
                <c:pt idx="3461">
                  <c:v>43823</c:v>
                </c:pt>
                <c:pt idx="3462">
                  <c:v>43825</c:v>
                </c:pt>
                <c:pt idx="3463">
                  <c:v>43826</c:v>
                </c:pt>
                <c:pt idx="3464">
                  <c:v>43829</c:v>
                </c:pt>
                <c:pt idx="3465">
                  <c:v>43830</c:v>
                </c:pt>
                <c:pt idx="3466">
                  <c:v>43831</c:v>
                </c:pt>
                <c:pt idx="3467">
                  <c:v>43832</c:v>
                </c:pt>
                <c:pt idx="3468">
                  <c:v>43833</c:v>
                </c:pt>
                <c:pt idx="3469">
                  <c:v>43836</c:v>
                </c:pt>
                <c:pt idx="3470">
                  <c:v>43837</c:v>
                </c:pt>
                <c:pt idx="3471">
                  <c:v>43838</c:v>
                </c:pt>
                <c:pt idx="3472">
                  <c:v>43839</c:v>
                </c:pt>
                <c:pt idx="3473">
                  <c:v>43840</c:v>
                </c:pt>
                <c:pt idx="3474">
                  <c:v>43843</c:v>
                </c:pt>
                <c:pt idx="3475">
                  <c:v>43844</c:v>
                </c:pt>
                <c:pt idx="3476">
                  <c:v>43845</c:v>
                </c:pt>
                <c:pt idx="3477">
                  <c:v>43846</c:v>
                </c:pt>
                <c:pt idx="3478">
                  <c:v>43847</c:v>
                </c:pt>
                <c:pt idx="3479">
                  <c:v>43850</c:v>
                </c:pt>
                <c:pt idx="3480">
                  <c:v>43851</c:v>
                </c:pt>
                <c:pt idx="3481">
                  <c:v>43852</c:v>
                </c:pt>
                <c:pt idx="3482">
                  <c:v>43853</c:v>
                </c:pt>
                <c:pt idx="3483">
                  <c:v>43854</c:v>
                </c:pt>
                <c:pt idx="3484">
                  <c:v>43857</c:v>
                </c:pt>
                <c:pt idx="3485">
                  <c:v>43858</c:v>
                </c:pt>
                <c:pt idx="3486">
                  <c:v>43859</c:v>
                </c:pt>
                <c:pt idx="3487">
                  <c:v>43860</c:v>
                </c:pt>
                <c:pt idx="3488">
                  <c:v>43861</c:v>
                </c:pt>
                <c:pt idx="3489">
                  <c:v>43862</c:v>
                </c:pt>
                <c:pt idx="3490">
                  <c:v>43864</c:v>
                </c:pt>
                <c:pt idx="3491">
                  <c:v>43865</c:v>
                </c:pt>
                <c:pt idx="3492">
                  <c:v>43866</c:v>
                </c:pt>
                <c:pt idx="3493">
                  <c:v>43867</c:v>
                </c:pt>
                <c:pt idx="3494">
                  <c:v>43868</c:v>
                </c:pt>
                <c:pt idx="3495">
                  <c:v>43871</c:v>
                </c:pt>
                <c:pt idx="3496">
                  <c:v>43872</c:v>
                </c:pt>
                <c:pt idx="3497">
                  <c:v>43873</c:v>
                </c:pt>
                <c:pt idx="3498">
                  <c:v>43874</c:v>
                </c:pt>
                <c:pt idx="3499">
                  <c:v>43875</c:v>
                </c:pt>
                <c:pt idx="3500">
                  <c:v>43878</c:v>
                </c:pt>
                <c:pt idx="3501">
                  <c:v>43879</c:v>
                </c:pt>
                <c:pt idx="3502">
                  <c:v>43880</c:v>
                </c:pt>
                <c:pt idx="3503">
                  <c:v>43881</c:v>
                </c:pt>
                <c:pt idx="3504">
                  <c:v>43885</c:v>
                </c:pt>
                <c:pt idx="3505">
                  <c:v>43886</c:v>
                </c:pt>
                <c:pt idx="3506">
                  <c:v>43887</c:v>
                </c:pt>
                <c:pt idx="3507">
                  <c:v>43888</c:v>
                </c:pt>
                <c:pt idx="3508">
                  <c:v>43889</c:v>
                </c:pt>
              </c:numCache>
            </c:numRef>
          </c:cat>
          <c:val>
            <c:numRef>
              <c:f>Sheet5!$L$3:$L$3519</c:f>
              <c:numCache>
                <c:formatCode>#,##0.00</c:formatCode>
                <c:ptCount val="3517"/>
                <c:pt idx="0">
                  <c:v>100</c:v>
                </c:pt>
                <c:pt idx="1">
                  <c:v>101.84749768226217</c:v>
                </c:pt>
                <c:pt idx="2">
                  <c:v>102.12854532518764</c:v>
                </c:pt>
                <c:pt idx="3">
                  <c:v>102.11558735265265</c:v>
                </c:pt>
                <c:pt idx="4">
                  <c:v>102.42362907651052</c:v>
                </c:pt>
                <c:pt idx="5">
                  <c:v>102.91421140718599</c:v>
                </c:pt>
                <c:pt idx="6">
                  <c:v>102.09573337903545</c:v>
                </c:pt>
                <c:pt idx="7">
                  <c:v>102.05399121319272</c:v>
                </c:pt>
                <c:pt idx="8">
                  <c:v>102.27828415694606</c:v>
                </c:pt>
                <c:pt idx="9">
                  <c:v>101.48855980882414</c:v>
                </c:pt>
                <c:pt idx="10">
                  <c:v>100.15805878586644</c:v>
                </c:pt>
                <c:pt idx="11">
                  <c:v>99.582049444734608</c:v>
                </c:pt>
                <c:pt idx="12">
                  <c:v>102.07952065672714</c:v>
                </c:pt>
                <c:pt idx="13">
                  <c:v>102.71110485023829</c:v>
                </c:pt>
                <c:pt idx="14">
                  <c:v>102.62725435920333</c:v>
                </c:pt>
                <c:pt idx="15">
                  <c:v>103.09880657479796</c:v>
                </c:pt>
                <c:pt idx="16">
                  <c:v>102.50905608696691</c:v>
                </c:pt>
                <c:pt idx="17">
                  <c:v>103.00388993453376</c:v>
                </c:pt>
                <c:pt idx="18">
                  <c:v>101.21060417818332</c:v>
                </c:pt>
                <c:pt idx="19">
                  <c:v>100.89138442307272</c:v>
                </c:pt>
                <c:pt idx="20">
                  <c:v>99.498992298956907</c:v>
                </c:pt>
                <c:pt idx="21">
                  <c:v>99.541304046009955</c:v>
                </c:pt>
                <c:pt idx="22">
                  <c:v>99.801389066176696</c:v>
                </c:pt>
                <c:pt idx="23">
                  <c:v>100.79332491505866</c:v>
                </c:pt>
                <c:pt idx="24">
                  <c:v>101.02491053252282</c:v>
                </c:pt>
                <c:pt idx="25">
                  <c:v>101.36541838536949</c:v>
                </c:pt>
                <c:pt idx="26">
                  <c:v>102.40246303189095</c:v>
                </c:pt>
                <c:pt idx="27">
                  <c:v>103.42608183559751</c:v>
                </c:pt>
                <c:pt idx="28">
                  <c:v>102.80907281841496</c:v>
                </c:pt>
                <c:pt idx="29">
                  <c:v>102.80156655175027</c:v>
                </c:pt>
                <c:pt idx="30">
                  <c:v>103.39433785421467</c:v>
                </c:pt>
                <c:pt idx="31">
                  <c:v>101.88356437818769</c:v>
                </c:pt>
                <c:pt idx="32">
                  <c:v>101.05814966458279</c:v>
                </c:pt>
                <c:pt idx="33">
                  <c:v>101.78980724253022</c:v>
                </c:pt>
                <c:pt idx="34">
                  <c:v>101.54388038387739</c:v>
                </c:pt>
                <c:pt idx="35">
                  <c:v>101.35673227191197</c:v>
                </c:pt>
                <c:pt idx="36">
                  <c:v>101.64423855891886</c:v>
                </c:pt>
                <c:pt idx="37">
                  <c:v>102.47125013413128</c:v>
                </c:pt>
                <c:pt idx="38">
                  <c:v>102.16187599708496</c:v>
                </c:pt>
                <c:pt idx="39">
                  <c:v>103.17653406782186</c:v>
                </c:pt>
                <c:pt idx="40">
                  <c:v>103.18073472924804</c:v>
                </c:pt>
                <c:pt idx="41">
                  <c:v>103.48507417523878</c:v>
                </c:pt>
                <c:pt idx="42">
                  <c:v>104.6060506815395</c:v>
                </c:pt>
                <c:pt idx="43">
                  <c:v>104.89811361822905</c:v>
                </c:pt>
                <c:pt idx="44">
                  <c:v>103.66595689389058</c:v>
                </c:pt>
                <c:pt idx="45">
                  <c:v>104.00357615631343</c:v>
                </c:pt>
                <c:pt idx="46">
                  <c:v>105.01103309317686</c:v>
                </c:pt>
                <c:pt idx="47">
                  <c:v>105.16363000208</c:v>
                </c:pt>
                <c:pt idx="48">
                  <c:v>104.80610591057473</c:v>
                </c:pt>
                <c:pt idx="49">
                  <c:v>105.08096952893091</c:v>
                </c:pt>
                <c:pt idx="50">
                  <c:v>104.33469609028269</c:v>
                </c:pt>
                <c:pt idx="51">
                  <c:v>104.99370155063399</c:v>
                </c:pt>
                <c:pt idx="52">
                  <c:v>104.77073084897606</c:v>
                </c:pt>
                <c:pt idx="53">
                  <c:v>103.75781203514927</c:v>
                </c:pt>
                <c:pt idx="54">
                  <c:v>104.13398991129282</c:v>
                </c:pt>
                <c:pt idx="55">
                  <c:v>104.9363670991585</c:v>
                </c:pt>
                <c:pt idx="56">
                  <c:v>106.44366206136525</c:v>
                </c:pt>
                <c:pt idx="57">
                  <c:v>105.49408881500156</c:v>
                </c:pt>
                <c:pt idx="58">
                  <c:v>106.81602577761821</c:v>
                </c:pt>
                <c:pt idx="59">
                  <c:v>107.96129085410227</c:v>
                </c:pt>
                <c:pt idx="60">
                  <c:v>109.71189870405018</c:v>
                </c:pt>
                <c:pt idx="61">
                  <c:v>113.47050408445669</c:v>
                </c:pt>
                <c:pt idx="62">
                  <c:v>113.91031231866849</c:v>
                </c:pt>
                <c:pt idx="63">
                  <c:v>116.05330059597519</c:v>
                </c:pt>
                <c:pt idx="64">
                  <c:v>114.16607462429255</c:v>
                </c:pt>
                <c:pt idx="65">
                  <c:v>115.54281343621733</c:v>
                </c:pt>
                <c:pt idx="66">
                  <c:v>114.09706375800529</c:v>
                </c:pt>
                <c:pt idx="67">
                  <c:v>111.5838375228913</c:v>
                </c:pt>
                <c:pt idx="68">
                  <c:v>113.74558129576675</c:v>
                </c:pt>
                <c:pt idx="69">
                  <c:v>114.98574267032895</c:v>
                </c:pt>
                <c:pt idx="70">
                  <c:v>115.02391478251405</c:v>
                </c:pt>
                <c:pt idx="71">
                  <c:v>115.73844423977945</c:v>
                </c:pt>
                <c:pt idx="72">
                  <c:v>115.24104727676612</c:v>
                </c:pt>
                <c:pt idx="73">
                  <c:v>116.19275645266856</c:v>
                </c:pt>
                <c:pt idx="74">
                  <c:v>114.9440920443236</c:v>
                </c:pt>
                <c:pt idx="75">
                  <c:v>116.40166053264996</c:v>
                </c:pt>
                <c:pt idx="76">
                  <c:v>117.21053704896923</c:v>
                </c:pt>
                <c:pt idx="77">
                  <c:v>116.62944216131659</c:v>
                </c:pt>
                <c:pt idx="78">
                  <c:v>119.36202836005873</c:v>
                </c:pt>
                <c:pt idx="79">
                  <c:v>120.75161326249506</c:v>
                </c:pt>
                <c:pt idx="80">
                  <c:v>122.10843707424439</c:v>
                </c:pt>
                <c:pt idx="81">
                  <c:v>122.33972773001037</c:v>
                </c:pt>
                <c:pt idx="82">
                  <c:v>122.52318373520168</c:v>
                </c:pt>
                <c:pt idx="83">
                  <c:v>124.19044964876673</c:v>
                </c:pt>
                <c:pt idx="84">
                  <c:v>124.71638669885479</c:v>
                </c:pt>
                <c:pt idx="85">
                  <c:v>126.42711369298658</c:v>
                </c:pt>
                <c:pt idx="86">
                  <c:v>125.35977953138722</c:v>
                </c:pt>
                <c:pt idx="87">
                  <c:v>124.24801803538217</c:v>
                </c:pt>
                <c:pt idx="88">
                  <c:v>120.05375422672485</c:v>
                </c:pt>
                <c:pt idx="89">
                  <c:v>118.62136936476948</c:v>
                </c:pt>
                <c:pt idx="90">
                  <c:v>122.52926604884057</c:v>
                </c:pt>
                <c:pt idx="91">
                  <c:v>114.43772417724756</c:v>
                </c:pt>
                <c:pt idx="92">
                  <c:v>109.63088594797384</c:v>
                </c:pt>
                <c:pt idx="93">
                  <c:v>102.01469010967998</c:v>
                </c:pt>
                <c:pt idx="94">
                  <c:v>106.15905453587521</c:v>
                </c:pt>
                <c:pt idx="95">
                  <c:v>106.31075638859068</c:v>
                </c:pt>
                <c:pt idx="96">
                  <c:v>105.93275788679269</c:v>
                </c:pt>
                <c:pt idx="97">
                  <c:v>108.68624568173531</c:v>
                </c:pt>
                <c:pt idx="98">
                  <c:v>109.35318459465906</c:v>
                </c:pt>
                <c:pt idx="99">
                  <c:v>108.78684796300976</c:v>
                </c:pt>
                <c:pt idx="100">
                  <c:v>105.169742828998</c:v>
                </c:pt>
                <c:pt idx="101">
                  <c:v>102.01608354942668</c:v>
                </c:pt>
                <c:pt idx="102">
                  <c:v>100.8993483889243</c:v>
                </c:pt>
                <c:pt idx="103">
                  <c:v>99.540734464799627</c:v>
                </c:pt>
                <c:pt idx="104">
                  <c:v>96.173136414191319</c:v>
                </c:pt>
                <c:pt idx="105">
                  <c:v>89.932540225401596</c:v>
                </c:pt>
                <c:pt idx="106">
                  <c:v>82.490483671072951</c:v>
                </c:pt>
                <c:pt idx="107">
                  <c:v>88.190191303003473</c:v>
                </c:pt>
                <c:pt idx="108">
                  <c:v>86.719990317119425</c:v>
                </c:pt>
                <c:pt idx="109">
                  <c:v>81.442525441717862</c:v>
                </c:pt>
                <c:pt idx="110">
                  <c:v>78.778899253797761</c:v>
                </c:pt>
                <c:pt idx="111">
                  <c:v>82.802044593123227</c:v>
                </c:pt>
                <c:pt idx="112">
                  <c:v>86.76423457185038</c:v>
                </c:pt>
                <c:pt idx="113">
                  <c:v>88.477972209522477</c:v>
                </c:pt>
                <c:pt idx="114">
                  <c:v>89.508588725241651</c:v>
                </c:pt>
                <c:pt idx="115">
                  <c:v>92.212899285328149</c:v>
                </c:pt>
                <c:pt idx="116">
                  <c:v>94.572063974141003</c:v>
                </c:pt>
                <c:pt idx="117">
                  <c:v>94.566195253456016</c:v>
                </c:pt>
                <c:pt idx="118">
                  <c:v>95.638726843599613</c:v>
                </c:pt>
                <c:pt idx="119">
                  <c:v>91.35846644327556</c:v>
                </c:pt>
                <c:pt idx="120">
                  <c:v>90.19878892795154</c:v>
                </c:pt>
                <c:pt idx="121">
                  <c:v>89.528869884766607</c:v>
                </c:pt>
                <c:pt idx="122">
                  <c:v>89.81607103898223</c:v>
                </c:pt>
                <c:pt idx="123">
                  <c:v>92.392520788442795</c:v>
                </c:pt>
                <c:pt idx="124">
                  <c:v>92.631755067874252</c:v>
                </c:pt>
                <c:pt idx="125">
                  <c:v>92.068093433694898</c:v>
                </c:pt>
                <c:pt idx="126">
                  <c:v>92.510373243515801</c:v>
                </c:pt>
                <c:pt idx="127">
                  <c:v>92.031487669838185</c:v>
                </c:pt>
                <c:pt idx="128">
                  <c:v>90.402668487970402</c:v>
                </c:pt>
                <c:pt idx="129">
                  <c:v>90.563646377539783</c:v>
                </c:pt>
                <c:pt idx="130">
                  <c:v>90.768003978931603</c:v>
                </c:pt>
                <c:pt idx="131">
                  <c:v>91.425056589418901</c:v>
                </c:pt>
                <c:pt idx="132">
                  <c:v>91.700835606148829</c:v>
                </c:pt>
                <c:pt idx="133">
                  <c:v>91.124388908016186</c:v>
                </c:pt>
                <c:pt idx="134">
                  <c:v>89.410814007832755</c:v>
                </c:pt>
                <c:pt idx="135">
                  <c:v>87.791870957308362</c:v>
                </c:pt>
                <c:pt idx="136">
                  <c:v>85.025252281249038</c:v>
                </c:pt>
                <c:pt idx="137">
                  <c:v>86.247288768011103</c:v>
                </c:pt>
                <c:pt idx="138">
                  <c:v>84.131701415358449</c:v>
                </c:pt>
                <c:pt idx="139">
                  <c:v>83.48151429267422</c:v>
                </c:pt>
                <c:pt idx="140">
                  <c:v>85.210437372257431</c:v>
                </c:pt>
                <c:pt idx="141">
                  <c:v>86.946205597457634</c:v>
                </c:pt>
                <c:pt idx="142">
                  <c:v>87.992272003506983</c:v>
                </c:pt>
                <c:pt idx="143">
                  <c:v>88.917709246082978</c:v>
                </c:pt>
                <c:pt idx="144">
                  <c:v>89.856897806451215</c:v>
                </c:pt>
                <c:pt idx="145">
                  <c:v>89.567326787556894</c:v>
                </c:pt>
                <c:pt idx="146">
                  <c:v>90.79811041433473</c:v>
                </c:pt>
                <c:pt idx="147">
                  <c:v>91.52948320167701</c:v>
                </c:pt>
                <c:pt idx="148">
                  <c:v>91.138648780460514</c:v>
                </c:pt>
                <c:pt idx="149">
                  <c:v>91.129515138909156</c:v>
                </c:pt>
                <c:pt idx="150">
                  <c:v>92.368333929189859</c:v>
                </c:pt>
                <c:pt idx="151">
                  <c:v>93.871590967459113</c:v>
                </c:pt>
                <c:pt idx="152">
                  <c:v>95.304006342693626</c:v>
                </c:pt>
                <c:pt idx="153">
                  <c:v>97.070684519647244</c:v>
                </c:pt>
                <c:pt idx="154">
                  <c:v>99.203776323424478</c:v>
                </c:pt>
                <c:pt idx="155">
                  <c:v>100.84306156003208</c:v>
                </c:pt>
                <c:pt idx="156">
                  <c:v>99.497761596698865</c:v>
                </c:pt>
                <c:pt idx="157">
                  <c:v>100.4316205043133</c:v>
                </c:pt>
                <c:pt idx="158">
                  <c:v>101.26180546055473</c:v>
                </c:pt>
                <c:pt idx="159">
                  <c:v>101.39934915175627</c:v>
                </c:pt>
                <c:pt idx="160">
                  <c:v>100.344993304878</c:v>
                </c:pt>
                <c:pt idx="161">
                  <c:v>100.70040180903061</c:v>
                </c:pt>
                <c:pt idx="162">
                  <c:v>101.86721943166984</c:v>
                </c:pt>
                <c:pt idx="163">
                  <c:v>102.25217496110828</c:v>
                </c:pt>
                <c:pt idx="164">
                  <c:v>102.15495965381668</c:v>
                </c:pt>
                <c:pt idx="165">
                  <c:v>101.79039716592663</c:v>
                </c:pt>
                <c:pt idx="166">
                  <c:v>100.83282944043223</c:v>
                </c:pt>
                <c:pt idx="167">
                  <c:v>101.41168668761573</c:v>
                </c:pt>
                <c:pt idx="168">
                  <c:v>102.90774259201152</c:v>
                </c:pt>
                <c:pt idx="169">
                  <c:v>103.32618135974292</c:v>
                </c:pt>
                <c:pt idx="170">
                  <c:v>104.39089137933753</c:v>
                </c:pt>
                <c:pt idx="171">
                  <c:v>104.45719673487572</c:v>
                </c:pt>
                <c:pt idx="172">
                  <c:v>105.4189142663311</c:v>
                </c:pt>
                <c:pt idx="173">
                  <c:v>102.11194610134375</c:v>
                </c:pt>
                <c:pt idx="174">
                  <c:v>103.02193345358955</c:v>
                </c:pt>
                <c:pt idx="175">
                  <c:v>104.93493297503963</c:v>
                </c:pt>
                <c:pt idx="176">
                  <c:v>105.3814337884728</c:v>
                </c:pt>
                <c:pt idx="177">
                  <c:v>105.49638748202894</c:v>
                </c:pt>
                <c:pt idx="178">
                  <c:v>106.56870547921868</c:v>
                </c:pt>
                <c:pt idx="179">
                  <c:v>105.301285575305</c:v>
                </c:pt>
                <c:pt idx="180">
                  <c:v>105.7771605054423</c:v>
                </c:pt>
                <c:pt idx="181">
                  <c:v>106.25803961335608</c:v>
                </c:pt>
                <c:pt idx="182">
                  <c:v>105.63108326717884</c:v>
                </c:pt>
                <c:pt idx="183">
                  <c:v>105.67360860718577</c:v>
                </c:pt>
                <c:pt idx="184">
                  <c:v>105.97306592851653</c:v>
                </c:pt>
                <c:pt idx="185">
                  <c:v>105.16339606694002</c:v>
                </c:pt>
                <c:pt idx="186">
                  <c:v>105.95338486348105</c:v>
                </c:pt>
                <c:pt idx="187">
                  <c:v>107.29608102699561</c:v>
                </c:pt>
                <c:pt idx="188">
                  <c:v>107.80800231087233</c:v>
                </c:pt>
                <c:pt idx="189">
                  <c:v>107.04151891035046</c:v>
                </c:pt>
                <c:pt idx="190">
                  <c:v>108.91259318628306</c:v>
                </c:pt>
                <c:pt idx="191">
                  <c:v>109.62634964047729</c:v>
                </c:pt>
                <c:pt idx="192">
                  <c:v>110.75618516881727</c:v>
                </c:pt>
                <c:pt idx="193">
                  <c:v>110.86548373464228</c:v>
                </c:pt>
                <c:pt idx="194">
                  <c:v>109.35394742663719</c:v>
                </c:pt>
                <c:pt idx="195">
                  <c:v>110.24626759026972</c:v>
                </c:pt>
                <c:pt idx="196">
                  <c:v>110.60079120932771</c:v>
                </c:pt>
                <c:pt idx="197">
                  <c:v>111.08760006448473</c:v>
                </c:pt>
                <c:pt idx="198">
                  <c:v>110.39021907008748</c:v>
                </c:pt>
                <c:pt idx="199">
                  <c:v>110.85871995776962</c:v>
                </c:pt>
                <c:pt idx="200">
                  <c:v>110.87121006002469</c:v>
                </c:pt>
                <c:pt idx="201">
                  <c:v>111.4150278916799</c:v>
                </c:pt>
                <c:pt idx="202">
                  <c:v>112.88487288930749</c:v>
                </c:pt>
                <c:pt idx="203">
                  <c:v>112.14109136845445</c:v>
                </c:pt>
                <c:pt idx="204">
                  <c:v>112.93422303274532</c:v>
                </c:pt>
                <c:pt idx="205">
                  <c:v>113.21647086464969</c:v>
                </c:pt>
                <c:pt idx="206">
                  <c:v>112.74980077371505</c:v>
                </c:pt>
                <c:pt idx="207">
                  <c:v>111.63645258719552</c:v>
                </c:pt>
                <c:pt idx="208">
                  <c:v>112.65329744293636</c:v>
                </c:pt>
                <c:pt idx="209">
                  <c:v>113.06580646342449</c:v>
                </c:pt>
                <c:pt idx="210">
                  <c:v>113.61918512253879</c:v>
                </c:pt>
                <c:pt idx="211">
                  <c:v>114.82981981400121</c:v>
                </c:pt>
                <c:pt idx="212">
                  <c:v>114.88773401778009</c:v>
                </c:pt>
                <c:pt idx="213">
                  <c:v>113.53051353340211</c:v>
                </c:pt>
                <c:pt idx="214">
                  <c:v>114.46704743848652</c:v>
                </c:pt>
                <c:pt idx="215">
                  <c:v>114.94467179662696</c:v>
                </c:pt>
                <c:pt idx="216">
                  <c:v>115.77559924266042</c:v>
                </c:pt>
                <c:pt idx="217">
                  <c:v>114.561791170169</c:v>
                </c:pt>
                <c:pt idx="218">
                  <c:v>114.25974022011262</c:v>
                </c:pt>
                <c:pt idx="219">
                  <c:v>113.77562670461162</c:v>
                </c:pt>
                <c:pt idx="220">
                  <c:v>111.88581727529639</c:v>
                </c:pt>
                <c:pt idx="221">
                  <c:v>110.67780672583869</c:v>
                </c:pt>
                <c:pt idx="222">
                  <c:v>112.62071943192412</c:v>
                </c:pt>
                <c:pt idx="223">
                  <c:v>113.58880406762353</c:v>
                </c:pt>
                <c:pt idx="224">
                  <c:v>113.7029542448294</c:v>
                </c:pt>
                <c:pt idx="225">
                  <c:v>114.10805870958326</c:v>
                </c:pt>
                <c:pt idx="226">
                  <c:v>114.78242252042737</c:v>
                </c:pt>
                <c:pt idx="227">
                  <c:v>113.71628854780694</c:v>
                </c:pt>
                <c:pt idx="228">
                  <c:v>115.20863200324254</c:v>
                </c:pt>
                <c:pt idx="229">
                  <c:v>115.36602966806129</c:v>
                </c:pt>
                <c:pt idx="230">
                  <c:v>116.52181165475039</c:v>
                </c:pt>
                <c:pt idx="231">
                  <c:v>117.42314340681779</c:v>
                </c:pt>
                <c:pt idx="232">
                  <c:v>117.41553542922266</c:v>
                </c:pt>
                <c:pt idx="233">
                  <c:v>116.10811261637637</c:v>
                </c:pt>
                <c:pt idx="234">
                  <c:v>116.42929539244399</c:v>
                </c:pt>
                <c:pt idx="235">
                  <c:v>115.63964224197335</c:v>
                </c:pt>
                <c:pt idx="236">
                  <c:v>112.51688274306242</c:v>
                </c:pt>
                <c:pt idx="237">
                  <c:v>107.7481861126947</c:v>
                </c:pt>
                <c:pt idx="238">
                  <c:v>109.93329288628668</c:v>
                </c:pt>
                <c:pt idx="239">
                  <c:v>112.9822611051808</c:v>
                </c:pt>
                <c:pt idx="240">
                  <c:v>114.08086120679002</c:v>
                </c:pt>
                <c:pt idx="241">
                  <c:v>114.14588500460498</c:v>
                </c:pt>
                <c:pt idx="242">
                  <c:v>113.18963952120596</c:v>
                </c:pt>
                <c:pt idx="243">
                  <c:v>113.05371303379803</c:v>
                </c:pt>
                <c:pt idx="244">
                  <c:v>114.0049645105136</c:v>
                </c:pt>
                <c:pt idx="245">
                  <c:v>114.96278651333404</c:v>
                </c:pt>
                <c:pt idx="246">
                  <c:v>116.12272847707716</c:v>
                </c:pt>
                <c:pt idx="247">
                  <c:v>116.79852641204013</c:v>
                </c:pt>
                <c:pt idx="248">
                  <c:v>116.95960601253995</c:v>
                </c:pt>
                <c:pt idx="249">
                  <c:v>117.99059885870165</c:v>
                </c:pt>
                <c:pt idx="250">
                  <c:v>119.79453374946667</c:v>
                </c:pt>
                <c:pt idx="251">
                  <c:v>121.5823169444816</c:v>
                </c:pt>
                <c:pt idx="252">
                  <c:v>122.51922718000851</c:v>
                </c:pt>
                <c:pt idx="253">
                  <c:v>122.88364727259598</c:v>
                </c:pt>
                <c:pt idx="254">
                  <c:v>123.02694780245906</c:v>
                </c:pt>
                <c:pt idx="255">
                  <c:v>122.25963037230778</c:v>
                </c:pt>
                <c:pt idx="256">
                  <c:v>120.91286577157656</c:v>
                </c:pt>
                <c:pt idx="257">
                  <c:v>123.17302504072252</c:v>
                </c:pt>
                <c:pt idx="258">
                  <c:v>124.66670090934659</c:v>
                </c:pt>
                <c:pt idx="259">
                  <c:v>126.83299116081159</c:v>
                </c:pt>
                <c:pt idx="260">
                  <c:v>127.3732897942744</c:v>
                </c:pt>
                <c:pt idx="261">
                  <c:v>128.670032959427</c:v>
                </c:pt>
                <c:pt idx="262">
                  <c:v>128.63730238201913</c:v>
                </c:pt>
                <c:pt idx="263">
                  <c:v>128.23167919152016</c:v>
                </c:pt>
                <c:pt idx="264">
                  <c:v>128.66150958345813</c:v>
                </c:pt>
                <c:pt idx="265">
                  <c:v>127.43047167935426</c:v>
                </c:pt>
                <c:pt idx="266">
                  <c:v>128.01210563493811</c:v>
                </c:pt>
                <c:pt idx="267">
                  <c:v>128.82433861196111</c:v>
                </c:pt>
                <c:pt idx="268">
                  <c:v>128.82943432957495</c:v>
                </c:pt>
                <c:pt idx="269">
                  <c:v>127.56920538844167</c:v>
                </c:pt>
                <c:pt idx="270">
                  <c:v>127.89805716866266</c:v>
                </c:pt>
                <c:pt idx="271">
                  <c:v>128.73841321794566</c:v>
                </c:pt>
                <c:pt idx="272">
                  <c:v>130.20974319515733</c:v>
                </c:pt>
                <c:pt idx="273">
                  <c:v>130.30683644933245</c:v>
                </c:pt>
                <c:pt idx="274">
                  <c:v>130.94362824248088</c:v>
                </c:pt>
                <c:pt idx="275">
                  <c:v>130.3013745723691</c:v>
                </c:pt>
                <c:pt idx="276">
                  <c:v>128.13292804917927</c:v>
                </c:pt>
                <c:pt idx="277">
                  <c:v>122.64189056209021</c:v>
                </c:pt>
                <c:pt idx="278">
                  <c:v>122.27046258639707</c:v>
                </c:pt>
                <c:pt idx="279">
                  <c:v>122.28659393996105</c:v>
                </c:pt>
                <c:pt idx="280">
                  <c:v>125.74224314303049</c:v>
                </c:pt>
                <c:pt idx="281">
                  <c:v>125.9534662322254</c:v>
                </c:pt>
                <c:pt idx="282">
                  <c:v>124.65351917276467</c:v>
                </c:pt>
                <c:pt idx="283">
                  <c:v>124.77926439603795</c:v>
                </c:pt>
                <c:pt idx="284">
                  <c:v>123.89630163800366</c:v>
                </c:pt>
                <c:pt idx="285">
                  <c:v>120.28681465268005</c:v>
                </c:pt>
                <c:pt idx="286">
                  <c:v>120.51798325532953</c:v>
                </c:pt>
                <c:pt idx="287">
                  <c:v>120.6376359938709</c:v>
                </c:pt>
                <c:pt idx="288">
                  <c:v>116.91889112709443</c:v>
                </c:pt>
                <c:pt idx="289">
                  <c:v>117.04031363582504</c:v>
                </c:pt>
                <c:pt idx="290">
                  <c:v>115.98500170620086</c:v>
                </c:pt>
                <c:pt idx="291">
                  <c:v>109.68676593314439</c:v>
                </c:pt>
                <c:pt idx="292">
                  <c:v>109.91972464816919</c:v>
                </c:pt>
                <c:pt idx="293">
                  <c:v>107.2267853701032</c:v>
                </c:pt>
                <c:pt idx="294">
                  <c:v>109.90974680589537</c:v>
                </c:pt>
                <c:pt idx="295">
                  <c:v>109.69797447767624</c:v>
                </c:pt>
                <c:pt idx="296">
                  <c:v>110.94783907500012</c:v>
                </c:pt>
                <c:pt idx="297">
                  <c:v>112.71094719829613</c:v>
                </c:pt>
                <c:pt idx="298">
                  <c:v>110.33423737398651</c:v>
                </c:pt>
                <c:pt idx="299">
                  <c:v>111.19318618134957</c:v>
                </c:pt>
                <c:pt idx="300">
                  <c:v>109.81325364620972</c:v>
                </c:pt>
                <c:pt idx="301">
                  <c:v>110.60064881402513</c:v>
                </c:pt>
                <c:pt idx="302">
                  <c:v>111.32841086333764</c:v>
                </c:pt>
                <c:pt idx="303">
                  <c:v>111.68482630570136</c:v>
                </c:pt>
                <c:pt idx="304">
                  <c:v>112.70074559197542</c:v>
                </c:pt>
                <c:pt idx="305">
                  <c:v>112.66917451917429</c:v>
                </c:pt>
                <c:pt idx="306">
                  <c:v>112.17713772219388</c:v>
                </c:pt>
                <c:pt idx="307">
                  <c:v>110.56539580554295</c:v>
                </c:pt>
                <c:pt idx="308">
                  <c:v>110.94912063272335</c:v>
                </c:pt>
                <c:pt idx="309">
                  <c:v>112.35906806342898</c:v>
                </c:pt>
                <c:pt idx="310">
                  <c:v>109.41514689346849</c:v>
                </c:pt>
                <c:pt idx="311">
                  <c:v>109.62146751581732</c:v>
                </c:pt>
                <c:pt idx="312">
                  <c:v>110.20757675233948</c:v>
                </c:pt>
                <c:pt idx="313">
                  <c:v>111.20247238929656</c:v>
                </c:pt>
                <c:pt idx="314">
                  <c:v>113.3787709963145</c:v>
                </c:pt>
                <c:pt idx="315">
                  <c:v>114.9224072739589</c:v>
                </c:pt>
                <c:pt idx="316">
                  <c:v>115.8613415570011</c:v>
                </c:pt>
                <c:pt idx="317">
                  <c:v>115.61149882752726</c:v>
                </c:pt>
                <c:pt idx="318">
                  <c:v>116.73975783644576</c:v>
                </c:pt>
                <c:pt idx="319">
                  <c:v>118.89443269965729</c:v>
                </c:pt>
                <c:pt idx="320">
                  <c:v>118.65871761841822</c:v>
                </c:pt>
                <c:pt idx="321">
                  <c:v>119.7069911516576</c:v>
                </c:pt>
                <c:pt idx="322">
                  <c:v>119.81400122154828</c:v>
                </c:pt>
                <c:pt idx="323">
                  <c:v>120.83427373564413</c:v>
                </c:pt>
                <c:pt idx="324">
                  <c:v>120.7896429793776</c:v>
                </c:pt>
                <c:pt idx="325">
                  <c:v>121.57392579272228</c:v>
                </c:pt>
                <c:pt idx="326">
                  <c:v>122.92088364422126</c:v>
                </c:pt>
                <c:pt idx="327">
                  <c:v>122.16702257016401</c:v>
                </c:pt>
                <c:pt idx="328">
                  <c:v>120.83898295172239</c:v>
                </c:pt>
                <c:pt idx="329">
                  <c:v>121.6041034257767</c:v>
                </c:pt>
                <c:pt idx="330">
                  <c:v>123.14071147812935</c:v>
                </c:pt>
                <c:pt idx="331">
                  <c:v>123.1035564752484</c:v>
                </c:pt>
                <c:pt idx="332">
                  <c:v>122.8052688296174</c:v>
                </c:pt>
                <c:pt idx="333">
                  <c:v>121.37246695284732</c:v>
                </c:pt>
                <c:pt idx="334">
                  <c:v>121.25809301159455</c:v>
                </c:pt>
                <c:pt idx="335">
                  <c:v>121.70069829639277</c:v>
                </c:pt>
                <c:pt idx="336">
                  <c:v>122.777298323753</c:v>
                </c:pt>
                <c:pt idx="337">
                  <c:v>124.47365356341702</c:v>
                </c:pt>
                <c:pt idx="338">
                  <c:v>124.88981400630709</c:v>
                </c:pt>
                <c:pt idx="339">
                  <c:v>126.54128421237853</c:v>
                </c:pt>
                <c:pt idx="340">
                  <c:v>127.50610392721158</c:v>
                </c:pt>
                <c:pt idx="341">
                  <c:v>127.5858351255647</c:v>
                </c:pt>
                <c:pt idx="342">
                  <c:v>128.59385147254542</c:v>
                </c:pt>
                <c:pt idx="343">
                  <c:v>128.6966608810099</c:v>
                </c:pt>
                <c:pt idx="344">
                  <c:v>127.71211941676917</c:v>
                </c:pt>
                <c:pt idx="345">
                  <c:v>127.45273620202232</c:v>
                </c:pt>
                <c:pt idx="346">
                  <c:v>128.76599722227451</c:v>
                </c:pt>
                <c:pt idx="347">
                  <c:v>129.42829811677126</c:v>
                </c:pt>
                <c:pt idx="348">
                  <c:v>130.3941654541876</c:v>
                </c:pt>
                <c:pt idx="349">
                  <c:v>129.46322565027612</c:v>
                </c:pt>
                <c:pt idx="350">
                  <c:v>130.65429115872652</c:v>
                </c:pt>
                <c:pt idx="351">
                  <c:v>131.92706105758009</c:v>
                </c:pt>
                <c:pt idx="352">
                  <c:v>131.49370129635668</c:v>
                </c:pt>
                <c:pt idx="353">
                  <c:v>132.04164859178672</c:v>
                </c:pt>
                <c:pt idx="354">
                  <c:v>130.50867161964993</c:v>
                </c:pt>
                <c:pt idx="355">
                  <c:v>130.42624508164081</c:v>
                </c:pt>
                <c:pt idx="356">
                  <c:v>129.67059389520824</c:v>
                </c:pt>
                <c:pt idx="357">
                  <c:v>128.80305051422505</c:v>
                </c:pt>
                <c:pt idx="358">
                  <c:v>127.64046406629113</c:v>
                </c:pt>
                <c:pt idx="359">
                  <c:v>127.73786245325748</c:v>
                </c:pt>
                <c:pt idx="360">
                  <c:v>129.43973042535001</c:v>
                </c:pt>
                <c:pt idx="361">
                  <c:v>129.98629445212646</c:v>
                </c:pt>
                <c:pt idx="362">
                  <c:v>129.3134868185177</c:v>
                </c:pt>
                <c:pt idx="363">
                  <c:v>130.37380292591834</c:v>
                </c:pt>
                <c:pt idx="364">
                  <c:v>131.67291595574963</c:v>
                </c:pt>
                <c:pt idx="365">
                  <c:v>132.41397162366752</c:v>
                </c:pt>
                <c:pt idx="366">
                  <c:v>132.34873423289872</c:v>
                </c:pt>
                <c:pt idx="367">
                  <c:v>132.9061711581366</c:v>
                </c:pt>
                <c:pt idx="368">
                  <c:v>133.58352527033492</c:v>
                </c:pt>
                <c:pt idx="369">
                  <c:v>133.86101303069583</c:v>
                </c:pt>
                <c:pt idx="370">
                  <c:v>134.38320711854459</c:v>
                </c:pt>
                <c:pt idx="371">
                  <c:v>135.68192347574728</c:v>
                </c:pt>
                <c:pt idx="372">
                  <c:v>136.63214767206566</c:v>
                </c:pt>
                <c:pt idx="373">
                  <c:v>138.09513735298322</c:v>
                </c:pt>
                <c:pt idx="374">
                  <c:v>138.6045565479717</c:v>
                </c:pt>
                <c:pt idx="375">
                  <c:v>137.2432676263771</c:v>
                </c:pt>
                <c:pt idx="376">
                  <c:v>138.29830493648916</c:v>
                </c:pt>
                <c:pt idx="377">
                  <c:v>139.7267942698096</c:v>
                </c:pt>
                <c:pt idx="378">
                  <c:v>139.6235169910652</c:v>
                </c:pt>
                <c:pt idx="379">
                  <c:v>140.79139240738076</c:v>
                </c:pt>
                <c:pt idx="380">
                  <c:v>142.95978807510539</c:v>
                </c:pt>
                <c:pt idx="381">
                  <c:v>143.01749885702341</c:v>
                </c:pt>
                <c:pt idx="382">
                  <c:v>144.31182130203211</c:v>
                </c:pt>
                <c:pt idx="383">
                  <c:v>143.23508905046234</c:v>
                </c:pt>
                <c:pt idx="384">
                  <c:v>143.07614537950127</c:v>
                </c:pt>
                <c:pt idx="385">
                  <c:v>144.33442147077056</c:v>
                </c:pt>
                <c:pt idx="386">
                  <c:v>143.84770415545091</c:v>
                </c:pt>
                <c:pt idx="387">
                  <c:v>144.33082090383385</c:v>
                </c:pt>
                <c:pt idx="388">
                  <c:v>142.86073179997325</c:v>
                </c:pt>
                <c:pt idx="389">
                  <c:v>141.45525965020596</c:v>
                </c:pt>
                <c:pt idx="390">
                  <c:v>142.60663755360801</c:v>
                </c:pt>
                <c:pt idx="391">
                  <c:v>138.77845172570395</c:v>
                </c:pt>
                <c:pt idx="392">
                  <c:v>138.66400658679984</c:v>
                </c:pt>
                <c:pt idx="393">
                  <c:v>140.53629122280441</c:v>
                </c:pt>
                <c:pt idx="394">
                  <c:v>135.55020782085856</c:v>
                </c:pt>
                <c:pt idx="395">
                  <c:v>136.14963101817219</c:v>
                </c:pt>
                <c:pt idx="396">
                  <c:v>137.59916434299569</c:v>
                </c:pt>
                <c:pt idx="397">
                  <c:v>136.17531302810221</c:v>
                </c:pt>
                <c:pt idx="398">
                  <c:v>136.66493927603176</c:v>
                </c:pt>
                <c:pt idx="399">
                  <c:v>138.94951933957057</c:v>
                </c:pt>
                <c:pt idx="400">
                  <c:v>137.08627680528002</c:v>
                </c:pt>
                <c:pt idx="401">
                  <c:v>136.12993978204364</c:v>
                </c:pt>
                <c:pt idx="402">
                  <c:v>137.92835176928705</c:v>
                </c:pt>
                <c:pt idx="403">
                  <c:v>137.79183535848273</c:v>
                </c:pt>
                <c:pt idx="404">
                  <c:v>133.77476216170308</c:v>
                </c:pt>
                <c:pt idx="405">
                  <c:v>132.06232642394031</c:v>
                </c:pt>
                <c:pt idx="406">
                  <c:v>134.47553013008317</c:v>
                </c:pt>
                <c:pt idx="407">
                  <c:v>129.8380914554173</c:v>
                </c:pt>
                <c:pt idx="408">
                  <c:v>129.99873369891631</c:v>
                </c:pt>
                <c:pt idx="409">
                  <c:v>128.0648427523588</c:v>
                </c:pt>
                <c:pt idx="410">
                  <c:v>129.82084128161875</c:v>
                </c:pt>
                <c:pt idx="411">
                  <c:v>132.96090180979343</c:v>
                </c:pt>
                <c:pt idx="412">
                  <c:v>133.89552354938601</c:v>
                </c:pt>
                <c:pt idx="413">
                  <c:v>134.76683023479458</c:v>
                </c:pt>
                <c:pt idx="414">
                  <c:v>135.79863676839963</c:v>
                </c:pt>
                <c:pt idx="415">
                  <c:v>138.49666159298641</c:v>
                </c:pt>
                <c:pt idx="416">
                  <c:v>140.81874247656964</c:v>
                </c:pt>
                <c:pt idx="417">
                  <c:v>142.02465778086076</c:v>
                </c:pt>
                <c:pt idx="418">
                  <c:v>142.16699205688488</c:v>
                </c:pt>
                <c:pt idx="419">
                  <c:v>143.8145463921353</c:v>
                </c:pt>
                <c:pt idx="420">
                  <c:v>143.95213076770901</c:v>
                </c:pt>
                <c:pt idx="421">
                  <c:v>144.65385481883504</c:v>
                </c:pt>
                <c:pt idx="422">
                  <c:v>144.52005408987281</c:v>
                </c:pt>
                <c:pt idx="423">
                  <c:v>144.93889970132585</c:v>
                </c:pt>
                <c:pt idx="424">
                  <c:v>146.18560108871381</c:v>
                </c:pt>
                <c:pt idx="425">
                  <c:v>145.104220647624</c:v>
                </c:pt>
                <c:pt idx="426">
                  <c:v>145.52828402980739</c:v>
                </c:pt>
                <c:pt idx="427">
                  <c:v>147.47895727988356</c:v>
                </c:pt>
                <c:pt idx="428">
                  <c:v>149.63590029684337</c:v>
                </c:pt>
                <c:pt idx="429">
                  <c:v>149.26982231609011</c:v>
                </c:pt>
                <c:pt idx="430">
                  <c:v>149.51653234890713</c:v>
                </c:pt>
                <c:pt idx="431">
                  <c:v>150.52892226589577</c:v>
                </c:pt>
                <c:pt idx="432">
                  <c:v>150.48107744422808</c:v>
                </c:pt>
                <c:pt idx="433">
                  <c:v>152.07921043838937</c:v>
                </c:pt>
                <c:pt idx="434">
                  <c:v>151.99243067255844</c:v>
                </c:pt>
                <c:pt idx="435">
                  <c:v>153.24642473365722</c:v>
                </c:pt>
                <c:pt idx="436">
                  <c:v>155.09137964265898</c:v>
                </c:pt>
                <c:pt idx="437">
                  <c:v>154.02929376506913</c:v>
                </c:pt>
                <c:pt idx="438">
                  <c:v>154.95084565010322</c:v>
                </c:pt>
                <c:pt idx="439">
                  <c:v>153.8557138912212</c:v>
                </c:pt>
                <c:pt idx="440">
                  <c:v>148.43061560032081</c:v>
                </c:pt>
                <c:pt idx="441">
                  <c:v>151.53346009905627</c:v>
                </c:pt>
                <c:pt idx="442">
                  <c:v>153.10922685961907</c:v>
                </c:pt>
                <c:pt idx="443">
                  <c:v>154.41327286957556</c:v>
                </c:pt>
                <c:pt idx="444">
                  <c:v>153.53839613050937</c:v>
                </c:pt>
                <c:pt idx="445">
                  <c:v>156.93263227379362</c:v>
                </c:pt>
                <c:pt idx="446">
                  <c:v>157.54910222304497</c:v>
                </c:pt>
                <c:pt idx="447">
                  <c:v>153.94123244151496</c:v>
                </c:pt>
                <c:pt idx="448">
                  <c:v>151.9488983943404</c:v>
                </c:pt>
                <c:pt idx="449">
                  <c:v>147.88863873650612</c:v>
                </c:pt>
                <c:pt idx="450">
                  <c:v>148.48781782758675</c:v>
                </c:pt>
                <c:pt idx="451">
                  <c:v>153.57469676157481</c:v>
                </c:pt>
                <c:pt idx="452">
                  <c:v>154.7360219939716</c:v>
                </c:pt>
                <c:pt idx="453">
                  <c:v>156.42215528512881</c:v>
                </c:pt>
                <c:pt idx="454">
                  <c:v>158.85681999758944</c:v>
                </c:pt>
                <c:pt idx="455">
                  <c:v>162.21392148017884</c:v>
                </c:pt>
                <c:pt idx="456">
                  <c:v>161.23461812885452</c:v>
                </c:pt>
                <c:pt idx="457">
                  <c:v>164.10979288094683</c:v>
                </c:pt>
                <c:pt idx="458">
                  <c:v>161.31448155141715</c:v>
                </c:pt>
                <c:pt idx="459">
                  <c:v>163.13712108228569</c:v>
                </c:pt>
                <c:pt idx="460">
                  <c:v>164.72975151511145</c:v>
                </c:pt>
                <c:pt idx="461">
                  <c:v>163.18579993358276</c:v>
                </c:pt>
                <c:pt idx="462">
                  <c:v>161.73167944579748</c:v>
                </c:pt>
                <c:pt idx="463">
                  <c:v>160.67124128528033</c:v>
                </c:pt>
                <c:pt idx="464">
                  <c:v>162.78247541011118</c:v>
                </c:pt>
                <c:pt idx="465">
                  <c:v>160.82758115642275</c:v>
                </c:pt>
                <c:pt idx="466">
                  <c:v>163.94923200619218</c:v>
                </c:pt>
                <c:pt idx="467">
                  <c:v>167.400334730672</c:v>
                </c:pt>
                <c:pt idx="468">
                  <c:v>170.69770138382805</c:v>
                </c:pt>
                <c:pt idx="469">
                  <c:v>173.62943758432471</c:v>
                </c:pt>
                <c:pt idx="470">
                  <c:v>178.7749223564185</c:v>
                </c:pt>
                <c:pt idx="471">
                  <c:v>178.09246235551325</c:v>
                </c:pt>
                <c:pt idx="472">
                  <c:v>170.4875360883095</c:v>
                </c:pt>
                <c:pt idx="473">
                  <c:v>167.80588672351968</c:v>
                </c:pt>
                <c:pt idx="474">
                  <c:v>169.80290964458641</c:v>
                </c:pt>
                <c:pt idx="475">
                  <c:v>172.61272495279343</c:v>
                </c:pt>
                <c:pt idx="476">
                  <c:v>173.20549625525783</c:v>
                </c:pt>
                <c:pt idx="477">
                  <c:v>173.37651301365926</c:v>
                </c:pt>
                <c:pt idx="478">
                  <c:v>173.39180016650079</c:v>
                </c:pt>
                <c:pt idx="479">
                  <c:v>176.78263916470914</c:v>
                </c:pt>
                <c:pt idx="480">
                  <c:v>180.36271134895645</c:v>
                </c:pt>
                <c:pt idx="481">
                  <c:v>183.39667720561425</c:v>
                </c:pt>
                <c:pt idx="482">
                  <c:v>187.37874150014468</c:v>
                </c:pt>
                <c:pt idx="483">
                  <c:v>188.38288266067659</c:v>
                </c:pt>
                <c:pt idx="484">
                  <c:v>189.59888768926496</c:v>
                </c:pt>
                <c:pt idx="485">
                  <c:v>191.58245425423766</c:v>
                </c:pt>
                <c:pt idx="486">
                  <c:v>193.42165232457791</c:v>
                </c:pt>
                <c:pt idx="487">
                  <c:v>196.31097506709108</c:v>
                </c:pt>
                <c:pt idx="488">
                  <c:v>196.6838473379961</c:v>
                </c:pt>
                <c:pt idx="489">
                  <c:v>199.52799008521851</c:v>
                </c:pt>
                <c:pt idx="490">
                  <c:v>192.73342531391808</c:v>
                </c:pt>
                <c:pt idx="491">
                  <c:v>192.91968854078888</c:v>
                </c:pt>
                <c:pt idx="492">
                  <c:v>193.74807321356192</c:v>
                </c:pt>
                <c:pt idx="493">
                  <c:v>193.18022108904944</c:v>
                </c:pt>
                <c:pt idx="494">
                  <c:v>196.50763315105038</c:v>
                </c:pt>
                <c:pt idx="495">
                  <c:v>201.5497999600276</c:v>
                </c:pt>
                <c:pt idx="496">
                  <c:v>204.2631831351072</c:v>
                </c:pt>
                <c:pt idx="497">
                  <c:v>207.62112881841904</c:v>
                </c:pt>
                <c:pt idx="498">
                  <c:v>213.06566406812189</c:v>
                </c:pt>
                <c:pt idx="499">
                  <c:v>217.20828923740706</c:v>
                </c:pt>
                <c:pt idx="500">
                  <c:v>220.16750773130209</c:v>
                </c:pt>
                <c:pt idx="501">
                  <c:v>219.17866389470478</c:v>
                </c:pt>
                <c:pt idx="502">
                  <c:v>219.19379848115068</c:v>
                </c:pt>
                <c:pt idx="503">
                  <c:v>220.46511391369927</c:v>
                </c:pt>
                <c:pt idx="504">
                  <c:v>214.45388604409067</c:v>
                </c:pt>
                <c:pt idx="505">
                  <c:v>212.81532295508902</c:v>
                </c:pt>
                <c:pt idx="506">
                  <c:v>205.07000509063207</c:v>
                </c:pt>
                <c:pt idx="507">
                  <c:v>203.64080378079871</c:v>
                </c:pt>
                <c:pt idx="508">
                  <c:v>206.02436892181836</c:v>
                </c:pt>
                <c:pt idx="509">
                  <c:v>203.73360483371027</c:v>
                </c:pt>
                <c:pt idx="510">
                  <c:v>200.22858514501689</c:v>
                </c:pt>
                <c:pt idx="511">
                  <c:v>202.76413692935719</c:v>
                </c:pt>
                <c:pt idx="512">
                  <c:v>193.11367162727825</c:v>
                </c:pt>
                <c:pt idx="513">
                  <c:v>170.87688552994192</c:v>
                </c:pt>
                <c:pt idx="514">
                  <c:v>155.7053475030221</c:v>
                </c:pt>
                <c:pt idx="515">
                  <c:v>166.8837754283683</c:v>
                </c:pt>
                <c:pt idx="516">
                  <c:v>161.88306599462865</c:v>
                </c:pt>
                <c:pt idx="517">
                  <c:v>171.11630288904811</c:v>
                </c:pt>
                <c:pt idx="518">
                  <c:v>169.5845159347972</c:v>
                </c:pt>
                <c:pt idx="519">
                  <c:v>170.40494681281172</c:v>
                </c:pt>
                <c:pt idx="520">
                  <c:v>166.30265002743653</c:v>
                </c:pt>
                <c:pt idx="521">
                  <c:v>165.91377862717704</c:v>
                </c:pt>
                <c:pt idx="522">
                  <c:v>166.16510633623497</c:v>
                </c:pt>
                <c:pt idx="523">
                  <c:v>170.62557816307009</c:v>
                </c:pt>
                <c:pt idx="524">
                  <c:v>171.83090354396481</c:v>
                </c:pt>
                <c:pt idx="525">
                  <c:v>170.20446439786875</c:v>
                </c:pt>
                <c:pt idx="526">
                  <c:v>166.5994425223904</c:v>
                </c:pt>
                <c:pt idx="527">
                  <c:v>162.69820790426155</c:v>
                </c:pt>
                <c:pt idx="528">
                  <c:v>154.68677356146418</c:v>
                </c:pt>
                <c:pt idx="529">
                  <c:v>150.74661417026513</c:v>
                </c:pt>
                <c:pt idx="530">
                  <c:v>149.62913651997067</c:v>
                </c:pt>
                <c:pt idx="531">
                  <c:v>156.96532216682931</c:v>
                </c:pt>
                <c:pt idx="532">
                  <c:v>159.90911111258026</c:v>
                </c:pt>
                <c:pt idx="533">
                  <c:v>161.6571558470817</c:v>
                </c:pt>
                <c:pt idx="534">
                  <c:v>162.4128680600725</c:v>
                </c:pt>
                <c:pt idx="535">
                  <c:v>160.41373972274616</c:v>
                </c:pt>
                <c:pt idx="536">
                  <c:v>162.130345608656</c:v>
                </c:pt>
                <c:pt idx="537">
                  <c:v>160.8227193739489</c:v>
                </c:pt>
                <c:pt idx="538">
                  <c:v>160.42260891587847</c:v>
                </c:pt>
                <c:pt idx="539">
                  <c:v>163.02347945973187</c:v>
                </c:pt>
                <c:pt idx="540">
                  <c:v>164.01568992812597</c:v>
                </c:pt>
                <c:pt idx="541">
                  <c:v>164.10096437218675</c:v>
                </c:pt>
                <c:pt idx="542">
                  <c:v>163.66291573707116</c:v>
                </c:pt>
                <c:pt idx="543">
                  <c:v>156.98809524414946</c:v>
                </c:pt>
                <c:pt idx="544">
                  <c:v>152.92195669453716</c:v>
                </c:pt>
                <c:pt idx="545">
                  <c:v>151.34376921383046</c:v>
                </c:pt>
                <c:pt idx="546">
                  <c:v>144.54892982301789</c:v>
                </c:pt>
                <c:pt idx="547">
                  <c:v>142.75563389557439</c:v>
                </c:pt>
                <c:pt idx="548">
                  <c:v>147.59434833044051</c:v>
                </c:pt>
                <c:pt idx="549">
                  <c:v>146.4852414897193</c:v>
                </c:pt>
                <c:pt idx="550">
                  <c:v>138.43186155921839</c:v>
                </c:pt>
                <c:pt idx="551">
                  <c:v>139.12910015831307</c:v>
                </c:pt>
                <c:pt idx="552">
                  <c:v>129.59320204825471</c:v>
                </c:pt>
                <c:pt idx="553">
                  <c:v>127.76195777267301</c:v>
                </c:pt>
                <c:pt idx="554">
                  <c:v>126.17345680362212</c:v>
                </c:pt>
                <c:pt idx="555">
                  <c:v>122.01465959640086</c:v>
                </c:pt>
                <c:pt idx="556">
                  <c:v>129.32403424200183</c:v>
                </c:pt>
                <c:pt idx="557">
                  <c:v>131.96120541692073</c:v>
                </c:pt>
                <c:pt idx="558">
                  <c:v>132.90082116319672</c:v>
                </c:pt>
                <c:pt idx="559">
                  <c:v>139.17491076137242</c:v>
                </c:pt>
                <c:pt idx="560">
                  <c:v>137.33629244333557</c:v>
                </c:pt>
                <c:pt idx="561">
                  <c:v>137.12295376678802</c:v>
                </c:pt>
                <c:pt idx="562">
                  <c:v>137.07133546960191</c:v>
                </c:pt>
                <c:pt idx="563">
                  <c:v>136.06400058585496</c:v>
                </c:pt>
                <c:pt idx="564">
                  <c:v>133.70779568511719</c:v>
                </c:pt>
                <c:pt idx="565">
                  <c:v>135.20367868093129</c:v>
                </c:pt>
                <c:pt idx="566">
                  <c:v>136.10501043299868</c:v>
                </c:pt>
                <c:pt idx="567">
                  <c:v>138.47935039262961</c:v>
                </c:pt>
                <c:pt idx="568">
                  <c:v>139.26158881627293</c:v>
                </c:pt>
                <c:pt idx="569">
                  <c:v>140.09864943141045</c:v>
                </c:pt>
                <c:pt idx="570">
                  <c:v>142.35275690019665</c:v>
                </c:pt>
                <c:pt idx="571">
                  <c:v>144.88075156240703</c:v>
                </c:pt>
                <c:pt idx="572">
                  <c:v>148.11007360311481</c:v>
                </c:pt>
                <c:pt idx="573">
                  <c:v>151.84532615389779</c:v>
                </c:pt>
                <c:pt idx="574">
                  <c:v>152.61651877049792</c:v>
                </c:pt>
                <c:pt idx="575">
                  <c:v>152.74566113884711</c:v>
                </c:pt>
                <c:pt idx="576">
                  <c:v>151.61318112631633</c:v>
                </c:pt>
                <c:pt idx="577">
                  <c:v>152.48596262021596</c:v>
                </c:pt>
                <c:pt idx="578">
                  <c:v>152.25576027140545</c:v>
                </c:pt>
                <c:pt idx="579">
                  <c:v>154.04362483516471</c:v>
                </c:pt>
                <c:pt idx="580">
                  <c:v>153.89084484658687</c:v>
                </c:pt>
                <c:pt idx="581">
                  <c:v>155.49615863243551</c:v>
                </c:pt>
                <c:pt idx="582">
                  <c:v>156.3431564054747</c:v>
                </c:pt>
                <c:pt idx="583">
                  <c:v>154.67002177122464</c:v>
                </c:pt>
                <c:pt idx="584">
                  <c:v>154.31694244737858</c:v>
                </c:pt>
                <c:pt idx="585">
                  <c:v>153.16909391326195</c:v>
                </c:pt>
                <c:pt idx="586">
                  <c:v>149.67506917614656</c:v>
                </c:pt>
                <c:pt idx="587">
                  <c:v>148.30341591074256</c:v>
                </c:pt>
                <c:pt idx="588">
                  <c:v>148.09616971892694</c:v>
                </c:pt>
                <c:pt idx="589">
                  <c:v>148.92594783144671</c:v>
                </c:pt>
                <c:pt idx="590">
                  <c:v>150.93484041809296</c:v>
                </c:pt>
                <c:pt idx="591">
                  <c:v>152.43358149105171</c:v>
                </c:pt>
                <c:pt idx="592">
                  <c:v>153.27114048974832</c:v>
                </c:pt>
                <c:pt idx="593">
                  <c:v>154.60760177322837</c:v>
                </c:pt>
                <c:pt idx="594">
                  <c:v>152.21509624142513</c:v>
                </c:pt>
                <c:pt idx="595">
                  <c:v>149.85668421349735</c:v>
                </c:pt>
                <c:pt idx="596">
                  <c:v>146.14904618032227</c:v>
                </c:pt>
                <c:pt idx="597">
                  <c:v>144.2442852442359</c:v>
                </c:pt>
                <c:pt idx="598">
                  <c:v>145.43818848764491</c:v>
                </c:pt>
                <c:pt idx="599">
                  <c:v>144.5070961173378</c:v>
                </c:pt>
                <c:pt idx="600">
                  <c:v>144.44216385936022</c:v>
                </c:pt>
                <c:pt idx="601">
                  <c:v>140.85006944313776</c:v>
                </c:pt>
                <c:pt idx="602">
                  <c:v>139.58107301980263</c:v>
                </c:pt>
                <c:pt idx="603">
                  <c:v>136.42834948079113</c:v>
                </c:pt>
                <c:pt idx="604">
                  <c:v>137.10043496679393</c:v>
                </c:pt>
                <c:pt idx="605">
                  <c:v>136.11727677120683</c:v>
                </c:pt>
                <c:pt idx="606">
                  <c:v>131.48809702409073</c:v>
                </c:pt>
                <c:pt idx="607">
                  <c:v>130.5214261703241</c:v>
                </c:pt>
                <c:pt idx="608">
                  <c:v>132.77841205844106</c:v>
                </c:pt>
                <c:pt idx="609">
                  <c:v>134.02695441366956</c:v>
                </c:pt>
                <c:pt idx="610">
                  <c:v>134.66838422524498</c:v>
                </c:pt>
                <c:pt idx="611">
                  <c:v>136.13761895729004</c:v>
                </c:pt>
                <c:pt idx="612">
                  <c:v>138.61368001843002</c:v>
                </c:pt>
                <c:pt idx="613">
                  <c:v>138.04231886681816</c:v>
                </c:pt>
                <c:pt idx="614">
                  <c:v>135.89255664154575</c:v>
                </c:pt>
                <c:pt idx="615">
                  <c:v>131.19048067060052</c:v>
                </c:pt>
                <c:pt idx="616">
                  <c:v>126.30428757341622</c:v>
                </c:pt>
                <c:pt idx="617">
                  <c:v>124.05103447644552</c:v>
                </c:pt>
                <c:pt idx="618">
                  <c:v>124.47900355835689</c:v>
                </c:pt>
                <c:pt idx="619">
                  <c:v>124.82094553532244</c:v>
                </c:pt>
                <c:pt idx="620">
                  <c:v>121.02400530524214</c:v>
                </c:pt>
                <c:pt idx="621">
                  <c:v>117.25479147479325</c:v>
                </c:pt>
                <c:pt idx="622">
                  <c:v>111.71502428094186</c:v>
                </c:pt>
                <c:pt idx="623">
                  <c:v>115.08063896840707</c:v>
                </c:pt>
                <c:pt idx="624">
                  <c:v>112.15133365914734</c:v>
                </c:pt>
                <c:pt idx="625">
                  <c:v>114.58580512084022</c:v>
                </c:pt>
                <c:pt idx="626">
                  <c:v>116.50161186396976</c:v>
                </c:pt>
                <c:pt idx="627">
                  <c:v>115.94180507405318</c:v>
                </c:pt>
                <c:pt idx="628">
                  <c:v>119.20035883616249</c:v>
                </c:pt>
                <c:pt idx="629">
                  <c:v>119.53419445197389</c:v>
                </c:pt>
                <c:pt idx="630">
                  <c:v>117.31278704731643</c:v>
                </c:pt>
                <c:pt idx="631">
                  <c:v>116.14067028520255</c:v>
                </c:pt>
                <c:pt idx="632">
                  <c:v>112.58569018748885</c:v>
                </c:pt>
                <c:pt idx="633">
                  <c:v>110.80988854007691</c:v>
                </c:pt>
                <c:pt idx="634">
                  <c:v>112.05088394426852</c:v>
                </c:pt>
                <c:pt idx="635">
                  <c:v>113.60320633537043</c:v>
                </c:pt>
                <c:pt idx="636">
                  <c:v>113.31651373580686</c:v>
                </c:pt>
                <c:pt idx="637">
                  <c:v>115.26177596438491</c:v>
                </c:pt>
                <c:pt idx="638">
                  <c:v>121.09293480278505</c:v>
                </c:pt>
                <c:pt idx="639">
                  <c:v>121.21065503364852</c:v>
                </c:pt>
                <c:pt idx="640">
                  <c:v>120.77544413349153</c:v>
                </c:pt>
                <c:pt idx="641">
                  <c:v>122.85713123303653</c:v>
                </c:pt>
                <c:pt idx="642">
                  <c:v>120.3598837850909</c:v>
                </c:pt>
                <c:pt idx="643">
                  <c:v>122.02893981103128</c:v>
                </c:pt>
                <c:pt idx="644">
                  <c:v>121.76060603440779</c:v>
                </c:pt>
                <c:pt idx="645">
                  <c:v>122.946982668966</c:v>
                </c:pt>
                <c:pt idx="646">
                  <c:v>124.9778346454891</c:v>
                </c:pt>
                <c:pt idx="647">
                  <c:v>127.25950577641802</c:v>
                </c:pt>
                <c:pt idx="648">
                  <c:v>127.04802840989709</c:v>
                </c:pt>
                <c:pt idx="649">
                  <c:v>127.92642434715569</c:v>
                </c:pt>
                <c:pt idx="650">
                  <c:v>128.57484169965068</c:v>
                </c:pt>
                <c:pt idx="651">
                  <c:v>130.59012173272706</c:v>
                </c:pt>
                <c:pt idx="652">
                  <c:v>129.44032034874644</c:v>
                </c:pt>
                <c:pt idx="653">
                  <c:v>129.83566056418036</c:v>
                </c:pt>
                <c:pt idx="654">
                  <c:v>127.28009206873421</c:v>
                </c:pt>
                <c:pt idx="655">
                  <c:v>126.02898659805925</c:v>
                </c:pt>
                <c:pt idx="656">
                  <c:v>125.69487636273577</c:v>
                </c:pt>
                <c:pt idx="657">
                  <c:v>127.17067144979268</c:v>
                </c:pt>
                <c:pt idx="658">
                  <c:v>124.16727989881797</c:v>
                </c:pt>
                <c:pt idx="659">
                  <c:v>124.11670922421514</c:v>
                </c:pt>
                <c:pt idx="660">
                  <c:v>124.48450611969241</c:v>
                </c:pt>
                <c:pt idx="661">
                  <c:v>124.47528093830368</c:v>
                </c:pt>
                <c:pt idx="662">
                  <c:v>123.45125529087547</c:v>
                </c:pt>
                <c:pt idx="663">
                  <c:v>121.94074626326754</c:v>
                </c:pt>
                <c:pt idx="664">
                  <c:v>124.83481890623116</c:v>
                </c:pt>
                <c:pt idx="665">
                  <c:v>124.95760434142935</c:v>
                </c:pt>
                <c:pt idx="666">
                  <c:v>126.69269110339576</c:v>
                </c:pt>
                <c:pt idx="667">
                  <c:v>126.60009347234505</c:v>
                </c:pt>
                <c:pt idx="668">
                  <c:v>124.93029495661267</c:v>
                </c:pt>
                <c:pt idx="669">
                  <c:v>126.2327135916825</c:v>
                </c:pt>
                <c:pt idx="670">
                  <c:v>125.56870395355472</c:v>
                </c:pt>
                <c:pt idx="671">
                  <c:v>124.14346937000758</c:v>
                </c:pt>
                <c:pt idx="672">
                  <c:v>122.62185350879824</c:v>
                </c:pt>
                <c:pt idx="673">
                  <c:v>120.50296055090708</c:v>
                </c:pt>
                <c:pt idx="674">
                  <c:v>114.52334443847177</c:v>
                </c:pt>
                <c:pt idx="675">
                  <c:v>112.84701608100664</c:v>
                </c:pt>
                <c:pt idx="676">
                  <c:v>111.20255375804089</c:v>
                </c:pt>
                <c:pt idx="677">
                  <c:v>108.94514068401617</c:v>
                </c:pt>
                <c:pt idx="678">
                  <c:v>111.75986863016227</c:v>
                </c:pt>
                <c:pt idx="679">
                  <c:v>111.58273904484281</c:v>
                </c:pt>
                <c:pt idx="680">
                  <c:v>109.59015072034222</c:v>
                </c:pt>
                <c:pt idx="681">
                  <c:v>109.7967459622032</c:v>
                </c:pt>
                <c:pt idx="682">
                  <c:v>108.67785452997599</c:v>
                </c:pt>
                <c:pt idx="683">
                  <c:v>105.04107850202175</c:v>
                </c:pt>
                <c:pt idx="684">
                  <c:v>99.638732946255445</c:v>
                </c:pt>
                <c:pt idx="685">
                  <c:v>100.49940066834252</c:v>
                </c:pt>
                <c:pt idx="686">
                  <c:v>101.00118137245678</c:v>
                </c:pt>
                <c:pt idx="687">
                  <c:v>97.891817203081629</c:v>
                </c:pt>
                <c:pt idx="688">
                  <c:v>90.774371083175637</c:v>
                </c:pt>
                <c:pt idx="689">
                  <c:v>88.275618313459859</c:v>
                </c:pt>
                <c:pt idx="690">
                  <c:v>83.283818757224665</c:v>
                </c:pt>
                <c:pt idx="691">
                  <c:v>76.365858285143531</c:v>
                </c:pt>
                <c:pt idx="692">
                  <c:v>79.828535713504721</c:v>
                </c:pt>
                <c:pt idx="693">
                  <c:v>81.346215361706953</c:v>
                </c:pt>
                <c:pt idx="694">
                  <c:v>77.101258825330291</c:v>
                </c:pt>
                <c:pt idx="695">
                  <c:v>75.737803460917831</c:v>
                </c:pt>
                <c:pt idx="696">
                  <c:v>73.020036544737295</c:v>
                </c:pt>
                <c:pt idx="697">
                  <c:v>72.248742217206754</c:v>
                </c:pt>
                <c:pt idx="698">
                  <c:v>73.863576146142321</c:v>
                </c:pt>
                <c:pt idx="699">
                  <c:v>72.217923805290695</c:v>
                </c:pt>
                <c:pt idx="700">
                  <c:v>69.179269074740759</c:v>
                </c:pt>
                <c:pt idx="701">
                  <c:v>63.264697102306449</c:v>
                </c:pt>
                <c:pt idx="702">
                  <c:v>60.468622940798646</c:v>
                </c:pt>
                <c:pt idx="703">
                  <c:v>64.928403133306929</c:v>
                </c:pt>
                <c:pt idx="704">
                  <c:v>63.909981758144632</c:v>
                </c:pt>
                <c:pt idx="705">
                  <c:v>65.937985828616064</c:v>
                </c:pt>
                <c:pt idx="706">
                  <c:v>69.098642820199998</c:v>
                </c:pt>
                <c:pt idx="707">
                  <c:v>71.228367992180466</c:v>
                </c:pt>
                <c:pt idx="708">
                  <c:v>69.812602696255055</c:v>
                </c:pt>
                <c:pt idx="709">
                  <c:v>67.916914375161781</c:v>
                </c:pt>
                <c:pt idx="710">
                  <c:v>68.483912127858787</c:v>
                </c:pt>
                <c:pt idx="711">
                  <c:v>70.445315881093819</c:v>
                </c:pt>
                <c:pt idx="712">
                  <c:v>67.985711648495155</c:v>
                </c:pt>
                <c:pt idx="713">
                  <c:v>66.472598821068601</c:v>
                </c:pt>
                <c:pt idx="714">
                  <c:v>65.429370149977856</c:v>
                </c:pt>
                <c:pt idx="715">
                  <c:v>63.548023070073235</c:v>
                </c:pt>
                <c:pt idx="716">
                  <c:v>61.808023670167735</c:v>
                </c:pt>
                <c:pt idx="717">
                  <c:v>60.571178071937084</c:v>
                </c:pt>
                <c:pt idx="718">
                  <c:v>58.765544608634144</c:v>
                </c:pt>
                <c:pt idx="719">
                  <c:v>58.946722288984148</c:v>
                </c:pt>
                <c:pt idx="720">
                  <c:v>58.591303613738503</c:v>
                </c:pt>
                <c:pt idx="721">
                  <c:v>57.99167699456406</c:v>
                </c:pt>
                <c:pt idx="722">
                  <c:v>57.677278337555187</c:v>
                </c:pt>
                <c:pt idx="723">
                  <c:v>57.500331831910486</c:v>
                </c:pt>
                <c:pt idx="724">
                  <c:v>57.260110956453993</c:v>
                </c:pt>
                <c:pt idx="725">
                  <c:v>56.414832098138845</c:v>
                </c:pt>
                <c:pt idx="726">
                  <c:v>56.886842012920347</c:v>
                </c:pt>
                <c:pt idx="727">
                  <c:v>58.358060108108553</c:v>
                </c:pt>
                <c:pt idx="728">
                  <c:v>58.261424553120314</c:v>
                </c:pt>
                <c:pt idx="729">
                  <c:v>58.540071818087966</c:v>
                </c:pt>
                <c:pt idx="730">
                  <c:v>59.629517935959747</c:v>
                </c:pt>
                <c:pt idx="731">
                  <c:v>60.772667425091164</c:v>
                </c:pt>
                <c:pt idx="732">
                  <c:v>62.202723106740031</c:v>
                </c:pt>
                <c:pt idx="733">
                  <c:v>64.552143888419039</c:v>
                </c:pt>
                <c:pt idx="734">
                  <c:v>66.770733900303966</c:v>
                </c:pt>
                <c:pt idx="735">
                  <c:v>64.614553715322288</c:v>
                </c:pt>
                <c:pt idx="736">
                  <c:v>65.51349526052492</c:v>
                </c:pt>
                <c:pt idx="737">
                  <c:v>66.200756017345782</c:v>
                </c:pt>
                <c:pt idx="738">
                  <c:v>65.833335452311047</c:v>
                </c:pt>
                <c:pt idx="739">
                  <c:v>64.078150610494433</c:v>
                </c:pt>
                <c:pt idx="740">
                  <c:v>63.31900056805555</c:v>
                </c:pt>
                <c:pt idx="741">
                  <c:v>62.433078021946173</c:v>
                </c:pt>
                <c:pt idx="742">
                  <c:v>63.063655277246191</c:v>
                </c:pt>
                <c:pt idx="743">
                  <c:v>64.35856764565132</c:v>
                </c:pt>
                <c:pt idx="744">
                  <c:v>65.106865131814828</c:v>
                </c:pt>
                <c:pt idx="745">
                  <c:v>67.384254232573241</c:v>
                </c:pt>
                <c:pt idx="746">
                  <c:v>68.857384493253264</c:v>
                </c:pt>
                <c:pt idx="747">
                  <c:v>70.224969321440611</c:v>
                </c:pt>
                <c:pt idx="748">
                  <c:v>70.347327570731053</c:v>
                </c:pt>
                <c:pt idx="749">
                  <c:v>64.458559661343287</c:v>
                </c:pt>
                <c:pt idx="750">
                  <c:v>62.071149847153904</c:v>
                </c:pt>
                <c:pt idx="751">
                  <c:v>60.769392333131776</c:v>
                </c:pt>
                <c:pt idx="752">
                  <c:v>59.613386582395769</c:v>
                </c:pt>
                <c:pt idx="753">
                  <c:v>60.509093720011172</c:v>
                </c:pt>
                <c:pt idx="754">
                  <c:v>59.099593817399381</c:v>
                </c:pt>
                <c:pt idx="755">
                  <c:v>59.142759936267929</c:v>
                </c:pt>
                <c:pt idx="756">
                  <c:v>59.798012263286878</c:v>
                </c:pt>
                <c:pt idx="757">
                  <c:v>59.277303155022203</c:v>
                </c:pt>
                <c:pt idx="758">
                  <c:v>57.805037437250711</c:v>
                </c:pt>
                <c:pt idx="759">
                  <c:v>56.439395287834301</c:v>
                </c:pt>
                <c:pt idx="760">
                  <c:v>55.307444172141679</c:v>
                </c:pt>
                <c:pt idx="761">
                  <c:v>55.622829425175595</c:v>
                </c:pt>
                <c:pt idx="762">
                  <c:v>56.590181742176021</c:v>
                </c:pt>
                <c:pt idx="763">
                  <c:v>56.347021420830501</c:v>
                </c:pt>
                <c:pt idx="764">
                  <c:v>56.998479930144931</c:v>
                </c:pt>
                <c:pt idx="765">
                  <c:v>56.013246831577376</c:v>
                </c:pt>
                <c:pt idx="766">
                  <c:v>55.680855510977914</c:v>
                </c:pt>
                <c:pt idx="767">
                  <c:v>55.714511657852569</c:v>
                </c:pt>
                <c:pt idx="768">
                  <c:v>55.225363451295969</c:v>
                </c:pt>
                <c:pt idx="769">
                  <c:v>55.972816736737016</c:v>
                </c:pt>
                <c:pt idx="770">
                  <c:v>56.923193499451017</c:v>
                </c:pt>
                <c:pt idx="771">
                  <c:v>57.264474355368833</c:v>
                </c:pt>
                <c:pt idx="772">
                  <c:v>57.527722585471508</c:v>
                </c:pt>
                <c:pt idx="773">
                  <c:v>57.840219248081603</c:v>
                </c:pt>
                <c:pt idx="774">
                  <c:v>58.406291431311814</c:v>
                </c:pt>
                <c:pt idx="775">
                  <c:v>56.700873747747742</c:v>
                </c:pt>
                <c:pt idx="776">
                  <c:v>55.058954198042372</c:v>
                </c:pt>
                <c:pt idx="777">
                  <c:v>54.812600153481796</c:v>
                </c:pt>
                <c:pt idx="778">
                  <c:v>54.690099508888764</c:v>
                </c:pt>
                <c:pt idx="779">
                  <c:v>53.667304563718595</c:v>
                </c:pt>
                <c:pt idx="780">
                  <c:v>52.764965873440076</c:v>
                </c:pt>
                <c:pt idx="781">
                  <c:v>52.879777171693647</c:v>
                </c:pt>
                <c:pt idx="782">
                  <c:v>52.631907634269872</c:v>
                </c:pt>
                <c:pt idx="783">
                  <c:v>52.729621325120512</c:v>
                </c:pt>
                <c:pt idx="784">
                  <c:v>51.745649442090119</c:v>
                </c:pt>
                <c:pt idx="785">
                  <c:v>51.086084571621534</c:v>
                </c:pt>
                <c:pt idx="786">
                  <c:v>50.675945415812087</c:v>
                </c:pt>
                <c:pt idx="787">
                  <c:v>49.582166412304581</c:v>
                </c:pt>
                <c:pt idx="788">
                  <c:v>49.378998828798636</c:v>
                </c:pt>
                <c:pt idx="789">
                  <c:v>48.499077227583797</c:v>
                </c:pt>
                <c:pt idx="790">
                  <c:v>48.546423665692444</c:v>
                </c:pt>
                <c:pt idx="791">
                  <c:v>49.869815094614054</c:v>
                </c:pt>
                <c:pt idx="792">
                  <c:v>51.306176853948699</c:v>
                </c:pt>
                <c:pt idx="793">
                  <c:v>51.575710819551077</c:v>
                </c:pt>
                <c:pt idx="794">
                  <c:v>52.912558604566726</c:v>
                </c:pt>
                <c:pt idx="795">
                  <c:v>53.53396153394322</c:v>
                </c:pt>
                <c:pt idx="796">
                  <c:v>53.716644536063392</c:v>
                </c:pt>
                <c:pt idx="797">
                  <c:v>54.996239238347869</c:v>
                </c:pt>
                <c:pt idx="798">
                  <c:v>54.482538013188858</c:v>
                </c:pt>
                <c:pt idx="799">
                  <c:v>54.863892975690575</c:v>
                </c:pt>
                <c:pt idx="800">
                  <c:v>55.603677256978258</c:v>
                </c:pt>
                <c:pt idx="801">
                  <c:v>56.820984185475986</c:v>
                </c:pt>
                <c:pt idx="802">
                  <c:v>55.999648080180762</c:v>
                </c:pt>
                <c:pt idx="803">
                  <c:v>57.192361305703898</c:v>
                </c:pt>
                <c:pt idx="804">
                  <c:v>58.957340910119576</c:v>
                </c:pt>
                <c:pt idx="805">
                  <c:v>60.854900712332508</c:v>
                </c:pt>
                <c:pt idx="806">
                  <c:v>63.09222587760005</c:v>
                </c:pt>
                <c:pt idx="807">
                  <c:v>66.415661042221743</c:v>
                </c:pt>
                <c:pt idx="808">
                  <c:v>67.644156173065227</c:v>
                </c:pt>
                <c:pt idx="809">
                  <c:v>70.292586747981161</c:v>
                </c:pt>
                <c:pt idx="810">
                  <c:v>74.207521828437052</c:v>
                </c:pt>
                <c:pt idx="811">
                  <c:v>70.29083731997801</c:v>
                </c:pt>
                <c:pt idx="812">
                  <c:v>70.870335346023126</c:v>
                </c:pt>
                <c:pt idx="813">
                  <c:v>72.017065059905192</c:v>
                </c:pt>
                <c:pt idx="814">
                  <c:v>72.440080819505297</c:v>
                </c:pt>
                <c:pt idx="815">
                  <c:v>70.858719957769623</c:v>
                </c:pt>
                <c:pt idx="816">
                  <c:v>71.456383555987045</c:v>
                </c:pt>
                <c:pt idx="817">
                  <c:v>72.866666632763028</c:v>
                </c:pt>
                <c:pt idx="818">
                  <c:v>72.0842044450728</c:v>
                </c:pt>
                <c:pt idx="819">
                  <c:v>69.30304110596397</c:v>
                </c:pt>
                <c:pt idx="820">
                  <c:v>70.465485158595314</c:v>
                </c:pt>
                <c:pt idx="821">
                  <c:v>73.357106568135904</c:v>
                </c:pt>
                <c:pt idx="822">
                  <c:v>75.233246048403217</c:v>
                </c:pt>
                <c:pt idx="823">
                  <c:v>74.992669184690257</c:v>
                </c:pt>
                <c:pt idx="824">
                  <c:v>77.625812606764683</c:v>
                </c:pt>
                <c:pt idx="825">
                  <c:v>77.846779603093438</c:v>
                </c:pt>
                <c:pt idx="826">
                  <c:v>76.009941226338853</c:v>
                </c:pt>
                <c:pt idx="827">
                  <c:v>77.216446454026411</c:v>
                </c:pt>
                <c:pt idx="828">
                  <c:v>77.010715755073974</c:v>
                </c:pt>
                <c:pt idx="829">
                  <c:v>77.594638206592194</c:v>
                </c:pt>
                <c:pt idx="830">
                  <c:v>78.195292106163834</c:v>
                </c:pt>
                <c:pt idx="831">
                  <c:v>86.227139832695698</c:v>
                </c:pt>
                <c:pt idx="832">
                  <c:v>88.846704845559586</c:v>
                </c:pt>
                <c:pt idx="833">
                  <c:v>97.322307190403365</c:v>
                </c:pt>
                <c:pt idx="834">
                  <c:v>99.807593432932066</c:v>
                </c:pt>
                <c:pt idx="835">
                  <c:v>103.28117427303384</c:v>
                </c:pt>
                <c:pt idx="836">
                  <c:v>107.99651334930535</c:v>
                </c:pt>
                <c:pt idx="837">
                  <c:v>104.48525878057748</c:v>
                </c:pt>
                <c:pt idx="838">
                  <c:v>108.65443050270119</c:v>
                </c:pt>
                <c:pt idx="839">
                  <c:v>108.45211729101074</c:v>
                </c:pt>
                <c:pt idx="840">
                  <c:v>111.937801731832</c:v>
                </c:pt>
                <c:pt idx="841">
                  <c:v>116.00832402254524</c:v>
                </c:pt>
                <c:pt idx="842">
                  <c:v>117.33382086772646</c:v>
                </c:pt>
                <c:pt idx="843">
                  <c:v>120.05995859348023</c:v>
                </c:pt>
                <c:pt idx="844">
                  <c:v>122.28470211665532</c:v>
                </c:pt>
                <c:pt idx="845">
                  <c:v>121.05124349240752</c:v>
                </c:pt>
                <c:pt idx="846">
                  <c:v>113.52816401090952</c:v>
                </c:pt>
                <c:pt idx="847">
                  <c:v>115.9021276400979</c:v>
                </c:pt>
                <c:pt idx="848">
                  <c:v>116.48078146542056</c:v>
                </c:pt>
                <c:pt idx="849">
                  <c:v>115.41319302649518</c:v>
                </c:pt>
                <c:pt idx="850">
                  <c:v>112.76519980858002</c:v>
                </c:pt>
                <c:pt idx="851">
                  <c:v>110.2321806264071</c:v>
                </c:pt>
                <c:pt idx="852">
                  <c:v>112.79770662194097</c:v>
                </c:pt>
                <c:pt idx="853">
                  <c:v>108.27835433748807</c:v>
                </c:pt>
                <c:pt idx="854">
                  <c:v>104.18079728147026</c:v>
                </c:pt>
                <c:pt idx="855">
                  <c:v>105.2716571812748</c:v>
                </c:pt>
                <c:pt idx="856">
                  <c:v>104.70392710987883</c:v>
                </c:pt>
                <c:pt idx="857">
                  <c:v>104.90293471633076</c:v>
                </c:pt>
                <c:pt idx="858">
                  <c:v>107.51039612847514</c:v>
                </c:pt>
                <c:pt idx="859">
                  <c:v>106.88252438392418</c:v>
                </c:pt>
                <c:pt idx="860">
                  <c:v>109.13032577502457</c:v>
                </c:pt>
                <c:pt idx="861">
                  <c:v>110.72244765319829</c:v>
                </c:pt>
                <c:pt idx="862">
                  <c:v>107.72397891125568</c:v>
                </c:pt>
                <c:pt idx="863">
                  <c:v>108.18580756190254</c:v>
                </c:pt>
                <c:pt idx="864">
                  <c:v>109.07822943646551</c:v>
                </c:pt>
                <c:pt idx="865">
                  <c:v>109.76690397521915</c:v>
                </c:pt>
                <c:pt idx="866">
                  <c:v>104.36342942812522</c:v>
                </c:pt>
                <c:pt idx="867">
                  <c:v>104.02036863092511</c:v>
                </c:pt>
                <c:pt idx="868">
                  <c:v>99.788705713153817</c:v>
                </c:pt>
                <c:pt idx="869">
                  <c:v>99.666327121677298</c:v>
                </c:pt>
                <c:pt idx="870">
                  <c:v>97.640225045604637</c:v>
                </c:pt>
                <c:pt idx="871">
                  <c:v>94.158039460789666</c:v>
                </c:pt>
                <c:pt idx="872">
                  <c:v>98.529127721975215</c:v>
                </c:pt>
                <c:pt idx="873">
                  <c:v>103.18772227016763</c:v>
                </c:pt>
                <c:pt idx="874">
                  <c:v>103.65863370690063</c:v>
                </c:pt>
                <c:pt idx="875">
                  <c:v>106.45050720698225</c:v>
                </c:pt>
                <c:pt idx="876">
                  <c:v>109.64821749051674</c:v>
                </c:pt>
                <c:pt idx="877">
                  <c:v>109.90230156578893</c:v>
                </c:pt>
                <c:pt idx="878">
                  <c:v>109.39138722012331</c:v>
                </c:pt>
                <c:pt idx="879">
                  <c:v>112.06864267271915</c:v>
                </c:pt>
                <c:pt idx="880">
                  <c:v>114.14146057913187</c:v>
                </c:pt>
                <c:pt idx="881">
                  <c:v>115.96699887151723</c:v>
                </c:pt>
                <c:pt idx="882">
                  <c:v>117.92258475953247</c:v>
                </c:pt>
                <c:pt idx="883">
                  <c:v>116.1685085668574</c:v>
                </c:pt>
                <c:pt idx="884">
                  <c:v>117.20468867047032</c:v>
                </c:pt>
                <c:pt idx="885">
                  <c:v>117.27752386774119</c:v>
                </c:pt>
                <c:pt idx="886">
                  <c:v>119.41728790855373</c:v>
                </c:pt>
                <c:pt idx="887">
                  <c:v>119.51754437266477</c:v>
                </c:pt>
                <c:pt idx="888">
                  <c:v>120.73891973837914</c:v>
                </c:pt>
                <c:pt idx="889">
                  <c:v>119.10584903961998</c:v>
                </c:pt>
                <c:pt idx="890">
                  <c:v>116.53849224733861</c:v>
                </c:pt>
                <c:pt idx="891">
                  <c:v>114.11321545375534</c:v>
                </c:pt>
                <c:pt idx="892">
                  <c:v>114.89341965879035</c:v>
                </c:pt>
                <c:pt idx="893">
                  <c:v>115.20532639800402</c:v>
                </c:pt>
                <c:pt idx="894">
                  <c:v>120.25848815855922</c:v>
                </c:pt>
                <c:pt idx="895">
                  <c:v>120.82032916708411</c:v>
                </c:pt>
                <c:pt idx="896">
                  <c:v>116.73877124042075</c:v>
                </c:pt>
                <c:pt idx="897">
                  <c:v>119.02870129889943</c:v>
                </c:pt>
                <c:pt idx="898">
                  <c:v>118.20714142955731</c:v>
                </c:pt>
                <c:pt idx="899">
                  <c:v>119.30640265221422</c:v>
                </c:pt>
                <c:pt idx="900">
                  <c:v>121.10415351840994</c:v>
                </c:pt>
                <c:pt idx="901">
                  <c:v>124.3906879574767</c:v>
                </c:pt>
                <c:pt idx="902">
                  <c:v>126.03432642190609</c:v>
                </c:pt>
                <c:pt idx="903">
                  <c:v>128.68615414189793</c:v>
                </c:pt>
                <c:pt idx="904">
                  <c:v>129.24867661365664</c:v>
                </c:pt>
                <c:pt idx="905">
                  <c:v>130.21799195161407</c:v>
                </c:pt>
                <c:pt idx="906">
                  <c:v>130.87694655650017</c:v>
                </c:pt>
                <c:pt idx="907">
                  <c:v>129.23444725449141</c:v>
                </c:pt>
                <c:pt idx="908">
                  <c:v>128.8308887958799</c:v>
                </c:pt>
                <c:pt idx="909">
                  <c:v>129.83759307185827</c:v>
                </c:pt>
                <c:pt idx="910">
                  <c:v>131.61484918557517</c:v>
                </c:pt>
                <c:pt idx="911">
                  <c:v>135.34795563572638</c:v>
                </c:pt>
                <c:pt idx="912">
                  <c:v>134.84241162718672</c:v>
                </c:pt>
                <c:pt idx="913">
                  <c:v>134.81882486242327</c:v>
                </c:pt>
                <c:pt idx="914">
                  <c:v>134.01416934971627</c:v>
                </c:pt>
                <c:pt idx="915">
                  <c:v>133.49756936304038</c:v>
                </c:pt>
                <c:pt idx="916">
                  <c:v>133.80799112266999</c:v>
                </c:pt>
                <c:pt idx="917">
                  <c:v>135.85507616368747</c:v>
                </c:pt>
                <c:pt idx="918">
                  <c:v>137.38175722923154</c:v>
                </c:pt>
                <c:pt idx="919">
                  <c:v>138.02396004387811</c:v>
                </c:pt>
                <c:pt idx="920">
                  <c:v>138.95682218437446</c:v>
                </c:pt>
                <c:pt idx="921">
                  <c:v>140.3039936288273</c:v>
                </c:pt>
                <c:pt idx="922">
                  <c:v>138.23504073777039</c:v>
                </c:pt>
                <c:pt idx="923">
                  <c:v>139.07216237946619</c:v>
                </c:pt>
                <c:pt idx="924">
                  <c:v>140.30855027850995</c:v>
                </c:pt>
                <c:pt idx="925">
                  <c:v>141.45396792138965</c:v>
                </c:pt>
                <c:pt idx="926">
                  <c:v>142.90551512263542</c:v>
                </c:pt>
                <c:pt idx="927">
                  <c:v>142.79780324732488</c:v>
                </c:pt>
                <c:pt idx="928">
                  <c:v>139.73533798796456</c:v>
                </c:pt>
                <c:pt idx="929">
                  <c:v>138.77112853871398</c:v>
                </c:pt>
                <c:pt idx="930">
                  <c:v>139.35634271904846</c:v>
                </c:pt>
                <c:pt idx="931">
                  <c:v>139.6137629128383</c:v>
                </c:pt>
                <c:pt idx="932">
                  <c:v>138.40632194459093</c:v>
                </c:pt>
                <c:pt idx="933">
                  <c:v>140.32575976793635</c:v>
                </c:pt>
                <c:pt idx="934">
                  <c:v>142.38675886423471</c:v>
                </c:pt>
                <c:pt idx="935">
                  <c:v>143.51167158354255</c:v>
                </c:pt>
                <c:pt idx="936">
                  <c:v>144.57807000458206</c:v>
                </c:pt>
                <c:pt idx="937">
                  <c:v>146.33704866410321</c:v>
                </c:pt>
                <c:pt idx="938">
                  <c:v>146.33329553077087</c:v>
                </c:pt>
                <c:pt idx="939">
                  <c:v>146.21957253947275</c:v>
                </c:pt>
                <c:pt idx="940">
                  <c:v>143.08142417678985</c:v>
                </c:pt>
                <c:pt idx="941">
                  <c:v>143.95527363545887</c:v>
                </c:pt>
                <c:pt idx="942">
                  <c:v>141.39188356946374</c:v>
                </c:pt>
                <c:pt idx="943">
                  <c:v>134.9265672510129</c:v>
                </c:pt>
                <c:pt idx="944">
                  <c:v>133.94706047782776</c:v>
                </c:pt>
                <c:pt idx="945">
                  <c:v>131.94191085342084</c:v>
                </c:pt>
                <c:pt idx="946">
                  <c:v>131.19533228198134</c:v>
                </c:pt>
                <c:pt idx="947">
                  <c:v>124.97664462760324</c:v>
                </c:pt>
                <c:pt idx="948">
                  <c:v>128.08736155235289</c:v>
                </c:pt>
                <c:pt idx="949">
                  <c:v>130.75628687974768</c:v>
                </c:pt>
                <c:pt idx="950">
                  <c:v>134.06368223064274</c:v>
                </c:pt>
                <c:pt idx="951">
                  <c:v>136.88255998274983</c:v>
                </c:pt>
                <c:pt idx="952">
                  <c:v>136.2332984295324</c:v>
                </c:pt>
                <c:pt idx="953">
                  <c:v>138.6885189210301</c:v>
                </c:pt>
                <c:pt idx="954">
                  <c:v>138.35507997784737</c:v>
                </c:pt>
                <c:pt idx="955">
                  <c:v>138.59969476549782</c:v>
                </c:pt>
                <c:pt idx="956">
                  <c:v>140.17627521350397</c:v>
                </c:pt>
                <c:pt idx="957">
                  <c:v>140.3331134682054</c:v>
                </c:pt>
                <c:pt idx="958">
                  <c:v>141.16296277837645</c:v>
                </c:pt>
                <c:pt idx="959">
                  <c:v>139.24932247806478</c:v>
                </c:pt>
                <c:pt idx="960">
                  <c:v>140.44809767504069</c:v>
                </c:pt>
                <c:pt idx="961">
                  <c:v>141.46805488525226</c:v>
                </c:pt>
                <c:pt idx="962">
                  <c:v>141.89086722299157</c:v>
                </c:pt>
                <c:pt idx="963">
                  <c:v>141.39330752248955</c:v>
                </c:pt>
                <c:pt idx="964">
                  <c:v>139.86197826742551</c:v>
                </c:pt>
                <c:pt idx="965">
                  <c:v>136.93334425030653</c:v>
                </c:pt>
                <c:pt idx="966">
                  <c:v>139.75565983186166</c:v>
                </c:pt>
                <c:pt idx="967">
                  <c:v>143.1126799457067</c:v>
                </c:pt>
                <c:pt idx="968">
                  <c:v>144.40356456126736</c:v>
                </c:pt>
                <c:pt idx="969">
                  <c:v>145.29962768713921</c:v>
                </c:pt>
                <c:pt idx="970">
                  <c:v>145.48754880217581</c:v>
                </c:pt>
                <c:pt idx="971">
                  <c:v>144.66395471422535</c:v>
                </c:pt>
                <c:pt idx="972">
                  <c:v>146.73229733969976</c:v>
                </c:pt>
                <c:pt idx="973">
                  <c:v>147.06802477881686</c:v>
                </c:pt>
                <c:pt idx="974">
                  <c:v>148.56031737878726</c:v>
                </c:pt>
                <c:pt idx="975">
                  <c:v>147.29554195906442</c:v>
                </c:pt>
                <c:pt idx="976">
                  <c:v>146.55417098726224</c:v>
                </c:pt>
                <c:pt idx="977">
                  <c:v>144.26534957792506</c:v>
                </c:pt>
                <c:pt idx="978">
                  <c:v>144.74924950047219</c:v>
                </c:pt>
                <c:pt idx="979">
                  <c:v>146.09658368241372</c:v>
                </c:pt>
                <c:pt idx="980">
                  <c:v>145.47743873569243</c:v>
                </c:pt>
                <c:pt idx="981">
                  <c:v>145.07993207744067</c:v>
                </c:pt>
                <c:pt idx="982">
                  <c:v>146.38503588107349</c:v>
                </c:pt>
                <c:pt idx="983">
                  <c:v>148.83158043020671</c:v>
                </c:pt>
                <c:pt idx="984">
                  <c:v>149.97261433198548</c:v>
                </c:pt>
                <c:pt idx="985">
                  <c:v>151.29945376144821</c:v>
                </c:pt>
                <c:pt idx="986">
                  <c:v>152.62287570364893</c:v>
                </c:pt>
                <c:pt idx="987">
                  <c:v>153.27841282127304</c:v>
                </c:pt>
                <c:pt idx="988">
                  <c:v>156.00390976816519</c:v>
                </c:pt>
                <c:pt idx="989">
                  <c:v>157.45651476308728</c:v>
                </c:pt>
                <c:pt idx="990">
                  <c:v>158.34640403548289</c:v>
                </c:pt>
                <c:pt idx="991">
                  <c:v>159.14685888676368</c:v>
                </c:pt>
                <c:pt idx="992">
                  <c:v>159.91434922549669</c:v>
                </c:pt>
                <c:pt idx="993">
                  <c:v>162.67821153534177</c:v>
                </c:pt>
                <c:pt idx="994">
                  <c:v>160.84031536491085</c:v>
                </c:pt>
                <c:pt idx="995">
                  <c:v>162.37444167056134</c:v>
                </c:pt>
                <c:pt idx="996">
                  <c:v>164.50582473070759</c:v>
                </c:pt>
                <c:pt idx="997">
                  <c:v>165.27599006691054</c:v>
                </c:pt>
                <c:pt idx="998">
                  <c:v>166.38688702000707</c:v>
                </c:pt>
                <c:pt idx="999">
                  <c:v>165.33334486057211</c:v>
                </c:pt>
                <c:pt idx="1000">
                  <c:v>165.20132407289216</c:v>
                </c:pt>
                <c:pt idx="1001">
                  <c:v>161.3247848686683</c:v>
                </c:pt>
                <c:pt idx="1002">
                  <c:v>159.58995238402792</c:v>
                </c:pt>
                <c:pt idx="1003">
                  <c:v>157.52214882648471</c:v>
                </c:pt>
                <c:pt idx="1004">
                  <c:v>150.19070290898347</c:v>
                </c:pt>
                <c:pt idx="1005">
                  <c:v>150.06520179194317</c:v>
                </c:pt>
                <c:pt idx="1006">
                  <c:v>151.91782570509829</c:v>
                </c:pt>
                <c:pt idx="1007">
                  <c:v>154.7786897292811</c:v>
                </c:pt>
                <c:pt idx="1008">
                  <c:v>153.12957921679532</c:v>
                </c:pt>
                <c:pt idx="1009">
                  <c:v>155.03671001756041</c:v>
                </c:pt>
                <c:pt idx="1010">
                  <c:v>152.15987737730231</c:v>
                </c:pt>
                <c:pt idx="1011">
                  <c:v>147.35706690087304</c:v>
                </c:pt>
                <c:pt idx="1012">
                  <c:v>149.64652908907183</c:v>
                </c:pt>
                <c:pt idx="1013">
                  <c:v>149.70113768761217</c:v>
                </c:pt>
                <c:pt idx="1014">
                  <c:v>150.23538452071523</c:v>
                </c:pt>
                <c:pt idx="1015">
                  <c:v>150.17149988532091</c:v>
                </c:pt>
                <c:pt idx="1016">
                  <c:v>151.38887801146996</c:v>
                </c:pt>
                <c:pt idx="1017">
                  <c:v>150.90728692704326</c:v>
                </c:pt>
                <c:pt idx="1018">
                  <c:v>151.58027764032676</c:v>
                </c:pt>
                <c:pt idx="1019">
                  <c:v>152.86000456682078</c:v>
                </c:pt>
                <c:pt idx="1020">
                  <c:v>152.21762884359248</c:v>
                </c:pt>
                <c:pt idx="1021">
                  <c:v>149.7686025477571</c:v>
                </c:pt>
                <c:pt idx="1022">
                  <c:v>148.66188591390068</c:v>
                </c:pt>
                <c:pt idx="1023">
                  <c:v>147.28625575111744</c:v>
                </c:pt>
                <c:pt idx="1024">
                  <c:v>146.51952824436256</c:v>
                </c:pt>
                <c:pt idx="1025">
                  <c:v>146.15256537851468</c:v>
                </c:pt>
                <c:pt idx="1026">
                  <c:v>147.90286809567135</c:v>
                </c:pt>
                <c:pt idx="1027">
                  <c:v>151.07304523034222</c:v>
                </c:pt>
                <c:pt idx="1028">
                  <c:v>153.29320159055553</c:v>
                </c:pt>
                <c:pt idx="1029">
                  <c:v>154.68084381422094</c:v>
                </c:pt>
                <c:pt idx="1030">
                  <c:v>155.80164741193994</c:v>
                </c:pt>
                <c:pt idx="1031">
                  <c:v>157.20746537887069</c:v>
                </c:pt>
                <c:pt idx="1032">
                  <c:v>155.73452836895845</c:v>
                </c:pt>
                <c:pt idx="1033">
                  <c:v>155.31086165940366</c:v>
                </c:pt>
                <c:pt idx="1034">
                  <c:v>154.69852117392722</c:v>
                </c:pt>
                <c:pt idx="1035">
                  <c:v>154.11632780822606</c:v>
                </c:pt>
                <c:pt idx="1036">
                  <c:v>152.74367777570399</c:v>
                </c:pt>
                <c:pt idx="1037">
                  <c:v>154.83949252348378</c:v>
                </c:pt>
                <c:pt idx="1038">
                  <c:v>154.4350898641498</c:v>
                </c:pt>
                <c:pt idx="1039">
                  <c:v>154.72691886569936</c:v>
                </c:pt>
                <c:pt idx="1040">
                  <c:v>155.25128956745903</c:v>
                </c:pt>
                <c:pt idx="1041">
                  <c:v>153.77787451617382</c:v>
                </c:pt>
                <c:pt idx="1042">
                  <c:v>154.01281659434173</c:v>
                </c:pt>
                <c:pt idx="1043">
                  <c:v>153.90327392228369</c:v>
                </c:pt>
                <c:pt idx="1044">
                  <c:v>154.31223323130033</c:v>
                </c:pt>
                <c:pt idx="1045">
                  <c:v>154.14111476196845</c:v>
                </c:pt>
                <c:pt idx="1046">
                  <c:v>155.36103566137788</c:v>
                </c:pt>
                <c:pt idx="1047">
                  <c:v>155.842982734061</c:v>
                </c:pt>
                <c:pt idx="1048">
                  <c:v>158.22113685358252</c:v>
                </c:pt>
                <c:pt idx="1049">
                  <c:v>160.62729199224759</c:v>
                </c:pt>
                <c:pt idx="1050">
                  <c:v>161.19648670104158</c:v>
                </c:pt>
                <c:pt idx="1051">
                  <c:v>162.37823548826589</c:v>
                </c:pt>
                <c:pt idx="1052">
                  <c:v>161.9501748665171</c:v>
                </c:pt>
                <c:pt idx="1053">
                  <c:v>163.43293715230755</c:v>
                </c:pt>
                <c:pt idx="1054">
                  <c:v>163.80875904019464</c:v>
                </c:pt>
                <c:pt idx="1055">
                  <c:v>163.71754467779758</c:v>
                </c:pt>
                <c:pt idx="1056">
                  <c:v>163.66115613797496</c:v>
                </c:pt>
                <c:pt idx="1057">
                  <c:v>163.33349437563982</c:v>
                </c:pt>
                <c:pt idx="1058">
                  <c:v>160.68572492177159</c:v>
                </c:pt>
                <c:pt idx="1059">
                  <c:v>163.09305990722945</c:v>
                </c:pt>
                <c:pt idx="1060">
                  <c:v>164.89062769375042</c:v>
                </c:pt>
                <c:pt idx="1061">
                  <c:v>164.83123868148053</c:v>
                </c:pt>
                <c:pt idx="1062">
                  <c:v>165.38731268025083</c:v>
                </c:pt>
                <c:pt idx="1063">
                  <c:v>166.09872978304551</c:v>
                </c:pt>
                <c:pt idx="1064">
                  <c:v>166.05876755848504</c:v>
                </c:pt>
                <c:pt idx="1065">
                  <c:v>162.93652678531924</c:v>
                </c:pt>
                <c:pt idx="1066">
                  <c:v>164.59511675651979</c:v>
                </c:pt>
                <c:pt idx="1067">
                  <c:v>165.52844676729609</c:v>
                </c:pt>
                <c:pt idx="1068">
                  <c:v>164.48058007777834</c:v>
                </c:pt>
                <c:pt idx="1069">
                  <c:v>161.2230739382523</c:v>
                </c:pt>
                <c:pt idx="1070">
                  <c:v>161.06670355383076</c:v>
                </c:pt>
                <c:pt idx="1071">
                  <c:v>160.71899456711066</c:v>
                </c:pt>
                <c:pt idx="1072">
                  <c:v>156.13290974121179</c:v>
                </c:pt>
                <c:pt idx="1073">
                  <c:v>159.64209957805221</c:v>
                </c:pt>
                <c:pt idx="1074">
                  <c:v>158.2497074539364</c:v>
                </c:pt>
                <c:pt idx="1075">
                  <c:v>158.14423321909499</c:v>
                </c:pt>
                <c:pt idx="1076">
                  <c:v>159.42205815119024</c:v>
                </c:pt>
                <c:pt idx="1077">
                  <c:v>157.33509225435665</c:v>
                </c:pt>
                <c:pt idx="1078">
                  <c:v>156.64307142599233</c:v>
                </c:pt>
                <c:pt idx="1079">
                  <c:v>157.26398614290284</c:v>
                </c:pt>
                <c:pt idx="1080">
                  <c:v>153.55510723637673</c:v>
                </c:pt>
                <c:pt idx="1081">
                  <c:v>153.11253246485759</c:v>
                </c:pt>
                <c:pt idx="1082">
                  <c:v>150.91078578304959</c:v>
                </c:pt>
                <c:pt idx="1083">
                  <c:v>151.71899100722808</c:v>
                </c:pt>
                <c:pt idx="1084">
                  <c:v>146.99875963520358</c:v>
                </c:pt>
                <c:pt idx="1085">
                  <c:v>149.20983320933075</c:v>
                </c:pt>
                <c:pt idx="1086">
                  <c:v>150.37851214199659</c:v>
                </c:pt>
                <c:pt idx="1087">
                  <c:v>152.56863326445807</c:v>
                </c:pt>
                <c:pt idx="1088">
                  <c:v>153.917777900961</c:v>
                </c:pt>
                <c:pt idx="1089">
                  <c:v>152.50666079455561</c:v>
                </c:pt>
                <c:pt idx="1090">
                  <c:v>153.68006928548579</c:v>
                </c:pt>
                <c:pt idx="1091">
                  <c:v>154.91542990413237</c:v>
                </c:pt>
                <c:pt idx="1092">
                  <c:v>155.03037342659547</c:v>
                </c:pt>
                <c:pt idx="1093">
                  <c:v>152.86935180132599</c:v>
                </c:pt>
                <c:pt idx="1094">
                  <c:v>151.75286074705662</c:v>
                </c:pt>
                <c:pt idx="1095">
                  <c:v>151.90404387402694</c:v>
                </c:pt>
                <c:pt idx="1096">
                  <c:v>153.74970058844858</c:v>
                </c:pt>
                <c:pt idx="1097">
                  <c:v>154.42150128384623</c:v>
                </c:pt>
                <c:pt idx="1098">
                  <c:v>156.40864807356957</c:v>
                </c:pt>
                <c:pt idx="1099">
                  <c:v>157.87716065800871</c:v>
                </c:pt>
                <c:pt idx="1100">
                  <c:v>158.25103986712486</c:v>
                </c:pt>
                <c:pt idx="1101">
                  <c:v>158.88736378999337</c:v>
                </c:pt>
                <c:pt idx="1102">
                  <c:v>157.72361783745271</c:v>
                </c:pt>
                <c:pt idx="1103">
                  <c:v>159.64949396269344</c:v>
                </c:pt>
                <c:pt idx="1104">
                  <c:v>159.78228775344456</c:v>
                </c:pt>
                <c:pt idx="1105">
                  <c:v>161.21277062100117</c:v>
                </c:pt>
                <c:pt idx="1106">
                  <c:v>161.89886170212225</c:v>
                </c:pt>
                <c:pt idx="1107">
                  <c:v>160.91463554176582</c:v>
                </c:pt>
                <c:pt idx="1108">
                  <c:v>162.6997437393108</c:v>
                </c:pt>
                <c:pt idx="1109">
                  <c:v>161.83160026383814</c:v>
                </c:pt>
                <c:pt idx="1110">
                  <c:v>162.49674906438659</c:v>
                </c:pt>
                <c:pt idx="1111">
                  <c:v>162.24399740230285</c:v>
                </c:pt>
                <c:pt idx="1112">
                  <c:v>162.89316741568291</c:v>
                </c:pt>
                <c:pt idx="1113">
                  <c:v>163.36079358936348</c:v>
                </c:pt>
                <c:pt idx="1114">
                  <c:v>164.51423622465299</c:v>
                </c:pt>
                <c:pt idx="1115">
                  <c:v>164.27038426898065</c:v>
                </c:pt>
                <c:pt idx="1116">
                  <c:v>165.25149807486636</c:v>
                </c:pt>
                <c:pt idx="1117">
                  <c:v>166.58507076792262</c:v>
                </c:pt>
                <c:pt idx="1118">
                  <c:v>167.57513513568492</c:v>
                </c:pt>
                <c:pt idx="1119">
                  <c:v>168.71906779898055</c:v>
                </c:pt>
                <c:pt idx="1120">
                  <c:v>167.99886287179794</c:v>
                </c:pt>
                <c:pt idx="1121">
                  <c:v>168.23899220741706</c:v>
                </c:pt>
                <c:pt idx="1122">
                  <c:v>169.17716365848113</c:v>
                </c:pt>
                <c:pt idx="1123">
                  <c:v>169.09552029463623</c:v>
                </c:pt>
                <c:pt idx="1124">
                  <c:v>168.54489800173619</c:v>
                </c:pt>
                <c:pt idx="1125">
                  <c:v>169.42613167395339</c:v>
                </c:pt>
                <c:pt idx="1126">
                  <c:v>170.09339606185449</c:v>
                </c:pt>
                <c:pt idx="1127">
                  <c:v>169.40797627287415</c:v>
                </c:pt>
                <c:pt idx="1128">
                  <c:v>167.8183361414026</c:v>
                </c:pt>
                <c:pt idx="1129">
                  <c:v>167.771488086853</c:v>
                </c:pt>
                <c:pt idx="1130">
                  <c:v>167.4956175302857</c:v>
                </c:pt>
                <c:pt idx="1131">
                  <c:v>167.38571886997121</c:v>
                </c:pt>
                <c:pt idx="1132">
                  <c:v>167.43702186327306</c:v>
                </c:pt>
                <c:pt idx="1133">
                  <c:v>168.89336982043446</c:v>
                </c:pt>
                <c:pt idx="1134">
                  <c:v>169.52857492306839</c:v>
                </c:pt>
                <c:pt idx="1135">
                  <c:v>170.12618766582059</c:v>
                </c:pt>
                <c:pt idx="1136">
                  <c:v>170.46032841442323</c:v>
                </c:pt>
                <c:pt idx="1137">
                  <c:v>170.58452763155418</c:v>
                </c:pt>
                <c:pt idx="1138">
                  <c:v>173.41028104255739</c:v>
                </c:pt>
                <c:pt idx="1139">
                  <c:v>172.73859222918321</c:v>
                </c:pt>
                <c:pt idx="1140">
                  <c:v>172.04897177877669</c:v>
                </c:pt>
                <c:pt idx="1141">
                  <c:v>172.23984251079534</c:v>
                </c:pt>
                <c:pt idx="1142">
                  <c:v>173.77846443957023</c:v>
                </c:pt>
                <c:pt idx="1143">
                  <c:v>173.96628384367642</c:v>
                </c:pt>
                <c:pt idx="1144">
                  <c:v>175.18308221752204</c:v>
                </c:pt>
                <c:pt idx="1145">
                  <c:v>176.69240122724409</c:v>
                </c:pt>
                <c:pt idx="1146">
                  <c:v>178.19161017048279</c:v>
                </c:pt>
                <c:pt idx="1147">
                  <c:v>178.53930898610986</c:v>
                </c:pt>
                <c:pt idx="1148">
                  <c:v>179.84333465388025</c:v>
                </c:pt>
                <c:pt idx="1149">
                  <c:v>178.58457035014496</c:v>
                </c:pt>
                <c:pt idx="1150">
                  <c:v>175.50618733017453</c:v>
                </c:pt>
                <c:pt idx="1151">
                  <c:v>175.57514734099658</c:v>
                </c:pt>
                <c:pt idx="1152">
                  <c:v>173.64724716824057</c:v>
                </c:pt>
                <c:pt idx="1153">
                  <c:v>173.42842627254359</c:v>
                </c:pt>
                <c:pt idx="1154">
                  <c:v>171.80426545128884</c:v>
                </c:pt>
                <c:pt idx="1155">
                  <c:v>175.04286352885055</c:v>
                </c:pt>
                <c:pt idx="1156">
                  <c:v>176.6605453638378</c:v>
                </c:pt>
                <c:pt idx="1157">
                  <c:v>178.59873868275193</c:v>
                </c:pt>
                <c:pt idx="1158">
                  <c:v>181.34906326775859</c:v>
                </c:pt>
                <c:pt idx="1159">
                  <c:v>182.50106160783622</c:v>
                </c:pt>
                <c:pt idx="1160">
                  <c:v>183.46176202998743</c:v>
                </c:pt>
                <c:pt idx="1161">
                  <c:v>184.44320131085047</c:v>
                </c:pt>
                <c:pt idx="1162">
                  <c:v>185.3041945079149</c:v>
                </c:pt>
                <c:pt idx="1163">
                  <c:v>183.91964429653413</c:v>
                </c:pt>
                <c:pt idx="1164">
                  <c:v>184.05164474202803</c:v>
                </c:pt>
                <c:pt idx="1165">
                  <c:v>182.63712031945369</c:v>
                </c:pt>
                <c:pt idx="1166">
                  <c:v>184.96848741098387</c:v>
                </c:pt>
                <c:pt idx="1167">
                  <c:v>186.1932497506811</c:v>
                </c:pt>
                <c:pt idx="1168">
                  <c:v>184.14548324642982</c:v>
                </c:pt>
                <c:pt idx="1169">
                  <c:v>183.82704666548344</c:v>
                </c:pt>
                <c:pt idx="1170">
                  <c:v>183.74601356722101</c:v>
                </c:pt>
                <c:pt idx="1171">
                  <c:v>185.6168437369206</c:v>
                </c:pt>
                <c:pt idx="1172">
                  <c:v>185.92350219212483</c:v>
                </c:pt>
                <c:pt idx="1173">
                  <c:v>185.6969919500884</c:v>
                </c:pt>
                <c:pt idx="1174">
                  <c:v>184.82814666919586</c:v>
                </c:pt>
                <c:pt idx="1175">
                  <c:v>184.80315629359268</c:v>
                </c:pt>
                <c:pt idx="1176">
                  <c:v>188.04186625317783</c:v>
                </c:pt>
                <c:pt idx="1177">
                  <c:v>188.64625294389575</c:v>
                </c:pt>
                <c:pt idx="1178">
                  <c:v>190.7228951812921</c:v>
                </c:pt>
                <c:pt idx="1179">
                  <c:v>192.64882216199805</c:v>
                </c:pt>
                <c:pt idx="1180">
                  <c:v>191.27810463715389</c:v>
                </c:pt>
                <c:pt idx="1181">
                  <c:v>190.60384253724021</c:v>
                </c:pt>
                <c:pt idx="1182">
                  <c:v>193.05330619007637</c:v>
                </c:pt>
                <c:pt idx="1183">
                  <c:v>192.21467922661043</c:v>
                </c:pt>
                <c:pt idx="1184">
                  <c:v>194.16643061254899</c:v>
                </c:pt>
                <c:pt idx="1185">
                  <c:v>193.61789339372251</c:v>
                </c:pt>
                <c:pt idx="1186">
                  <c:v>191.79805091344045</c:v>
                </c:pt>
                <c:pt idx="1187">
                  <c:v>190.7178299769574</c:v>
                </c:pt>
                <c:pt idx="1188">
                  <c:v>191.13695020792258</c:v>
                </c:pt>
                <c:pt idx="1189">
                  <c:v>190.55484838205882</c:v>
                </c:pt>
                <c:pt idx="1190">
                  <c:v>192.70323750977062</c:v>
                </c:pt>
                <c:pt idx="1191">
                  <c:v>192.89462696753438</c:v>
                </c:pt>
                <c:pt idx="1192">
                  <c:v>194.91236840512684</c:v>
                </c:pt>
                <c:pt idx="1193">
                  <c:v>194.87163317749523</c:v>
                </c:pt>
                <c:pt idx="1194">
                  <c:v>194.28035702570793</c:v>
                </c:pt>
                <c:pt idx="1195">
                  <c:v>193.29530700681514</c:v>
                </c:pt>
                <c:pt idx="1196">
                  <c:v>191.11970003412404</c:v>
                </c:pt>
                <c:pt idx="1197">
                  <c:v>193.57112670791722</c:v>
                </c:pt>
                <c:pt idx="1198">
                  <c:v>194.37345304031771</c:v>
                </c:pt>
                <c:pt idx="1199">
                  <c:v>195.64118824811567</c:v>
                </c:pt>
                <c:pt idx="1200">
                  <c:v>196.82789035765123</c:v>
                </c:pt>
                <c:pt idx="1201">
                  <c:v>198.95113654336419</c:v>
                </c:pt>
                <c:pt idx="1202">
                  <c:v>199.0967357402547</c:v>
                </c:pt>
                <c:pt idx="1203">
                  <c:v>200.35611030957247</c:v>
                </c:pt>
                <c:pt idx="1204">
                  <c:v>201.57678386986697</c:v>
                </c:pt>
                <c:pt idx="1205">
                  <c:v>199.77937882083467</c:v>
                </c:pt>
                <c:pt idx="1206">
                  <c:v>194.80528713758488</c:v>
                </c:pt>
                <c:pt idx="1207">
                  <c:v>194.19439094732033</c:v>
                </c:pt>
                <c:pt idx="1208">
                  <c:v>188.98435024769154</c:v>
                </c:pt>
                <c:pt idx="1209">
                  <c:v>187.98495898761007</c:v>
                </c:pt>
                <c:pt idx="1210">
                  <c:v>183.88211296321066</c:v>
                </c:pt>
                <c:pt idx="1211">
                  <c:v>186.06937600852746</c:v>
                </c:pt>
                <c:pt idx="1212">
                  <c:v>183.34701175829213</c:v>
                </c:pt>
                <c:pt idx="1213">
                  <c:v>181.98261048222679</c:v>
                </c:pt>
                <c:pt idx="1214">
                  <c:v>178.75969623013523</c:v>
                </c:pt>
                <c:pt idx="1215">
                  <c:v>171.0038512843802</c:v>
                </c:pt>
                <c:pt idx="1216">
                  <c:v>171.69090861934023</c:v>
                </c:pt>
                <c:pt idx="1217">
                  <c:v>174.92763521578226</c:v>
                </c:pt>
                <c:pt idx="1218">
                  <c:v>180.04050129249165</c:v>
                </c:pt>
                <c:pt idx="1219">
                  <c:v>182.75819701102091</c:v>
                </c:pt>
                <c:pt idx="1220">
                  <c:v>178.0157723139796</c:v>
                </c:pt>
                <c:pt idx="1221">
                  <c:v>177.47021522541431</c:v>
                </c:pt>
                <c:pt idx="1222">
                  <c:v>175.64056781144015</c:v>
                </c:pt>
                <c:pt idx="1223">
                  <c:v>171.70794520018492</c:v>
                </c:pt>
                <c:pt idx="1224">
                  <c:v>162.86632590114613</c:v>
                </c:pt>
                <c:pt idx="1225">
                  <c:v>166.52320000895057</c:v>
                </c:pt>
                <c:pt idx="1226">
                  <c:v>169.86423116453423</c:v>
                </c:pt>
                <c:pt idx="1227">
                  <c:v>172.91805099480919</c:v>
                </c:pt>
                <c:pt idx="1228">
                  <c:v>170.73485638670903</c:v>
                </c:pt>
                <c:pt idx="1229">
                  <c:v>171.67889655845812</c:v>
                </c:pt>
                <c:pt idx="1230">
                  <c:v>172.25953374692389</c:v>
                </c:pt>
                <c:pt idx="1231">
                  <c:v>173.53761295634516</c:v>
                </c:pt>
                <c:pt idx="1232">
                  <c:v>173.97952660681656</c:v>
                </c:pt>
                <c:pt idx="1233">
                  <c:v>174.06956112242082</c:v>
                </c:pt>
                <c:pt idx="1234">
                  <c:v>174.48765407298879</c:v>
                </c:pt>
                <c:pt idx="1235">
                  <c:v>174.73936828358228</c:v>
                </c:pt>
                <c:pt idx="1236">
                  <c:v>175.14767664264426</c:v>
                </c:pt>
                <c:pt idx="1237">
                  <c:v>176.32404492164952</c:v>
                </c:pt>
                <c:pt idx="1238">
                  <c:v>177.39951595768215</c:v>
                </c:pt>
                <c:pt idx="1239">
                  <c:v>179.4113886745896</c:v>
                </c:pt>
                <c:pt idx="1240">
                  <c:v>181.85319349436546</c:v>
                </c:pt>
                <c:pt idx="1241">
                  <c:v>181.92592698070595</c:v>
                </c:pt>
                <c:pt idx="1242">
                  <c:v>179.66889023712378</c:v>
                </c:pt>
                <c:pt idx="1243">
                  <c:v>177.55652712096531</c:v>
                </c:pt>
                <c:pt idx="1244">
                  <c:v>172.83834013864217</c:v>
                </c:pt>
                <c:pt idx="1245">
                  <c:v>168.52719012875079</c:v>
                </c:pt>
                <c:pt idx="1246">
                  <c:v>167.28761867758499</c:v>
                </c:pt>
                <c:pt idx="1247">
                  <c:v>170.37210435338039</c:v>
                </c:pt>
                <c:pt idx="1248">
                  <c:v>169.03259174198786</c:v>
                </c:pt>
                <c:pt idx="1249">
                  <c:v>166.74588592000333</c:v>
                </c:pt>
                <c:pt idx="1250">
                  <c:v>164.41732605015264</c:v>
                </c:pt>
                <c:pt idx="1251">
                  <c:v>164.89816447369427</c:v>
                </c:pt>
                <c:pt idx="1252">
                  <c:v>165.24373753087565</c:v>
                </c:pt>
                <c:pt idx="1253">
                  <c:v>165.20552473431835</c:v>
                </c:pt>
                <c:pt idx="1254">
                  <c:v>165.71810713924276</c:v>
                </c:pt>
                <c:pt idx="1255">
                  <c:v>167.08713626264202</c:v>
                </c:pt>
                <c:pt idx="1256">
                  <c:v>166.12711730372462</c:v>
                </c:pt>
                <c:pt idx="1257">
                  <c:v>163.03206386225898</c:v>
                </c:pt>
                <c:pt idx="1258">
                  <c:v>158.12377915098833</c:v>
                </c:pt>
                <c:pt idx="1259">
                  <c:v>157.30637925870022</c:v>
                </c:pt>
                <c:pt idx="1260">
                  <c:v>155.1748334610653</c:v>
                </c:pt>
                <c:pt idx="1261">
                  <c:v>155.13217589684885</c:v>
                </c:pt>
                <c:pt idx="1262">
                  <c:v>157.33420736926203</c:v>
                </c:pt>
                <c:pt idx="1263">
                  <c:v>155.06879981610663</c:v>
                </c:pt>
                <c:pt idx="1264">
                  <c:v>154.02698492694867</c:v>
                </c:pt>
                <c:pt idx="1265">
                  <c:v>149.53567434601143</c:v>
                </c:pt>
                <c:pt idx="1266">
                  <c:v>142.98429023824261</c:v>
                </c:pt>
                <c:pt idx="1267">
                  <c:v>142.30621397843831</c:v>
                </c:pt>
                <c:pt idx="1268">
                  <c:v>147.03693174738871</c:v>
                </c:pt>
                <c:pt idx="1269">
                  <c:v>152.79409588391121</c:v>
                </c:pt>
                <c:pt idx="1270">
                  <c:v>152.84911132617324</c:v>
                </c:pt>
                <c:pt idx="1271">
                  <c:v>154.09388020588327</c:v>
                </c:pt>
                <c:pt idx="1272">
                  <c:v>155.46645904075405</c:v>
                </c:pt>
                <c:pt idx="1273">
                  <c:v>152.30978911764242</c:v>
                </c:pt>
                <c:pt idx="1274">
                  <c:v>151.9318313002166</c:v>
                </c:pt>
                <c:pt idx="1275">
                  <c:v>150.7906244898561</c:v>
                </c:pt>
                <c:pt idx="1276">
                  <c:v>150.01231210812685</c:v>
                </c:pt>
                <c:pt idx="1277">
                  <c:v>145.28783939030399</c:v>
                </c:pt>
                <c:pt idx="1278">
                  <c:v>145.13978895999048</c:v>
                </c:pt>
                <c:pt idx="1279">
                  <c:v>145.68280327529538</c:v>
                </c:pt>
                <c:pt idx="1280">
                  <c:v>150.18499692578715</c:v>
                </c:pt>
                <c:pt idx="1281">
                  <c:v>150.51648301910589</c:v>
                </c:pt>
                <c:pt idx="1282">
                  <c:v>150.25496387482028</c:v>
                </c:pt>
                <c:pt idx="1283">
                  <c:v>148.11889194078188</c:v>
                </c:pt>
                <c:pt idx="1284">
                  <c:v>149.6204605776062</c:v>
                </c:pt>
                <c:pt idx="1285">
                  <c:v>150.60398493254277</c:v>
                </c:pt>
                <c:pt idx="1286">
                  <c:v>150.42132227260871</c:v>
                </c:pt>
                <c:pt idx="1287">
                  <c:v>148.66831404470298</c:v>
                </c:pt>
                <c:pt idx="1288">
                  <c:v>149.37897848661257</c:v>
                </c:pt>
                <c:pt idx="1289">
                  <c:v>147.02905932137449</c:v>
                </c:pt>
                <c:pt idx="1290">
                  <c:v>149.08006023321298</c:v>
                </c:pt>
                <c:pt idx="1291">
                  <c:v>148.53168575187516</c:v>
                </c:pt>
                <c:pt idx="1292">
                  <c:v>147.42499963129788</c:v>
                </c:pt>
                <c:pt idx="1293">
                  <c:v>147.17696735638546</c:v>
                </c:pt>
                <c:pt idx="1294">
                  <c:v>148.37239626375069</c:v>
                </c:pt>
                <c:pt idx="1295">
                  <c:v>149.59527695123521</c:v>
                </c:pt>
                <c:pt idx="1296">
                  <c:v>150.93608129144403</c:v>
                </c:pt>
                <c:pt idx="1297">
                  <c:v>152.98488524718553</c:v>
                </c:pt>
                <c:pt idx="1298">
                  <c:v>153.35119716307872</c:v>
                </c:pt>
                <c:pt idx="1299">
                  <c:v>153.31074672605229</c:v>
                </c:pt>
                <c:pt idx="1300">
                  <c:v>156.04073929606884</c:v>
                </c:pt>
                <c:pt idx="1301">
                  <c:v>156.22167287018581</c:v>
                </c:pt>
                <c:pt idx="1302">
                  <c:v>159.66132294390081</c:v>
                </c:pt>
                <c:pt idx="1303">
                  <c:v>163.58586970728103</c:v>
                </c:pt>
                <c:pt idx="1304">
                  <c:v>165.61673185489715</c:v>
                </c:pt>
                <c:pt idx="1305">
                  <c:v>167.45187165911378</c:v>
                </c:pt>
                <c:pt idx="1306">
                  <c:v>168.84694895179257</c:v>
                </c:pt>
                <c:pt idx="1307">
                  <c:v>166.26264711850391</c:v>
                </c:pt>
                <c:pt idx="1308">
                  <c:v>164.85256746358877</c:v>
                </c:pt>
                <c:pt idx="1309">
                  <c:v>167.5132643767129</c:v>
                </c:pt>
                <c:pt idx="1310">
                  <c:v>167.05100854015828</c:v>
                </c:pt>
                <c:pt idx="1311">
                  <c:v>165.08494642631018</c:v>
                </c:pt>
                <c:pt idx="1312">
                  <c:v>165.55200301878043</c:v>
                </c:pt>
                <c:pt idx="1313">
                  <c:v>167.68430147730041</c:v>
                </c:pt>
                <c:pt idx="1314">
                  <c:v>167.7700946471063</c:v>
                </c:pt>
                <c:pt idx="1315">
                  <c:v>167.49910621519896</c:v>
                </c:pt>
                <c:pt idx="1316">
                  <c:v>167.90378349404506</c:v>
                </c:pt>
                <c:pt idx="1317">
                  <c:v>167.34439371894322</c:v>
                </c:pt>
                <c:pt idx="1318">
                  <c:v>166.11652919586831</c:v>
                </c:pt>
                <c:pt idx="1319">
                  <c:v>163.96753997366704</c:v>
                </c:pt>
                <c:pt idx="1320">
                  <c:v>161.81754381325467</c:v>
                </c:pt>
                <c:pt idx="1321">
                  <c:v>158.72593837233015</c:v>
                </c:pt>
                <c:pt idx="1322">
                  <c:v>157.92393751490701</c:v>
                </c:pt>
                <c:pt idx="1323">
                  <c:v>156.22776535491775</c:v>
                </c:pt>
                <c:pt idx="1324">
                  <c:v>157.50034200300351</c:v>
                </c:pt>
                <c:pt idx="1325">
                  <c:v>157.18330903289686</c:v>
                </c:pt>
                <c:pt idx="1326">
                  <c:v>157.48100675513146</c:v>
                </c:pt>
                <c:pt idx="1327">
                  <c:v>158.79403384024366</c:v>
                </c:pt>
                <c:pt idx="1328">
                  <c:v>157.31570615101936</c:v>
                </c:pt>
                <c:pt idx="1329">
                  <c:v>157.94302865654609</c:v>
                </c:pt>
                <c:pt idx="1330">
                  <c:v>156.58615398933156</c:v>
                </c:pt>
                <c:pt idx="1331">
                  <c:v>155.44508957427365</c:v>
                </c:pt>
                <c:pt idx="1332">
                  <c:v>153.98246605270558</c:v>
                </c:pt>
                <c:pt idx="1333">
                  <c:v>152.9795657655248</c:v>
                </c:pt>
                <c:pt idx="1334">
                  <c:v>153.94505677249859</c:v>
                </c:pt>
                <c:pt idx="1335">
                  <c:v>151.5114091693421</c:v>
                </c:pt>
                <c:pt idx="1336">
                  <c:v>151.40254796051784</c:v>
                </c:pt>
                <c:pt idx="1337">
                  <c:v>150.66828658275176</c:v>
                </c:pt>
                <c:pt idx="1338">
                  <c:v>150.8716982724907</c:v>
                </c:pt>
                <c:pt idx="1339">
                  <c:v>152.94510610229983</c:v>
                </c:pt>
                <c:pt idx="1340">
                  <c:v>154.21309558742385</c:v>
                </c:pt>
                <c:pt idx="1341">
                  <c:v>156.70729170745699</c:v>
                </c:pt>
                <c:pt idx="1342">
                  <c:v>157.80969579786375</c:v>
                </c:pt>
                <c:pt idx="1343">
                  <c:v>156.53011126667232</c:v>
                </c:pt>
                <c:pt idx="1344">
                  <c:v>156.07995903083722</c:v>
                </c:pt>
                <c:pt idx="1345">
                  <c:v>155.74491305495391</c:v>
                </c:pt>
                <c:pt idx="1346">
                  <c:v>157.09996709651401</c:v>
                </c:pt>
                <c:pt idx="1347">
                  <c:v>157.12003466308511</c:v>
                </c:pt>
                <c:pt idx="1348">
                  <c:v>157.02906440692101</c:v>
                </c:pt>
                <c:pt idx="1349">
                  <c:v>156.52783294183101</c:v>
                </c:pt>
                <c:pt idx="1350">
                  <c:v>156.95714460802387</c:v>
                </c:pt>
                <c:pt idx="1351">
                  <c:v>157.53747666369841</c:v>
                </c:pt>
                <c:pt idx="1352">
                  <c:v>156.3811759512642</c:v>
                </c:pt>
                <c:pt idx="1353">
                  <c:v>155.29145521388028</c:v>
                </c:pt>
                <c:pt idx="1354">
                  <c:v>153.87113326827225</c:v>
                </c:pt>
                <c:pt idx="1355">
                  <c:v>148.59215290000748</c:v>
                </c:pt>
                <c:pt idx="1356">
                  <c:v>147.88249539630903</c:v>
                </c:pt>
                <c:pt idx="1357">
                  <c:v>146.23621244768879</c:v>
                </c:pt>
                <c:pt idx="1358">
                  <c:v>145.90251922717999</c:v>
                </c:pt>
                <c:pt idx="1359">
                  <c:v>148.97309084769449</c:v>
                </c:pt>
                <c:pt idx="1360">
                  <c:v>150.13404992074177</c:v>
                </c:pt>
                <c:pt idx="1361">
                  <c:v>151.06596614958525</c:v>
                </c:pt>
                <c:pt idx="1362">
                  <c:v>152.61021269281215</c:v>
                </c:pt>
                <c:pt idx="1363">
                  <c:v>153.23661979996513</c:v>
                </c:pt>
                <c:pt idx="1364">
                  <c:v>154.29054846093561</c:v>
                </c:pt>
                <c:pt idx="1365">
                  <c:v>156.47251236677775</c:v>
                </c:pt>
                <c:pt idx="1366">
                  <c:v>156.76769782903105</c:v>
                </c:pt>
                <c:pt idx="1367">
                  <c:v>156.93280518237532</c:v>
                </c:pt>
                <c:pt idx="1368">
                  <c:v>158.65647997794909</c:v>
                </c:pt>
                <c:pt idx="1369">
                  <c:v>157.51892458999052</c:v>
                </c:pt>
                <c:pt idx="1370">
                  <c:v>156.82347610327119</c:v>
                </c:pt>
                <c:pt idx="1371">
                  <c:v>155.13551201536649</c:v>
                </c:pt>
                <c:pt idx="1372">
                  <c:v>157.19745702331775</c:v>
                </c:pt>
                <c:pt idx="1373">
                  <c:v>157.81837174022823</c:v>
                </c:pt>
                <c:pt idx="1374">
                  <c:v>157.70020398127096</c:v>
                </c:pt>
                <c:pt idx="1375">
                  <c:v>157.94579519385343</c:v>
                </c:pt>
                <c:pt idx="1376">
                  <c:v>158.91261861401568</c:v>
                </c:pt>
                <c:pt idx="1377">
                  <c:v>157.99694562075962</c:v>
                </c:pt>
                <c:pt idx="1378">
                  <c:v>157.06432758649626</c:v>
                </c:pt>
                <c:pt idx="1379">
                  <c:v>158.69129562943044</c:v>
                </c:pt>
                <c:pt idx="1380">
                  <c:v>159.51726975315268</c:v>
                </c:pt>
                <c:pt idx="1381">
                  <c:v>157.7841053277711</c:v>
                </c:pt>
                <c:pt idx="1382">
                  <c:v>157.79346273336938</c:v>
                </c:pt>
                <c:pt idx="1383">
                  <c:v>156.38053517240257</c:v>
                </c:pt>
                <c:pt idx="1384">
                  <c:v>155.3146351349221</c:v>
                </c:pt>
                <c:pt idx="1385">
                  <c:v>154.84760905573097</c:v>
                </c:pt>
                <c:pt idx="1386">
                  <c:v>152.33459641357089</c:v>
                </c:pt>
                <c:pt idx="1387">
                  <c:v>151.94812539126923</c:v>
                </c:pt>
                <c:pt idx="1388">
                  <c:v>150.81772028171892</c:v>
                </c:pt>
                <c:pt idx="1389">
                  <c:v>146.47887438547528</c:v>
                </c:pt>
                <c:pt idx="1390">
                  <c:v>143.26450385153868</c:v>
                </c:pt>
                <c:pt idx="1391">
                  <c:v>140.50600170772651</c:v>
                </c:pt>
                <c:pt idx="1392">
                  <c:v>144.10601940542841</c:v>
                </c:pt>
                <c:pt idx="1393">
                  <c:v>143.52382603972725</c:v>
                </c:pt>
                <c:pt idx="1394">
                  <c:v>142.71638364752687</c:v>
                </c:pt>
                <c:pt idx="1395">
                  <c:v>138.95660859142058</c:v>
                </c:pt>
                <c:pt idx="1396">
                  <c:v>137.58192434029019</c:v>
                </c:pt>
                <c:pt idx="1397">
                  <c:v>134.06874743497747</c:v>
                </c:pt>
                <c:pt idx="1398">
                  <c:v>131.62502027861674</c:v>
                </c:pt>
                <c:pt idx="1399">
                  <c:v>133.84703794885669</c:v>
                </c:pt>
                <c:pt idx="1400">
                  <c:v>135.30121946320023</c:v>
                </c:pt>
                <c:pt idx="1401">
                  <c:v>134.51151545726438</c:v>
                </c:pt>
                <c:pt idx="1402">
                  <c:v>133.07479770967328</c:v>
                </c:pt>
                <c:pt idx="1403">
                  <c:v>129.62328814147176</c:v>
                </c:pt>
                <c:pt idx="1404">
                  <c:v>133.45701721508351</c:v>
                </c:pt>
                <c:pt idx="1405">
                  <c:v>135.108985804714</c:v>
                </c:pt>
                <c:pt idx="1406">
                  <c:v>135.68816852687482</c:v>
                </c:pt>
                <c:pt idx="1407">
                  <c:v>136.51317639675807</c:v>
                </c:pt>
                <c:pt idx="1408">
                  <c:v>137.71888827918838</c:v>
                </c:pt>
                <c:pt idx="1409">
                  <c:v>140.01194086323082</c:v>
                </c:pt>
                <c:pt idx="1410">
                  <c:v>141.17477141739775</c:v>
                </c:pt>
                <c:pt idx="1411">
                  <c:v>139.69722690233766</c:v>
                </c:pt>
                <c:pt idx="1412">
                  <c:v>136.76285638874324</c:v>
                </c:pt>
                <c:pt idx="1413">
                  <c:v>136.87355856540799</c:v>
                </c:pt>
                <c:pt idx="1414">
                  <c:v>137.76940809832598</c:v>
                </c:pt>
                <c:pt idx="1415">
                  <c:v>138.8102770758311</c:v>
                </c:pt>
                <c:pt idx="1416">
                  <c:v>138.79802090871596</c:v>
                </c:pt>
                <c:pt idx="1417">
                  <c:v>138.54777133552045</c:v>
                </c:pt>
                <c:pt idx="1418">
                  <c:v>139.99371426450028</c:v>
                </c:pt>
                <c:pt idx="1419">
                  <c:v>141.67362284671603</c:v>
                </c:pt>
                <c:pt idx="1420">
                  <c:v>136.72570138586229</c:v>
                </c:pt>
                <c:pt idx="1421">
                  <c:v>135.29896148054499</c:v>
                </c:pt>
                <c:pt idx="1422">
                  <c:v>133.14197777921305</c:v>
                </c:pt>
                <c:pt idx="1423">
                  <c:v>135.76624183706213</c:v>
                </c:pt>
                <c:pt idx="1424">
                  <c:v>134.23598054676745</c:v>
                </c:pt>
                <c:pt idx="1425">
                  <c:v>134.18015141706209</c:v>
                </c:pt>
                <c:pt idx="1426">
                  <c:v>133.16456777685843</c:v>
                </c:pt>
                <c:pt idx="1427">
                  <c:v>130.73194745409913</c:v>
                </c:pt>
                <c:pt idx="1428">
                  <c:v>129.17731622487676</c:v>
                </c:pt>
                <c:pt idx="1429">
                  <c:v>128.06091671044473</c:v>
                </c:pt>
                <c:pt idx="1430">
                  <c:v>130.10380109003603</c:v>
                </c:pt>
                <c:pt idx="1431">
                  <c:v>131.76620522112719</c:v>
                </c:pt>
                <c:pt idx="1432">
                  <c:v>132.11328360007872</c:v>
                </c:pt>
                <c:pt idx="1433">
                  <c:v>134.25597691568723</c:v>
                </c:pt>
                <c:pt idx="1434">
                  <c:v>134.20617924415558</c:v>
                </c:pt>
                <c:pt idx="1435">
                  <c:v>135.09436994401324</c:v>
                </c:pt>
                <c:pt idx="1436">
                  <c:v>135.33195650637194</c:v>
                </c:pt>
                <c:pt idx="1437">
                  <c:v>133.41866202322365</c:v>
                </c:pt>
                <c:pt idx="1438">
                  <c:v>135.11070471943802</c:v>
                </c:pt>
                <c:pt idx="1439">
                  <c:v>134.29709864485443</c:v>
                </c:pt>
                <c:pt idx="1440">
                  <c:v>133.33351980337244</c:v>
                </c:pt>
                <c:pt idx="1441">
                  <c:v>132.79184807234901</c:v>
                </c:pt>
                <c:pt idx="1442">
                  <c:v>133.32690859289539</c:v>
                </c:pt>
                <c:pt idx="1443">
                  <c:v>135.12495442078932</c:v>
                </c:pt>
                <c:pt idx="1444">
                  <c:v>137.28986140360067</c:v>
                </c:pt>
                <c:pt idx="1445">
                  <c:v>137.89409552792296</c:v>
                </c:pt>
                <c:pt idx="1446">
                  <c:v>136.55590515862582</c:v>
                </c:pt>
                <c:pt idx="1447">
                  <c:v>136.36440381883861</c:v>
                </c:pt>
                <c:pt idx="1448">
                  <c:v>136.14840031591413</c:v>
                </c:pt>
                <c:pt idx="1449">
                  <c:v>137.02645043600933</c:v>
                </c:pt>
                <c:pt idx="1450">
                  <c:v>137.17276160941273</c:v>
                </c:pt>
                <c:pt idx="1451">
                  <c:v>135.26583423050852</c:v>
                </c:pt>
                <c:pt idx="1452">
                  <c:v>133.20151935787857</c:v>
                </c:pt>
                <c:pt idx="1453">
                  <c:v>130.25887974564131</c:v>
                </c:pt>
                <c:pt idx="1454">
                  <c:v>126.35180692010657</c:v>
                </c:pt>
                <c:pt idx="1455">
                  <c:v>124.74541499839552</c:v>
                </c:pt>
                <c:pt idx="1456">
                  <c:v>123.07993919720579</c:v>
                </c:pt>
                <c:pt idx="1457">
                  <c:v>121.6064020928041</c:v>
                </c:pt>
                <c:pt idx="1458">
                  <c:v>119.10985645027836</c:v>
                </c:pt>
                <c:pt idx="1459">
                  <c:v>119.69577243603273</c:v>
                </c:pt>
                <c:pt idx="1460">
                  <c:v>117.14129224754204</c:v>
                </c:pt>
                <c:pt idx="1461">
                  <c:v>118.68110419420277</c:v>
                </c:pt>
                <c:pt idx="1462">
                  <c:v>119.3031173891618</c:v>
                </c:pt>
                <c:pt idx="1463">
                  <c:v>121.94834406976963</c:v>
                </c:pt>
                <c:pt idx="1464">
                  <c:v>121.15817219355387</c:v>
                </c:pt>
                <c:pt idx="1465">
                  <c:v>119.48056227836553</c:v>
                </c:pt>
                <c:pt idx="1466">
                  <c:v>120.54272952469974</c:v>
                </c:pt>
                <c:pt idx="1467">
                  <c:v>122.3708614458107</c:v>
                </c:pt>
                <c:pt idx="1468">
                  <c:v>122.50513004505285</c:v>
                </c:pt>
                <c:pt idx="1469">
                  <c:v>122.98968091755465</c:v>
                </c:pt>
                <c:pt idx="1470">
                  <c:v>120.44168988642448</c:v>
                </c:pt>
                <c:pt idx="1471">
                  <c:v>119.38561512482219</c:v>
                </c:pt>
                <c:pt idx="1472">
                  <c:v>116.85841380786907</c:v>
                </c:pt>
                <c:pt idx="1473">
                  <c:v>116.14286724129951</c:v>
                </c:pt>
                <c:pt idx="1474">
                  <c:v>114.63973225614677</c:v>
                </c:pt>
                <c:pt idx="1475">
                  <c:v>112.81248522013044</c:v>
                </c:pt>
                <c:pt idx="1476">
                  <c:v>110.02164917153904</c:v>
                </c:pt>
                <c:pt idx="1477">
                  <c:v>107.51447473678482</c:v>
                </c:pt>
                <c:pt idx="1478">
                  <c:v>105.68776676869969</c:v>
                </c:pt>
                <c:pt idx="1479">
                  <c:v>107.17570614084828</c:v>
                </c:pt>
                <c:pt idx="1480">
                  <c:v>107.91276456920082</c:v>
                </c:pt>
                <c:pt idx="1481">
                  <c:v>108.36577488218062</c:v>
                </c:pt>
                <c:pt idx="1482">
                  <c:v>109.67096005455774</c:v>
                </c:pt>
                <c:pt idx="1483">
                  <c:v>108.91270506830651</c:v>
                </c:pt>
                <c:pt idx="1484">
                  <c:v>107.49321715232789</c:v>
                </c:pt>
                <c:pt idx="1485">
                  <c:v>106.76435662496688</c:v>
                </c:pt>
                <c:pt idx="1486">
                  <c:v>106.810350307701</c:v>
                </c:pt>
                <c:pt idx="1487">
                  <c:v>107.20153054608092</c:v>
                </c:pt>
                <c:pt idx="1488">
                  <c:v>109.99881506766066</c:v>
                </c:pt>
                <c:pt idx="1489">
                  <c:v>110.11118530358425</c:v>
                </c:pt>
                <c:pt idx="1490">
                  <c:v>110.15878601901892</c:v>
                </c:pt>
                <c:pt idx="1491">
                  <c:v>110.23102112180038</c:v>
                </c:pt>
                <c:pt idx="1492">
                  <c:v>111.3333438434628</c:v>
                </c:pt>
                <c:pt idx="1493">
                  <c:v>112.65776255278162</c:v>
                </c:pt>
                <c:pt idx="1494">
                  <c:v>115.84335906450353</c:v>
                </c:pt>
                <c:pt idx="1495">
                  <c:v>117.42455718875055</c:v>
                </c:pt>
                <c:pt idx="1496">
                  <c:v>117.73302609851618</c:v>
                </c:pt>
                <c:pt idx="1497">
                  <c:v>119.77585962264227</c:v>
                </c:pt>
                <c:pt idx="1498">
                  <c:v>120.07631371109112</c:v>
                </c:pt>
                <c:pt idx="1499">
                  <c:v>121.63299950110789</c:v>
                </c:pt>
                <c:pt idx="1500">
                  <c:v>120.08224345833439</c:v>
                </c:pt>
                <c:pt idx="1501">
                  <c:v>122.21257889589734</c:v>
                </c:pt>
                <c:pt idx="1502">
                  <c:v>121.9596543252319</c:v>
                </c:pt>
                <c:pt idx="1503">
                  <c:v>122.17562731487722</c:v>
                </c:pt>
                <c:pt idx="1504">
                  <c:v>123.76886801328547</c:v>
                </c:pt>
                <c:pt idx="1505">
                  <c:v>125.43662213931653</c:v>
                </c:pt>
                <c:pt idx="1506">
                  <c:v>127.02462472480836</c:v>
                </c:pt>
                <c:pt idx="1507">
                  <c:v>124.14862611417966</c:v>
                </c:pt>
                <c:pt idx="1508">
                  <c:v>126.66693789581444</c:v>
                </c:pt>
                <c:pt idx="1509">
                  <c:v>128.88601612016535</c:v>
                </c:pt>
                <c:pt idx="1510">
                  <c:v>130.30608378844735</c:v>
                </c:pt>
                <c:pt idx="1511">
                  <c:v>132.15622595490035</c:v>
                </c:pt>
                <c:pt idx="1512">
                  <c:v>134.02182818277657</c:v>
                </c:pt>
                <c:pt idx="1513">
                  <c:v>133.27731434322456</c:v>
                </c:pt>
                <c:pt idx="1514">
                  <c:v>135.25891788724022</c:v>
                </c:pt>
                <c:pt idx="1515">
                  <c:v>137.29688962889242</c:v>
                </c:pt>
                <c:pt idx="1516">
                  <c:v>137.46665534284975</c:v>
                </c:pt>
                <c:pt idx="1517">
                  <c:v>137.95615953766278</c:v>
                </c:pt>
                <c:pt idx="1518">
                  <c:v>139.77178101433262</c:v>
                </c:pt>
                <c:pt idx="1519">
                  <c:v>142.67032893823452</c:v>
                </c:pt>
                <c:pt idx="1520">
                  <c:v>144.35607572785614</c:v>
                </c:pt>
                <c:pt idx="1521">
                  <c:v>144.11516321807281</c:v>
                </c:pt>
                <c:pt idx="1522">
                  <c:v>146.18745222764736</c:v>
                </c:pt>
                <c:pt idx="1523">
                  <c:v>140.35476772529097</c:v>
                </c:pt>
                <c:pt idx="1524">
                  <c:v>139.25770345873104</c:v>
                </c:pt>
                <c:pt idx="1525">
                  <c:v>138.07566988090159</c:v>
                </c:pt>
                <c:pt idx="1526">
                  <c:v>132.97568040798288</c:v>
                </c:pt>
                <c:pt idx="1527">
                  <c:v>137.58493498383052</c:v>
                </c:pt>
                <c:pt idx="1528">
                  <c:v>138.7602556402525</c:v>
                </c:pt>
                <c:pt idx="1529">
                  <c:v>138.1854566591926</c:v>
                </c:pt>
                <c:pt idx="1530">
                  <c:v>138.12942410762645</c:v>
                </c:pt>
                <c:pt idx="1531">
                  <c:v>138.52100101863496</c:v>
                </c:pt>
                <c:pt idx="1532">
                  <c:v>137.02927799987489</c:v>
                </c:pt>
                <c:pt idx="1533">
                  <c:v>134.9136804761292</c:v>
                </c:pt>
                <c:pt idx="1534">
                  <c:v>134.4508143739921</c:v>
                </c:pt>
                <c:pt idx="1535">
                  <c:v>137.19437518212615</c:v>
                </c:pt>
                <c:pt idx="1536">
                  <c:v>138.43359064503545</c:v>
                </c:pt>
                <c:pt idx="1537">
                  <c:v>140.46047589527234</c:v>
                </c:pt>
                <c:pt idx="1538">
                  <c:v>140.33707002339858</c:v>
                </c:pt>
                <c:pt idx="1539">
                  <c:v>138.39855122950715</c:v>
                </c:pt>
                <c:pt idx="1540">
                  <c:v>137.29114296132391</c:v>
                </c:pt>
                <c:pt idx="1541">
                  <c:v>135.97536968109046</c:v>
                </c:pt>
                <c:pt idx="1542">
                  <c:v>136.38598687827286</c:v>
                </c:pt>
                <c:pt idx="1543">
                  <c:v>138.82876812298073</c:v>
                </c:pt>
                <c:pt idx="1544">
                  <c:v>135.80685501157726</c:v>
                </c:pt>
                <c:pt idx="1545">
                  <c:v>136.79249495386645</c:v>
                </c:pt>
                <c:pt idx="1546">
                  <c:v>134.61504701333482</c:v>
                </c:pt>
                <c:pt idx="1547">
                  <c:v>134.63394490420612</c:v>
                </c:pt>
                <c:pt idx="1548">
                  <c:v>133.21905432228226</c:v>
                </c:pt>
                <c:pt idx="1549">
                  <c:v>133.45047720225779</c:v>
                </c:pt>
                <c:pt idx="1550">
                  <c:v>136.98871568082498</c:v>
                </c:pt>
                <c:pt idx="1551">
                  <c:v>139.08930067124129</c:v>
                </c:pt>
                <c:pt idx="1552">
                  <c:v>140.63550006433218</c:v>
                </c:pt>
                <c:pt idx="1553">
                  <c:v>140.49692909273344</c:v>
                </c:pt>
                <c:pt idx="1554">
                  <c:v>138.46508034909226</c:v>
                </c:pt>
                <c:pt idx="1555">
                  <c:v>138.65644946466995</c:v>
                </c:pt>
                <c:pt idx="1556">
                  <c:v>137.74133588153117</c:v>
                </c:pt>
                <c:pt idx="1557">
                  <c:v>139.18138974763991</c:v>
                </c:pt>
                <c:pt idx="1558">
                  <c:v>137.99962061822956</c:v>
                </c:pt>
                <c:pt idx="1559">
                  <c:v>139.22045691601269</c:v>
                </c:pt>
                <c:pt idx="1560">
                  <c:v>140.16661267511444</c:v>
                </c:pt>
                <c:pt idx="1561">
                  <c:v>140.3548490940353</c:v>
                </c:pt>
                <c:pt idx="1562">
                  <c:v>140.35387266910334</c:v>
                </c:pt>
                <c:pt idx="1563">
                  <c:v>139.02279189384228</c:v>
                </c:pt>
                <c:pt idx="1564">
                  <c:v>136.43499120454729</c:v>
                </c:pt>
                <c:pt idx="1565">
                  <c:v>136.20118828880004</c:v>
                </c:pt>
                <c:pt idx="1566">
                  <c:v>135.30497259653256</c:v>
                </c:pt>
                <c:pt idx="1567">
                  <c:v>134.5975323911172</c:v>
                </c:pt>
                <c:pt idx="1568">
                  <c:v>134.13421876088626</c:v>
                </c:pt>
                <c:pt idx="1569">
                  <c:v>134.71971773182591</c:v>
                </c:pt>
                <c:pt idx="1570">
                  <c:v>135.83808026721496</c:v>
                </c:pt>
                <c:pt idx="1571">
                  <c:v>135.79935891600559</c:v>
                </c:pt>
                <c:pt idx="1572">
                  <c:v>134.02349624203541</c:v>
                </c:pt>
                <c:pt idx="1573">
                  <c:v>131.28123733381071</c:v>
                </c:pt>
                <c:pt idx="1574">
                  <c:v>132.12237655725792</c:v>
                </c:pt>
                <c:pt idx="1575">
                  <c:v>130.13705039318901</c:v>
                </c:pt>
                <c:pt idx="1576">
                  <c:v>128.11471162154174</c:v>
                </c:pt>
                <c:pt idx="1577">
                  <c:v>127.91927406874744</c:v>
                </c:pt>
                <c:pt idx="1578">
                  <c:v>126.84930559405031</c:v>
                </c:pt>
                <c:pt idx="1579">
                  <c:v>124.6855072603805</c:v>
                </c:pt>
                <c:pt idx="1580">
                  <c:v>125.89017152022753</c:v>
                </c:pt>
                <c:pt idx="1581">
                  <c:v>124.41249478095787</c:v>
                </c:pt>
                <c:pt idx="1582">
                  <c:v>124.42812775096282</c:v>
                </c:pt>
                <c:pt idx="1583">
                  <c:v>124.27825669499485</c:v>
                </c:pt>
                <c:pt idx="1584">
                  <c:v>125.4654673591825</c:v>
                </c:pt>
                <c:pt idx="1585">
                  <c:v>124.42042823353032</c:v>
                </c:pt>
                <c:pt idx="1586">
                  <c:v>123.64337706733822</c:v>
                </c:pt>
                <c:pt idx="1587">
                  <c:v>124.57908711388625</c:v>
                </c:pt>
                <c:pt idx="1588">
                  <c:v>125.33531805262218</c:v>
                </c:pt>
                <c:pt idx="1589">
                  <c:v>126.54292175835823</c:v>
                </c:pt>
                <c:pt idx="1590">
                  <c:v>126.53938221797974</c:v>
                </c:pt>
                <c:pt idx="1591">
                  <c:v>124.88347741534218</c:v>
                </c:pt>
                <c:pt idx="1592">
                  <c:v>124.70762938774597</c:v>
                </c:pt>
                <c:pt idx="1593">
                  <c:v>122.75752571888015</c:v>
                </c:pt>
                <c:pt idx="1594">
                  <c:v>122.72247613225878</c:v>
                </c:pt>
                <c:pt idx="1595">
                  <c:v>122.95056289371665</c:v>
                </c:pt>
                <c:pt idx="1596">
                  <c:v>125.35330054511972</c:v>
                </c:pt>
                <c:pt idx="1597">
                  <c:v>126.36409360050084</c:v>
                </c:pt>
                <c:pt idx="1598">
                  <c:v>126.59127513467797</c:v>
                </c:pt>
                <c:pt idx="1599">
                  <c:v>126.87921877868567</c:v>
                </c:pt>
                <c:pt idx="1600">
                  <c:v>127.63275437776558</c:v>
                </c:pt>
                <c:pt idx="1601">
                  <c:v>127.94962461038355</c:v>
                </c:pt>
                <c:pt idx="1602">
                  <c:v>126.60877958580257</c:v>
                </c:pt>
                <c:pt idx="1603">
                  <c:v>127.34424115254757</c:v>
                </c:pt>
                <c:pt idx="1604">
                  <c:v>126.08038113119845</c:v>
                </c:pt>
                <c:pt idx="1605">
                  <c:v>126.43684742902738</c:v>
                </c:pt>
                <c:pt idx="1606">
                  <c:v>127.88139691826052</c:v>
                </c:pt>
                <c:pt idx="1607">
                  <c:v>129.08122990891277</c:v>
                </c:pt>
                <c:pt idx="1608">
                  <c:v>129.19450537211708</c:v>
                </c:pt>
                <c:pt idx="1609">
                  <c:v>129.45591263437922</c:v>
                </c:pt>
                <c:pt idx="1610">
                  <c:v>129.57968466560243</c:v>
                </c:pt>
                <c:pt idx="1611">
                  <c:v>130.0295114264602</c:v>
                </c:pt>
                <c:pt idx="1612">
                  <c:v>130.30833160000958</c:v>
                </c:pt>
                <c:pt idx="1613">
                  <c:v>132.41053379421945</c:v>
                </c:pt>
                <c:pt idx="1614">
                  <c:v>133.97400370329498</c:v>
                </c:pt>
                <c:pt idx="1615">
                  <c:v>134.98010788478388</c:v>
                </c:pt>
                <c:pt idx="1616">
                  <c:v>136.42011089542746</c:v>
                </c:pt>
                <c:pt idx="1617">
                  <c:v>138.64730565202555</c:v>
                </c:pt>
                <c:pt idx="1618">
                  <c:v>138.16548063245889</c:v>
                </c:pt>
                <c:pt idx="1619">
                  <c:v>136.49587536749431</c:v>
                </c:pt>
                <c:pt idx="1620">
                  <c:v>138.04511591740462</c:v>
                </c:pt>
                <c:pt idx="1621">
                  <c:v>137.67090106221809</c:v>
                </c:pt>
                <c:pt idx="1622">
                  <c:v>136.70822744801683</c:v>
                </c:pt>
                <c:pt idx="1623">
                  <c:v>136.78518193796955</c:v>
                </c:pt>
                <c:pt idx="1624">
                  <c:v>135.71275205875637</c:v>
                </c:pt>
                <c:pt idx="1625">
                  <c:v>134.2750578862333</c:v>
                </c:pt>
                <c:pt idx="1626">
                  <c:v>134.90979511858731</c:v>
                </c:pt>
                <c:pt idx="1627">
                  <c:v>135.42963968394346</c:v>
                </c:pt>
                <c:pt idx="1628">
                  <c:v>135.32127685867826</c:v>
                </c:pt>
                <c:pt idx="1629">
                  <c:v>133.60469131495449</c:v>
                </c:pt>
                <c:pt idx="1630">
                  <c:v>133.73020260308783</c:v>
                </c:pt>
                <c:pt idx="1631">
                  <c:v>132.34676104084863</c:v>
                </c:pt>
                <c:pt idx="1632">
                  <c:v>128.93296588564539</c:v>
                </c:pt>
                <c:pt idx="1633">
                  <c:v>127.46403628639155</c:v>
                </c:pt>
                <c:pt idx="1634">
                  <c:v>129.51146714457244</c:v>
                </c:pt>
                <c:pt idx="1635">
                  <c:v>130.26357879062653</c:v>
                </c:pt>
                <c:pt idx="1636">
                  <c:v>131.8576738608503</c:v>
                </c:pt>
                <c:pt idx="1637">
                  <c:v>132.17468648877085</c:v>
                </c:pt>
                <c:pt idx="1638">
                  <c:v>132.00155414301676</c:v>
                </c:pt>
                <c:pt idx="1639">
                  <c:v>132.96931330373886</c:v>
                </c:pt>
                <c:pt idx="1640">
                  <c:v>133.22401781568658</c:v>
                </c:pt>
                <c:pt idx="1641">
                  <c:v>132.64008519307532</c:v>
                </c:pt>
                <c:pt idx="1642">
                  <c:v>132.23427892290158</c:v>
                </c:pt>
                <c:pt idx="1643">
                  <c:v>132.06234676612638</c:v>
                </c:pt>
                <c:pt idx="1644">
                  <c:v>132.66540104365586</c:v>
                </c:pt>
                <c:pt idx="1645">
                  <c:v>133.38437526858044</c:v>
                </c:pt>
                <c:pt idx="1646">
                  <c:v>133.84050810712398</c:v>
                </c:pt>
                <c:pt idx="1647">
                  <c:v>133.68620245458987</c:v>
                </c:pt>
                <c:pt idx="1648">
                  <c:v>134.2188727682715</c:v>
                </c:pt>
                <c:pt idx="1649">
                  <c:v>133.74747311907248</c:v>
                </c:pt>
                <c:pt idx="1650">
                  <c:v>133.59901584503731</c:v>
                </c:pt>
                <c:pt idx="1651">
                  <c:v>132.45990427984339</c:v>
                </c:pt>
                <c:pt idx="1652">
                  <c:v>130.75630722193375</c:v>
                </c:pt>
                <c:pt idx="1653">
                  <c:v>129.02084412952482</c:v>
                </c:pt>
                <c:pt idx="1654">
                  <c:v>127.95592051697632</c:v>
                </c:pt>
                <c:pt idx="1655">
                  <c:v>128.20736010805769</c:v>
                </c:pt>
                <c:pt idx="1656">
                  <c:v>128.34857556384728</c:v>
                </c:pt>
                <c:pt idx="1657">
                  <c:v>128.22476284825188</c:v>
                </c:pt>
                <c:pt idx="1658">
                  <c:v>128.75135084829461</c:v>
                </c:pt>
                <c:pt idx="1659">
                  <c:v>128.11133481865195</c:v>
                </c:pt>
                <c:pt idx="1660">
                  <c:v>128.81446248061772</c:v>
                </c:pt>
                <c:pt idx="1661">
                  <c:v>130.18980785279581</c:v>
                </c:pt>
                <c:pt idx="1662">
                  <c:v>130.91719357166576</c:v>
                </c:pt>
                <c:pt idx="1663">
                  <c:v>131.6591137824922</c:v>
                </c:pt>
                <c:pt idx="1664">
                  <c:v>132.43886028834032</c:v>
                </c:pt>
                <c:pt idx="1665">
                  <c:v>133.0438979290129</c:v>
                </c:pt>
                <c:pt idx="1666">
                  <c:v>132.55648897936641</c:v>
                </c:pt>
                <c:pt idx="1667">
                  <c:v>133.88398952987683</c:v>
                </c:pt>
                <c:pt idx="1668">
                  <c:v>135.63266487214682</c:v>
                </c:pt>
                <c:pt idx="1669">
                  <c:v>137.01218039247198</c:v>
                </c:pt>
                <c:pt idx="1670">
                  <c:v>135.86342663107462</c:v>
                </c:pt>
                <c:pt idx="1671">
                  <c:v>138.17747235115493</c:v>
                </c:pt>
                <c:pt idx="1672">
                  <c:v>139.55061059614303</c:v>
                </c:pt>
                <c:pt idx="1673">
                  <c:v>140.09468270512423</c:v>
                </c:pt>
                <c:pt idx="1674">
                  <c:v>140.24370956036975</c:v>
                </c:pt>
                <c:pt idx="1675">
                  <c:v>140.61241168312773</c:v>
                </c:pt>
                <c:pt idx="1676">
                  <c:v>142.04608827389941</c:v>
                </c:pt>
                <c:pt idx="1677">
                  <c:v>143.94272250664554</c:v>
                </c:pt>
                <c:pt idx="1678">
                  <c:v>145.16942752511369</c:v>
                </c:pt>
                <c:pt idx="1679">
                  <c:v>145.61155476853898</c:v>
                </c:pt>
                <c:pt idx="1680">
                  <c:v>144.23326995047188</c:v>
                </c:pt>
                <c:pt idx="1681">
                  <c:v>143.68119319126689</c:v>
                </c:pt>
                <c:pt idx="1682">
                  <c:v>144.38032361366731</c:v>
                </c:pt>
                <c:pt idx="1683">
                  <c:v>142.17504756257384</c:v>
                </c:pt>
                <c:pt idx="1684">
                  <c:v>143.54638552409352</c:v>
                </c:pt>
                <c:pt idx="1685">
                  <c:v>143.71778878403057</c:v>
                </c:pt>
                <c:pt idx="1686">
                  <c:v>144.25066251957301</c:v>
                </c:pt>
                <c:pt idx="1687">
                  <c:v>143.23183430068903</c:v>
                </c:pt>
                <c:pt idx="1688">
                  <c:v>143.36921525440192</c:v>
                </c:pt>
                <c:pt idx="1689">
                  <c:v>145.00157397664819</c:v>
                </c:pt>
                <c:pt idx="1690">
                  <c:v>144.06407381772485</c:v>
                </c:pt>
                <c:pt idx="1691">
                  <c:v>143.80396845537203</c:v>
                </c:pt>
                <c:pt idx="1692">
                  <c:v>143.34880187066744</c:v>
                </c:pt>
                <c:pt idx="1693">
                  <c:v>143.44632231075028</c:v>
                </c:pt>
                <c:pt idx="1694">
                  <c:v>142.02073173894669</c:v>
                </c:pt>
                <c:pt idx="1695">
                  <c:v>141.7558663050504</c:v>
                </c:pt>
                <c:pt idx="1696">
                  <c:v>139.96540811256551</c:v>
                </c:pt>
                <c:pt idx="1697">
                  <c:v>141.00946064219266</c:v>
                </c:pt>
                <c:pt idx="1698">
                  <c:v>141.9405123281276</c:v>
                </c:pt>
                <c:pt idx="1699">
                  <c:v>142.44082839484386</c:v>
                </c:pt>
                <c:pt idx="1700">
                  <c:v>142.09744212266642</c:v>
                </c:pt>
                <c:pt idx="1701">
                  <c:v>142.93755406571645</c:v>
                </c:pt>
                <c:pt idx="1702">
                  <c:v>143.66319035658327</c:v>
                </c:pt>
                <c:pt idx="1703">
                  <c:v>143.5762071688915</c:v>
                </c:pt>
                <c:pt idx="1704">
                  <c:v>142.13695681913305</c:v>
                </c:pt>
                <c:pt idx="1705">
                  <c:v>142.56402067376371</c:v>
                </c:pt>
                <c:pt idx="1706">
                  <c:v>143.99692426146422</c:v>
                </c:pt>
                <c:pt idx="1707">
                  <c:v>144.26849244567492</c:v>
                </c:pt>
                <c:pt idx="1708">
                  <c:v>142.7013100876392</c:v>
                </c:pt>
                <c:pt idx="1709">
                  <c:v>141.31151159224902</c:v>
                </c:pt>
                <c:pt idx="1710">
                  <c:v>139.93659340597867</c:v>
                </c:pt>
                <c:pt idx="1711">
                  <c:v>140.35126886928467</c:v>
                </c:pt>
                <c:pt idx="1712">
                  <c:v>140.73003020306081</c:v>
                </c:pt>
                <c:pt idx="1713">
                  <c:v>141.18456617999681</c:v>
                </c:pt>
                <c:pt idx="1714">
                  <c:v>142.694159809231</c:v>
                </c:pt>
                <c:pt idx="1715">
                  <c:v>144.26021317593904</c:v>
                </c:pt>
                <c:pt idx="1716">
                  <c:v>145.37421231241325</c:v>
                </c:pt>
                <c:pt idx="1717">
                  <c:v>147.22151674390764</c:v>
                </c:pt>
                <c:pt idx="1718">
                  <c:v>149.01564670098054</c:v>
                </c:pt>
                <c:pt idx="1719">
                  <c:v>149.1462740489138</c:v>
                </c:pt>
                <c:pt idx="1720">
                  <c:v>149.82616076327952</c:v>
                </c:pt>
                <c:pt idx="1721">
                  <c:v>150.91846495829597</c:v>
                </c:pt>
                <c:pt idx="1722">
                  <c:v>150.85745874223247</c:v>
                </c:pt>
                <c:pt idx="1723">
                  <c:v>151.1622152030379</c:v>
                </c:pt>
                <c:pt idx="1724">
                  <c:v>149.76105559672024</c:v>
                </c:pt>
                <c:pt idx="1725">
                  <c:v>149.9789916073226</c:v>
                </c:pt>
                <c:pt idx="1726">
                  <c:v>148.19890792974013</c:v>
                </c:pt>
                <c:pt idx="1727">
                  <c:v>148.442159790923</c:v>
                </c:pt>
                <c:pt idx="1728">
                  <c:v>149.26787963731917</c:v>
                </c:pt>
                <c:pt idx="1729">
                  <c:v>150.06617821687516</c:v>
                </c:pt>
                <c:pt idx="1730">
                  <c:v>150.36378439927236</c:v>
                </c:pt>
                <c:pt idx="1731">
                  <c:v>150.16009809002128</c:v>
                </c:pt>
                <c:pt idx="1732">
                  <c:v>148.00571818850798</c:v>
                </c:pt>
                <c:pt idx="1733">
                  <c:v>148.57132250145827</c:v>
                </c:pt>
                <c:pt idx="1734">
                  <c:v>148.90077437616873</c:v>
                </c:pt>
                <c:pt idx="1735">
                  <c:v>147.96283686024461</c:v>
                </c:pt>
                <c:pt idx="1736">
                  <c:v>148.32106275716973</c:v>
                </c:pt>
                <c:pt idx="1737">
                  <c:v>148.5499326927918</c:v>
                </c:pt>
                <c:pt idx="1738">
                  <c:v>150.36427261173836</c:v>
                </c:pt>
                <c:pt idx="1739">
                  <c:v>151.44875523620584</c:v>
                </c:pt>
                <c:pt idx="1740">
                  <c:v>152.62071943192413</c:v>
                </c:pt>
                <c:pt idx="1741">
                  <c:v>152.92565897240431</c:v>
                </c:pt>
                <c:pt idx="1742">
                  <c:v>153.78262441662423</c:v>
                </c:pt>
                <c:pt idx="1743">
                  <c:v>153.55592092382005</c:v>
                </c:pt>
                <c:pt idx="1744">
                  <c:v>152.95453470554941</c:v>
                </c:pt>
                <c:pt idx="1745">
                  <c:v>152.16960094225007</c:v>
                </c:pt>
                <c:pt idx="1746">
                  <c:v>150.26261253678757</c:v>
                </c:pt>
                <c:pt idx="1747">
                  <c:v>151.45192861723481</c:v>
                </c:pt>
                <c:pt idx="1748">
                  <c:v>151.73350515699846</c:v>
                </c:pt>
                <c:pt idx="1749">
                  <c:v>149.75414942454498</c:v>
                </c:pt>
                <c:pt idx="1750">
                  <c:v>149.60048455087249</c:v>
                </c:pt>
                <c:pt idx="1751">
                  <c:v>149.15489913581308</c:v>
                </c:pt>
                <c:pt idx="1752">
                  <c:v>149.28833370542583</c:v>
                </c:pt>
                <c:pt idx="1753">
                  <c:v>147.72590124784054</c:v>
                </c:pt>
                <c:pt idx="1754">
                  <c:v>146.16028523813324</c:v>
                </c:pt>
                <c:pt idx="1755">
                  <c:v>142.46495422753853</c:v>
                </c:pt>
                <c:pt idx="1756">
                  <c:v>144.14354056765887</c:v>
                </c:pt>
                <c:pt idx="1757">
                  <c:v>144.25729407223614</c:v>
                </c:pt>
                <c:pt idx="1758">
                  <c:v>142.95598408630784</c:v>
                </c:pt>
                <c:pt idx="1759">
                  <c:v>142.84428514252497</c:v>
                </c:pt>
                <c:pt idx="1760">
                  <c:v>142.97367161710719</c:v>
                </c:pt>
                <c:pt idx="1761">
                  <c:v>142.59806332217394</c:v>
                </c:pt>
                <c:pt idx="1762">
                  <c:v>141.08945628896481</c:v>
                </c:pt>
                <c:pt idx="1763">
                  <c:v>139.97329070967277</c:v>
                </c:pt>
                <c:pt idx="1764">
                  <c:v>140.15921829047321</c:v>
                </c:pt>
                <c:pt idx="1765">
                  <c:v>138.29070712998708</c:v>
                </c:pt>
                <c:pt idx="1766">
                  <c:v>136.92189159954168</c:v>
                </c:pt>
                <c:pt idx="1767">
                  <c:v>136.81564436162915</c:v>
                </c:pt>
                <c:pt idx="1768">
                  <c:v>136.23904509710087</c:v>
                </c:pt>
                <c:pt idx="1769">
                  <c:v>135.91055947622939</c:v>
                </c:pt>
                <c:pt idx="1770">
                  <c:v>133.67249182116981</c:v>
                </c:pt>
                <c:pt idx="1771">
                  <c:v>133.32740697645443</c:v>
                </c:pt>
                <c:pt idx="1772">
                  <c:v>134.22505679284077</c:v>
                </c:pt>
                <c:pt idx="1773">
                  <c:v>135.52567514444223</c:v>
                </c:pt>
                <c:pt idx="1774">
                  <c:v>135.87735085744856</c:v>
                </c:pt>
                <c:pt idx="1775">
                  <c:v>133.67430227573121</c:v>
                </c:pt>
                <c:pt idx="1776">
                  <c:v>133.64091057727563</c:v>
                </c:pt>
                <c:pt idx="1777">
                  <c:v>131.92111096815074</c:v>
                </c:pt>
                <c:pt idx="1778">
                  <c:v>129.07568666320512</c:v>
                </c:pt>
                <c:pt idx="1779">
                  <c:v>129.64192158392399</c:v>
                </c:pt>
                <c:pt idx="1780">
                  <c:v>126.9869306539962</c:v>
                </c:pt>
                <c:pt idx="1781">
                  <c:v>127.09223198025587</c:v>
                </c:pt>
                <c:pt idx="1782">
                  <c:v>124.78098331076198</c:v>
                </c:pt>
                <c:pt idx="1783">
                  <c:v>126.67600033971451</c:v>
                </c:pt>
                <c:pt idx="1784">
                  <c:v>128.60466334444862</c:v>
                </c:pt>
                <c:pt idx="1785">
                  <c:v>129.54817461935957</c:v>
                </c:pt>
                <c:pt idx="1786">
                  <c:v>130.84441940095311</c:v>
                </c:pt>
                <c:pt idx="1787">
                  <c:v>131.58343067916965</c:v>
                </c:pt>
                <c:pt idx="1788">
                  <c:v>130.88807373228767</c:v>
                </c:pt>
                <c:pt idx="1789">
                  <c:v>129.23122301799722</c:v>
                </c:pt>
                <c:pt idx="1790">
                  <c:v>129.31140174444417</c:v>
                </c:pt>
                <c:pt idx="1791">
                  <c:v>127.89416164002772</c:v>
                </c:pt>
                <c:pt idx="1792">
                  <c:v>127.06248153310919</c:v>
                </c:pt>
                <c:pt idx="1793">
                  <c:v>125.08690944726722</c:v>
                </c:pt>
                <c:pt idx="1794">
                  <c:v>122.09347539638021</c:v>
                </c:pt>
                <c:pt idx="1795">
                  <c:v>120.2900287180812</c:v>
                </c:pt>
                <c:pt idx="1796">
                  <c:v>119.5675759793364</c:v>
                </c:pt>
                <c:pt idx="1797">
                  <c:v>118.77816693509877</c:v>
                </c:pt>
                <c:pt idx="1798">
                  <c:v>118.81079580157622</c:v>
                </c:pt>
                <c:pt idx="1799">
                  <c:v>120.81098193257888</c:v>
                </c:pt>
                <c:pt idx="1800">
                  <c:v>123.40305448095133</c:v>
                </c:pt>
                <c:pt idx="1801">
                  <c:v>125.85724769205184</c:v>
                </c:pt>
                <c:pt idx="1802">
                  <c:v>124.81209668437624</c:v>
                </c:pt>
                <c:pt idx="1803">
                  <c:v>122.40552453089647</c:v>
                </c:pt>
                <c:pt idx="1804">
                  <c:v>122.17631894920403</c:v>
                </c:pt>
                <c:pt idx="1805">
                  <c:v>122.24113932515816</c:v>
                </c:pt>
                <c:pt idx="1806">
                  <c:v>120.93521166298898</c:v>
                </c:pt>
                <c:pt idx="1807">
                  <c:v>121.62062128087626</c:v>
                </c:pt>
                <c:pt idx="1808">
                  <c:v>121.76563055437035</c:v>
                </c:pt>
                <c:pt idx="1809">
                  <c:v>121.52158534793021</c:v>
                </c:pt>
                <c:pt idx="1810">
                  <c:v>122.22414342868562</c:v>
                </c:pt>
                <c:pt idx="1811">
                  <c:v>123.18210782680865</c:v>
                </c:pt>
                <c:pt idx="1812">
                  <c:v>123.39858937110606</c:v>
                </c:pt>
                <c:pt idx="1813">
                  <c:v>124.16350642329954</c:v>
                </c:pt>
                <c:pt idx="1814">
                  <c:v>125.26450690286656</c:v>
                </c:pt>
                <c:pt idx="1815">
                  <c:v>125.55024341968422</c:v>
                </c:pt>
                <c:pt idx="1816">
                  <c:v>125.65653134196894</c:v>
                </c:pt>
                <c:pt idx="1817">
                  <c:v>124.39779755151278</c:v>
                </c:pt>
                <c:pt idx="1818">
                  <c:v>125.15705947597512</c:v>
                </c:pt>
                <c:pt idx="1819">
                  <c:v>125.2378891523767</c:v>
                </c:pt>
                <c:pt idx="1820">
                  <c:v>125.83039600642203</c:v>
                </c:pt>
                <c:pt idx="1821">
                  <c:v>125.25886194622848</c:v>
                </c:pt>
                <c:pt idx="1822">
                  <c:v>126.86540643433517</c:v>
                </c:pt>
                <c:pt idx="1823">
                  <c:v>127.88289206893764</c:v>
                </c:pt>
                <c:pt idx="1824">
                  <c:v>128.6405673028855</c:v>
                </c:pt>
                <c:pt idx="1825">
                  <c:v>127.97795110450443</c:v>
                </c:pt>
                <c:pt idx="1826">
                  <c:v>127.96140273612573</c:v>
                </c:pt>
                <c:pt idx="1827">
                  <c:v>128.33110162600178</c:v>
                </c:pt>
                <c:pt idx="1828">
                  <c:v>126.17625385420858</c:v>
                </c:pt>
                <c:pt idx="1829">
                  <c:v>126.05178001756549</c:v>
                </c:pt>
                <c:pt idx="1830">
                  <c:v>127.94617660984247</c:v>
                </c:pt>
                <c:pt idx="1831">
                  <c:v>128.15552821791769</c:v>
                </c:pt>
                <c:pt idx="1832">
                  <c:v>128.64625294389575</c:v>
                </c:pt>
                <c:pt idx="1833">
                  <c:v>128.24129087444447</c:v>
                </c:pt>
                <c:pt idx="1834">
                  <c:v>127.02501122634393</c:v>
                </c:pt>
                <c:pt idx="1835">
                  <c:v>125.37255442424748</c:v>
                </c:pt>
                <c:pt idx="1836">
                  <c:v>122.49133804288846</c:v>
                </c:pt>
                <c:pt idx="1837">
                  <c:v>123.13463933558351</c:v>
                </c:pt>
                <c:pt idx="1838">
                  <c:v>124.4339151029035</c:v>
                </c:pt>
                <c:pt idx="1839">
                  <c:v>124.92151730331776</c:v>
                </c:pt>
                <c:pt idx="1840">
                  <c:v>124.24507858949316</c:v>
                </c:pt>
                <c:pt idx="1841">
                  <c:v>123.8495044389193</c:v>
                </c:pt>
                <c:pt idx="1842">
                  <c:v>121.24311099154426</c:v>
                </c:pt>
                <c:pt idx="1843">
                  <c:v>121.40490256855698</c:v>
                </c:pt>
                <c:pt idx="1844">
                  <c:v>121.76905821272537</c:v>
                </c:pt>
                <c:pt idx="1845">
                  <c:v>121.94045130156935</c:v>
                </c:pt>
                <c:pt idx="1846">
                  <c:v>122.42093373685449</c:v>
                </c:pt>
                <c:pt idx="1847">
                  <c:v>121.90783260618494</c:v>
                </c:pt>
                <c:pt idx="1848">
                  <c:v>120.50008213157632</c:v>
                </c:pt>
                <c:pt idx="1849">
                  <c:v>118.31304285030643</c:v>
                </c:pt>
                <c:pt idx="1850">
                  <c:v>117.5132186067942</c:v>
                </c:pt>
                <c:pt idx="1851">
                  <c:v>115.88746092393191</c:v>
                </c:pt>
                <c:pt idx="1852">
                  <c:v>117.096783544392</c:v>
                </c:pt>
                <c:pt idx="1853">
                  <c:v>117.29767280305661</c:v>
                </c:pt>
                <c:pt idx="1854">
                  <c:v>117.35749917232729</c:v>
                </c:pt>
                <c:pt idx="1855">
                  <c:v>118.10276567276442</c:v>
                </c:pt>
                <c:pt idx="1856">
                  <c:v>115.625128092203</c:v>
                </c:pt>
                <c:pt idx="1857">
                  <c:v>114.20976963999925</c:v>
                </c:pt>
                <c:pt idx="1858">
                  <c:v>111.58666508675688</c:v>
                </c:pt>
                <c:pt idx="1859">
                  <c:v>111.10593854523873</c:v>
                </c:pt>
                <c:pt idx="1860">
                  <c:v>110.10446221108376</c:v>
                </c:pt>
                <c:pt idx="1861">
                  <c:v>110.44530571000077</c:v>
                </c:pt>
                <c:pt idx="1862">
                  <c:v>112.65121236886283</c:v>
                </c:pt>
                <c:pt idx="1863">
                  <c:v>115.1505754041611</c:v>
                </c:pt>
                <c:pt idx="1864">
                  <c:v>114.83192523026084</c:v>
                </c:pt>
                <c:pt idx="1865">
                  <c:v>112.4492449743358</c:v>
                </c:pt>
                <c:pt idx="1866">
                  <c:v>112.97807061484767</c:v>
                </c:pt>
                <c:pt idx="1867">
                  <c:v>113.07239733171546</c:v>
                </c:pt>
                <c:pt idx="1868">
                  <c:v>112.80244635129837</c:v>
                </c:pt>
                <c:pt idx="1869">
                  <c:v>113.82889271887048</c:v>
                </c:pt>
                <c:pt idx="1870">
                  <c:v>113.67512613426759</c:v>
                </c:pt>
                <c:pt idx="1871">
                  <c:v>114.52389367749601</c:v>
                </c:pt>
                <c:pt idx="1872">
                  <c:v>114.26287291676942</c:v>
                </c:pt>
                <c:pt idx="1873">
                  <c:v>115.29843258370683</c:v>
                </c:pt>
                <c:pt idx="1874">
                  <c:v>114.00140462794904</c:v>
                </c:pt>
                <c:pt idx="1875">
                  <c:v>113.49474179917482</c:v>
                </c:pt>
                <c:pt idx="1876">
                  <c:v>114.18637612600357</c:v>
                </c:pt>
                <c:pt idx="1877">
                  <c:v>113.59523219842583</c:v>
                </c:pt>
                <c:pt idx="1878">
                  <c:v>113.34763728051416</c:v>
                </c:pt>
                <c:pt idx="1879">
                  <c:v>113.34091418801367</c:v>
                </c:pt>
                <c:pt idx="1880">
                  <c:v>111.29141859794532</c:v>
                </c:pt>
                <c:pt idx="1881">
                  <c:v>110.30610413063346</c:v>
                </c:pt>
                <c:pt idx="1882">
                  <c:v>109.29858616721177</c:v>
                </c:pt>
                <c:pt idx="1883">
                  <c:v>108.02228689907274</c:v>
                </c:pt>
                <c:pt idx="1884">
                  <c:v>105.92688916610767</c:v>
                </c:pt>
                <c:pt idx="1885">
                  <c:v>104.80877073695163</c:v>
                </c:pt>
                <c:pt idx="1886">
                  <c:v>103.17236391967481</c:v>
                </c:pt>
                <c:pt idx="1887">
                  <c:v>102.12189343033843</c:v>
                </c:pt>
                <c:pt idx="1888">
                  <c:v>102.49344345914805</c:v>
                </c:pt>
                <c:pt idx="1889">
                  <c:v>100.14629083121733</c:v>
                </c:pt>
                <c:pt idx="1890">
                  <c:v>101.52797279436032</c:v>
                </c:pt>
                <c:pt idx="1891">
                  <c:v>102.85239150367914</c:v>
                </c:pt>
                <c:pt idx="1892">
                  <c:v>104.56034178941056</c:v>
                </c:pt>
                <c:pt idx="1893">
                  <c:v>105.82767015348688</c:v>
                </c:pt>
                <c:pt idx="1894">
                  <c:v>106.5413045545646</c:v>
                </c:pt>
                <c:pt idx="1895">
                  <c:v>103.47195346521511</c:v>
                </c:pt>
                <c:pt idx="1896">
                  <c:v>102.42073031499368</c:v>
                </c:pt>
                <c:pt idx="1897">
                  <c:v>102.68204603741844</c:v>
                </c:pt>
                <c:pt idx="1898">
                  <c:v>101.62265549948458</c:v>
                </c:pt>
                <c:pt idx="1899">
                  <c:v>102.39835391030215</c:v>
                </c:pt>
                <c:pt idx="1900">
                  <c:v>103.53758752861256</c:v>
                </c:pt>
                <c:pt idx="1901">
                  <c:v>104.17889528707147</c:v>
                </c:pt>
                <c:pt idx="1902">
                  <c:v>102.05345214526152</c:v>
                </c:pt>
                <c:pt idx="1903">
                  <c:v>101.13178837820396</c:v>
                </c:pt>
                <c:pt idx="1904">
                  <c:v>102.112251234135</c:v>
                </c:pt>
                <c:pt idx="1905">
                  <c:v>102.2489507246141</c:v>
                </c:pt>
                <c:pt idx="1906">
                  <c:v>103.62294334141765</c:v>
                </c:pt>
                <c:pt idx="1907">
                  <c:v>102.15933322382456</c:v>
                </c:pt>
                <c:pt idx="1908">
                  <c:v>103.10354630415536</c:v>
                </c:pt>
                <c:pt idx="1909">
                  <c:v>105.07444985829126</c:v>
                </c:pt>
                <c:pt idx="1910">
                  <c:v>105.87574891029452</c:v>
                </c:pt>
                <c:pt idx="1911">
                  <c:v>107.26064493883867</c:v>
                </c:pt>
                <c:pt idx="1912">
                  <c:v>108.96244171327994</c:v>
                </c:pt>
                <c:pt idx="1913">
                  <c:v>108.84921710554086</c:v>
                </c:pt>
                <c:pt idx="1914">
                  <c:v>109.69556392862539</c:v>
                </c:pt>
                <c:pt idx="1915">
                  <c:v>108.65954656250111</c:v>
                </c:pt>
                <c:pt idx="1916">
                  <c:v>108.22352197490081</c:v>
                </c:pt>
                <c:pt idx="1917">
                  <c:v>108.20092180616236</c:v>
                </c:pt>
                <c:pt idx="1918">
                  <c:v>110.21462531981732</c:v>
                </c:pt>
                <c:pt idx="1919">
                  <c:v>108.71272103692259</c:v>
                </c:pt>
                <c:pt idx="1920">
                  <c:v>107.95792422230552</c:v>
                </c:pt>
                <c:pt idx="1921">
                  <c:v>107.88684862413081</c:v>
                </c:pt>
                <c:pt idx="1922">
                  <c:v>107.78098788775385</c:v>
                </c:pt>
                <c:pt idx="1923">
                  <c:v>108.22194545547934</c:v>
                </c:pt>
                <c:pt idx="1924">
                  <c:v>108.29857447045475</c:v>
                </c:pt>
                <c:pt idx="1925">
                  <c:v>107.58791002854517</c:v>
                </c:pt>
                <c:pt idx="1926">
                  <c:v>108.07361023456065</c:v>
                </c:pt>
                <c:pt idx="1927">
                  <c:v>109.34879068246509</c:v>
                </c:pt>
                <c:pt idx="1928">
                  <c:v>109.77550871993233</c:v>
                </c:pt>
                <c:pt idx="1929">
                  <c:v>110.3345526778708</c:v>
                </c:pt>
                <c:pt idx="1930">
                  <c:v>111.02589204300133</c:v>
                </c:pt>
                <c:pt idx="1931">
                  <c:v>111.92516923427434</c:v>
                </c:pt>
                <c:pt idx="1932">
                  <c:v>112.91089054530791</c:v>
                </c:pt>
                <c:pt idx="1933">
                  <c:v>113.48960539718881</c:v>
                </c:pt>
                <c:pt idx="1934">
                  <c:v>114.43870060217957</c:v>
                </c:pt>
                <c:pt idx="1935">
                  <c:v>113.04373519152423</c:v>
                </c:pt>
                <c:pt idx="1936">
                  <c:v>113.37443811067878</c:v>
                </c:pt>
                <c:pt idx="1937">
                  <c:v>114.21594349347549</c:v>
                </c:pt>
                <c:pt idx="1938">
                  <c:v>115.65314945353261</c:v>
                </c:pt>
                <c:pt idx="1939">
                  <c:v>116.88197005935342</c:v>
                </c:pt>
                <c:pt idx="1940">
                  <c:v>116.59807451037629</c:v>
                </c:pt>
                <c:pt idx="1941">
                  <c:v>116.7022061609362</c:v>
                </c:pt>
                <c:pt idx="1942">
                  <c:v>115.81671080073455</c:v>
                </c:pt>
                <c:pt idx="1943">
                  <c:v>115.04635221376384</c:v>
                </c:pt>
                <c:pt idx="1944">
                  <c:v>116.56734763829763</c:v>
                </c:pt>
                <c:pt idx="1945">
                  <c:v>117.07693974186783</c:v>
                </c:pt>
                <c:pt idx="1946">
                  <c:v>118.22524597517135</c:v>
                </c:pt>
                <c:pt idx="1947">
                  <c:v>119.72521775038815</c:v>
                </c:pt>
                <c:pt idx="1948">
                  <c:v>119.72521775038815</c:v>
                </c:pt>
                <c:pt idx="1949">
                  <c:v>122.20660846428191</c:v>
                </c:pt>
                <c:pt idx="1950">
                  <c:v>122.63627611873125</c:v>
                </c:pt>
                <c:pt idx="1951">
                  <c:v>120.82405178713732</c:v>
                </c:pt>
                <c:pt idx="1952">
                  <c:v>120.39529953106177</c:v>
                </c:pt>
                <c:pt idx="1953">
                  <c:v>118.83804415983467</c:v>
                </c:pt>
                <c:pt idx="1954">
                  <c:v>117.5580832982007</c:v>
                </c:pt>
                <c:pt idx="1955">
                  <c:v>116.60107498282356</c:v>
                </c:pt>
                <c:pt idx="1956">
                  <c:v>117.95922103666832</c:v>
                </c:pt>
                <c:pt idx="1957">
                  <c:v>119.55983577753175</c:v>
                </c:pt>
                <c:pt idx="1958">
                  <c:v>120.01145265076484</c:v>
                </c:pt>
                <c:pt idx="1959">
                  <c:v>120.26985944057971</c:v>
                </c:pt>
                <c:pt idx="1960">
                  <c:v>118.78440181513325</c:v>
                </c:pt>
                <c:pt idx="1961">
                  <c:v>118.81538296453799</c:v>
                </c:pt>
                <c:pt idx="1962">
                  <c:v>120.05639871091567</c:v>
                </c:pt>
                <c:pt idx="1963">
                  <c:v>118.90967916812664</c:v>
                </c:pt>
                <c:pt idx="1964">
                  <c:v>119.07893632743189</c:v>
                </c:pt>
                <c:pt idx="1965">
                  <c:v>120.29277491320244</c:v>
                </c:pt>
                <c:pt idx="1966">
                  <c:v>121.80974258489175</c:v>
                </c:pt>
                <c:pt idx="1967">
                  <c:v>123.29000278179396</c:v>
                </c:pt>
                <c:pt idx="1968">
                  <c:v>123.50662672139393</c:v>
                </c:pt>
                <c:pt idx="1969">
                  <c:v>123.12193564037456</c:v>
                </c:pt>
                <c:pt idx="1970">
                  <c:v>123.56959595841447</c:v>
                </c:pt>
                <c:pt idx="1971">
                  <c:v>123.93013069346004</c:v>
                </c:pt>
                <c:pt idx="1972">
                  <c:v>124.46348247037542</c:v>
                </c:pt>
                <c:pt idx="1973">
                  <c:v>123.27800089200485</c:v>
                </c:pt>
                <c:pt idx="1974">
                  <c:v>123.25109835090983</c:v>
                </c:pt>
                <c:pt idx="1975">
                  <c:v>122.83666699383683</c:v>
                </c:pt>
                <c:pt idx="1976">
                  <c:v>121.28819944699767</c:v>
                </c:pt>
                <c:pt idx="1977">
                  <c:v>121.4124088352217</c:v>
                </c:pt>
                <c:pt idx="1978">
                  <c:v>121.11364314821775</c:v>
                </c:pt>
                <c:pt idx="1979">
                  <c:v>122.60974990807875</c:v>
                </c:pt>
                <c:pt idx="1980">
                  <c:v>122.45114188318804</c:v>
                </c:pt>
                <c:pt idx="1981">
                  <c:v>124.60456570195544</c:v>
                </c:pt>
                <c:pt idx="1982">
                  <c:v>126.28846135264349</c:v>
                </c:pt>
                <c:pt idx="1983">
                  <c:v>127.50702949667837</c:v>
                </c:pt>
                <c:pt idx="1984">
                  <c:v>128.79390670158062</c:v>
                </c:pt>
                <c:pt idx="1985">
                  <c:v>128.90221867138064</c:v>
                </c:pt>
                <c:pt idx="1986">
                  <c:v>128.88277154148508</c:v>
                </c:pt>
                <c:pt idx="1987">
                  <c:v>129.25953934102506</c:v>
                </c:pt>
                <c:pt idx="1988">
                  <c:v>131.10573512337791</c:v>
                </c:pt>
                <c:pt idx="1989">
                  <c:v>128.15544684917336</c:v>
                </c:pt>
                <c:pt idx="1990">
                  <c:v>129.2299211180879</c:v>
                </c:pt>
                <c:pt idx="1991">
                  <c:v>130.10898834748727</c:v>
                </c:pt>
                <c:pt idx="1992">
                  <c:v>130.31857389070245</c:v>
                </c:pt>
                <c:pt idx="1993">
                  <c:v>130.67157184580418</c:v>
                </c:pt>
                <c:pt idx="1994">
                  <c:v>129.84081730835246</c:v>
                </c:pt>
                <c:pt idx="1995">
                  <c:v>128.66630016828071</c:v>
                </c:pt>
                <c:pt idx="1996">
                  <c:v>128.84566739406932</c:v>
                </c:pt>
                <c:pt idx="1997">
                  <c:v>128.84960360707643</c:v>
                </c:pt>
                <c:pt idx="1998">
                  <c:v>128.75285617006475</c:v>
                </c:pt>
                <c:pt idx="1999">
                  <c:v>128.17521945404624</c:v>
                </c:pt>
                <c:pt idx="2000">
                  <c:v>126.06757572505909</c:v>
                </c:pt>
                <c:pt idx="2001">
                  <c:v>127.36384084883873</c:v>
                </c:pt>
                <c:pt idx="2002">
                  <c:v>127.81950581710238</c:v>
                </c:pt>
                <c:pt idx="2003">
                  <c:v>128.33317652898228</c:v>
                </c:pt>
                <c:pt idx="2004">
                  <c:v>128.14301777347654</c:v>
                </c:pt>
                <c:pt idx="2005">
                  <c:v>125.77141383787378</c:v>
                </c:pt>
                <c:pt idx="2006">
                  <c:v>122.49605743005975</c:v>
                </c:pt>
                <c:pt idx="2007">
                  <c:v>122.59648680275251</c:v>
                </c:pt>
                <c:pt idx="2008">
                  <c:v>122.16406278208891</c:v>
                </c:pt>
                <c:pt idx="2009">
                  <c:v>120.40759638254904</c:v>
                </c:pt>
                <c:pt idx="2010">
                  <c:v>121.99181532142943</c:v>
                </c:pt>
                <c:pt idx="2011">
                  <c:v>121.18226751296943</c:v>
                </c:pt>
                <c:pt idx="2012">
                  <c:v>121.65140917951318</c:v>
                </c:pt>
                <c:pt idx="2013">
                  <c:v>122.93105473726285</c:v>
                </c:pt>
                <c:pt idx="2014">
                  <c:v>122.66322951529146</c:v>
                </c:pt>
                <c:pt idx="2015">
                  <c:v>123.03937687815589</c:v>
                </c:pt>
                <c:pt idx="2016">
                  <c:v>122.92467746192578</c:v>
                </c:pt>
                <c:pt idx="2017">
                  <c:v>123.1449528239277</c:v>
                </c:pt>
                <c:pt idx="2018">
                  <c:v>122.9569808534259</c:v>
                </c:pt>
                <c:pt idx="2019">
                  <c:v>121.70587538275095</c:v>
                </c:pt>
                <c:pt idx="2020">
                  <c:v>121.54270053708457</c:v>
                </c:pt>
                <c:pt idx="2021">
                  <c:v>121.40456692248659</c:v>
                </c:pt>
                <c:pt idx="2022">
                  <c:v>122.65266174962126</c:v>
                </c:pt>
                <c:pt idx="2023">
                  <c:v>123.7023694069795</c:v>
                </c:pt>
                <c:pt idx="2024">
                  <c:v>123.26442248279433</c:v>
                </c:pt>
                <c:pt idx="2025">
                  <c:v>123.840635245787</c:v>
                </c:pt>
                <c:pt idx="2026">
                  <c:v>123.8820519366524</c:v>
                </c:pt>
                <c:pt idx="2027">
                  <c:v>123.9339346822576</c:v>
                </c:pt>
                <c:pt idx="2028">
                  <c:v>124.17832570586116</c:v>
                </c:pt>
                <c:pt idx="2029">
                  <c:v>124.34300587329767</c:v>
                </c:pt>
                <c:pt idx="2030">
                  <c:v>124.10039479097641</c:v>
                </c:pt>
                <c:pt idx="2031">
                  <c:v>125.59394860648396</c:v>
                </c:pt>
                <c:pt idx="2032">
                  <c:v>126.36644312299343</c:v>
                </c:pt>
                <c:pt idx="2033">
                  <c:v>128.04183573989869</c:v>
                </c:pt>
                <c:pt idx="2034">
                  <c:v>127.93046227109319</c:v>
                </c:pt>
                <c:pt idx="2035">
                  <c:v>128.72847606004402</c:v>
                </c:pt>
                <c:pt idx="2036">
                  <c:v>128.65698344705461</c:v>
                </c:pt>
                <c:pt idx="2037">
                  <c:v>128.92830752503232</c:v>
                </c:pt>
                <c:pt idx="2038">
                  <c:v>128.33652281859295</c:v>
                </c:pt>
                <c:pt idx="2039">
                  <c:v>127.54099077634427</c:v>
                </c:pt>
                <c:pt idx="2040">
                  <c:v>128.72565866727152</c:v>
                </c:pt>
                <c:pt idx="2041">
                  <c:v>129.39408255977932</c:v>
                </c:pt>
                <c:pt idx="2042">
                  <c:v>129.12524022850377</c:v>
                </c:pt>
                <c:pt idx="2043">
                  <c:v>130.32289660524515</c:v>
                </c:pt>
                <c:pt idx="2044">
                  <c:v>130.32289660524515</c:v>
                </c:pt>
                <c:pt idx="2045">
                  <c:v>131.08518951543388</c:v>
                </c:pt>
                <c:pt idx="2046">
                  <c:v>131.43559384181</c:v>
                </c:pt>
                <c:pt idx="2047">
                  <c:v>131.5023162121629</c:v>
                </c:pt>
                <c:pt idx="2048">
                  <c:v>132.84922320819669</c:v>
                </c:pt>
                <c:pt idx="2049">
                  <c:v>134.77696064346404</c:v>
                </c:pt>
                <c:pt idx="2050">
                  <c:v>136.44703377870854</c:v>
                </c:pt>
                <c:pt idx="2051">
                  <c:v>136.98664077784451</c:v>
                </c:pt>
                <c:pt idx="2052">
                  <c:v>139.67158557677979</c:v>
                </c:pt>
                <c:pt idx="2053">
                  <c:v>139.29799115826881</c:v>
                </c:pt>
                <c:pt idx="2054">
                  <c:v>140.12502307566734</c:v>
                </c:pt>
                <c:pt idx="2055">
                  <c:v>140.3357986367684</c:v>
                </c:pt>
                <c:pt idx="2056">
                  <c:v>143.48237883558275</c:v>
                </c:pt>
                <c:pt idx="2057">
                  <c:v>144.52112205464215</c:v>
                </c:pt>
                <c:pt idx="2058">
                  <c:v>145.36114245785481</c:v>
                </c:pt>
                <c:pt idx="2059">
                  <c:v>145.18101240008809</c:v>
                </c:pt>
                <c:pt idx="2060">
                  <c:v>142.94373809028573</c:v>
                </c:pt>
                <c:pt idx="2061">
                  <c:v>145.14467108465044</c:v>
                </c:pt>
                <c:pt idx="2062">
                  <c:v>147.03572138731673</c:v>
                </c:pt>
                <c:pt idx="2063">
                  <c:v>147.1723089957724</c:v>
                </c:pt>
                <c:pt idx="2064">
                  <c:v>147.34459714080404</c:v>
                </c:pt>
                <c:pt idx="2065">
                  <c:v>146.9502842057673</c:v>
                </c:pt>
                <c:pt idx="2066">
                  <c:v>147.77044046426971</c:v>
                </c:pt>
                <c:pt idx="2067">
                  <c:v>147.3025600132631</c:v>
                </c:pt>
                <c:pt idx="2068">
                  <c:v>144.7796610686666</c:v>
                </c:pt>
                <c:pt idx="2069">
                  <c:v>145.19947293395859</c:v>
                </c:pt>
                <c:pt idx="2070">
                  <c:v>144.56276250955446</c:v>
                </c:pt>
                <c:pt idx="2071">
                  <c:v>145.25948238290403</c:v>
                </c:pt>
                <c:pt idx="2072">
                  <c:v>145.2371059782125</c:v>
                </c:pt>
                <c:pt idx="2073">
                  <c:v>145.5310505671147</c:v>
                </c:pt>
                <c:pt idx="2074">
                  <c:v>147.05874874196292</c:v>
                </c:pt>
                <c:pt idx="2075">
                  <c:v>147.85209399920768</c:v>
                </c:pt>
                <c:pt idx="2076">
                  <c:v>150.44368850620717</c:v>
                </c:pt>
                <c:pt idx="2077">
                  <c:v>152.03546456721745</c:v>
                </c:pt>
                <c:pt idx="2078">
                  <c:v>150.56981005992299</c:v>
                </c:pt>
                <c:pt idx="2079">
                  <c:v>152.84406646402459</c:v>
                </c:pt>
                <c:pt idx="2080">
                  <c:v>161.6715581148286</c:v>
                </c:pt>
                <c:pt idx="2081">
                  <c:v>166.36246622561418</c:v>
                </c:pt>
                <c:pt idx="2082">
                  <c:v>169.1412088445791</c:v>
                </c:pt>
                <c:pt idx="2083">
                  <c:v>173.43442721743816</c:v>
                </c:pt>
                <c:pt idx="2084">
                  <c:v>176.43896810192655</c:v>
                </c:pt>
                <c:pt idx="2085">
                  <c:v>171.8823184192901</c:v>
                </c:pt>
                <c:pt idx="2086">
                  <c:v>170.45022851903292</c:v>
                </c:pt>
                <c:pt idx="2087">
                  <c:v>172.15897215002161</c:v>
                </c:pt>
                <c:pt idx="2088">
                  <c:v>171.16525635985732</c:v>
                </c:pt>
                <c:pt idx="2089">
                  <c:v>171.43885876267635</c:v>
                </c:pt>
                <c:pt idx="2090">
                  <c:v>175.32930185108808</c:v>
                </c:pt>
                <c:pt idx="2091">
                  <c:v>176.96481361217724</c:v>
                </c:pt>
                <c:pt idx="2092">
                  <c:v>180.02427839909029</c:v>
                </c:pt>
                <c:pt idx="2093">
                  <c:v>181.73403913938313</c:v>
                </c:pt>
                <c:pt idx="2094">
                  <c:v>183.89437930141881</c:v>
                </c:pt>
                <c:pt idx="2095">
                  <c:v>187.93332034823788</c:v>
                </c:pt>
                <c:pt idx="2096">
                  <c:v>188.0950407275993</c:v>
                </c:pt>
                <c:pt idx="2097">
                  <c:v>186.94469010459443</c:v>
                </c:pt>
                <c:pt idx="2098">
                  <c:v>188.00756932744156</c:v>
                </c:pt>
                <c:pt idx="2099">
                  <c:v>182.73182336676402</c:v>
                </c:pt>
                <c:pt idx="2100">
                  <c:v>183.47126183088827</c:v>
                </c:pt>
                <c:pt idx="2101">
                  <c:v>186.8765437812157</c:v>
                </c:pt>
                <c:pt idx="2102">
                  <c:v>186.41070771991048</c:v>
                </c:pt>
                <c:pt idx="2103">
                  <c:v>186.22966226377002</c:v>
                </c:pt>
                <c:pt idx="2104">
                  <c:v>184.8514791566333</c:v>
                </c:pt>
                <c:pt idx="2105">
                  <c:v>186.01708641920058</c:v>
                </c:pt>
                <c:pt idx="2106">
                  <c:v>188.34321539781433</c:v>
                </c:pt>
                <c:pt idx="2107">
                  <c:v>188.85278715919847</c:v>
                </c:pt>
                <c:pt idx="2108">
                  <c:v>188.11029736716171</c:v>
                </c:pt>
                <c:pt idx="2109">
                  <c:v>188.70734052870358</c:v>
                </c:pt>
                <c:pt idx="2110">
                  <c:v>191.85732804368686</c:v>
                </c:pt>
                <c:pt idx="2111">
                  <c:v>193.34230762776039</c:v>
                </c:pt>
                <c:pt idx="2112">
                  <c:v>195.49451091536278</c:v>
                </c:pt>
                <c:pt idx="2113">
                  <c:v>195.23413093349782</c:v>
                </c:pt>
                <c:pt idx="2114">
                  <c:v>196.59400607315965</c:v>
                </c:pt>
                <c:pt idx="2115">
                  <c:v>197.08425275776474</c:v>
                </c:pt>
                <c:pt idx="2116">
                  <c:v>190.31030479205961</c:v>
                </c:pt>
                <c:pt idx="2117">
                  <c:v>187.69633388036863</c:v>
                </c:pt>
                <c:pt idx="2118">
                  <c:v>188.62902311228328</c:v>
                </c:pt>
                <c:pt idx="2119">
                  <c:v>183.44278277037179</c:v>
                </c:pt>
                <c:pt idx="2120">
                  <c:v>182.7704735203221</c:v>
                </c:pt>
                <c:pt idx="2121">
                  <c:v>186.43410123390615</c:v>
                </c:pt>
                <c:pt idx="2122">
                  <c:v>189.10096182941348</c:v>
                </c:pt>
                <c:pt idx="2123">
                  <c:v>191.68238524337136</c:v>
                </c:pt>
                <c:pt idx="2124">
                  <c:v>191.42912502663555</c:v>
                </c:pt>
                <c:pt idx="2125">
                  <c:v>192.64457064510665</c:v>
                </c:pt>
                <c:pt idx="2126">
                  <c:v>192.58659541476956</c:v>
                </c:pt>
                <c:pt idx="2127">
                  <c:v>191.65492329215905</c:v>
                </c:pt>
                <c:pt idx="2128">
                  <c:v>191.64475219911745</c:v>
                </c:pt>
                <c:pt idx="2129">
                  <c:v>188.58427030290022</c:v>
                </c:pt>
                <c:pt idx="2130">
                  <c:v>187.27219930053394</c:v>
                </c:pt>
                <c:pt idx="2131">
                  <c:v>187.51121998701151</c:v>
                </c:pt>
                <c:pt idx="2132">
                  <c:v>187.85296871320926</c:v>
                </c:pt>
                <c:pt idx="2133">
                  <c:v>185.92351236321787</c:v>
                </c:pt>
                <c:pt idx="2134">
                  <c:v>187.16743704220548</c:v>
                </c:pt>
                <c:pt idx="2135">
                  <c:v>189.54137015811472</c:v>
                </c:pt>
                <c:pt idx="2136">
                  <c:v>188.48459359109256</c:v>
                </c:pt>
                <c:pt idx="2137">
                  <c:v>187.42781702407041</c:v>
                </c:pt>
                <c:pt idx="2138">
                  <c:v>183.69095744058683</c:v>
                </c:pt>
                <c:pt idx="2139">
                  <c:v>184.47820004200662</c:v>
                </c:pt>
                <c:pt idx="2140">
                  <c:v>185.39054708783806</c:v>
                </c:pt>
                <c:pt idx="2141">
                  <c:v>181.62012289731723</c:v>
                </c:pt>
                <c:pt idx="2142">
                  <c:v>183.83030141525674</c:v>
                </c:pt>
                <c:pt idx="2143">
                  <c:v>187.92518347380462</c:v>
                </c:pt>
                <c:pt idx="2144">
                  <c:v>190.23809003146428</c:v>
                </c:pt>
                <c:pt idx="2145">
                  <c:v>191.49523713140596</c:v>
                </c:pt>
                <c:pt idx="2146">
                  <c:v>191.99870623696512</c:v>
                </c:pt>
                <c:pt idx="2147">
                  <c:v>192.01803131374416</c:v>
                </c:pt>
                <c:pt idx="2148">
                  <c:v>191.13721465634165</c:v>
                </c:pt>
                <c:pt idx="2149">
                  <c:v>189.79463037485056</c:v>
                </c:pt>
                <c:pt idx="2150">
                  <c:v>191.19112144946212</c:v>
                </c:pt>
                <c:pt idx="2151">
                  <c:v>190.83208186509367</c:v>
                </c:pt>
                <c:pt idx="2152">
                  <c:v>193.4023170767058</c:v>
                </c:pt>
                <c:pt idx="2153">
                  <c:v>195.36533803373447</c:v>
                </c:pt>
                <c:pt idx="2154">
                  <c:v>196.09867384203378</c:v>
                </c:pt>
                <c:pt idx="2155">
                  <c:v>195.46704896415045</c:v>
                </c:pt>
                <c:pt idx="2156">
                  <c:v>197.14731353462264</c:v>
                </c:pt>
                <c:pt idx="2157">
                  <c:v>200.1762650424109</c:v>
                </c:pt>
                <c:pt idx="2158">
                  <c:v>200.88722444601871</c:v>
                </c:pt>
                <c:pt idx="2159">
                  <c:v>201.05199615329261</c:v>
                </c:pt>
                <c:pt idx="2160">
                  <c:v>203.65783019055033</c:v>
                </c:pt>
                <c:pt idx="2161">
                  <c:v>204.16435062402198</c:v>
                </c:pt>
                <c:pt idx="2162">
                  <c:v>205.54151662185453</c:v>
                </c:pt>
                <c:pt idx="2163">
                  <c:v>198.87843357030283</c:v>
                </c:pt>
                <c:pt idx="2164">
                  <c:v>199.2323876081505</c:v>
                </c:pt>
                <c:pt idx="2165">
                  <c:v>203.76055823027048</c:v>
                </c:pt>
                <c:pt idx="2166">
                  <c:v>205.43777147283021</c:v>
                </c:pt>
                <c:pt idx="2167">
                  <c:v>206.12126892522568</c:v>
                </c:pt>
                <c:pt idx="2168">
                  <c:v>201.39883042601113</c:v>
                </c:pt>
                <c:pt idx="2169">
                  <c:v>198.56211257670913</c:v>
                </c:pt>
                <c:pt idx="2170">
                  <c:v>192.67813525214393</c:v>
                </c:pt>
                <c:pt idx="2171">
                  <c:v>193.85899915427362</c:v>
                </c:pt>
                <c:pt idx="2172">
                  <c:v>196.69673411287982</c:v>
                </c:pt>
                <c:pt idx="2173">
                  <c:v>196.95813120404893</c:v>
                </c:pt>
                <c:pt idx="2174">
                  <c:v>196.17699125845408</c:v>
                </c:pt>
                <c:pt idx="2175">
                  <c:v>194.29228771784574</c:v>
                </c:pt>
                <c:pt idx="2176">
                  <c:v>193.69829588421635</c:v>
                </c:pt>
                <c:pt idx="2177">
                  <c:v>197.37311180014615</c:v>
                </c:pt>
                <c:pt idx="2178">
                  <c:v>194.68285769064315</c:v>
                </c:pt>
                <c:pt idx="2179">
                  <c:v>196.03154462795922</c:v>
                </c:pt>
                <c:pt idx="2180">
                  <c:v>196.16478594680419</c:v>
                </c:pt>
                <c:pt idx="2181">
                  <c:v>190.84327006743942</c:v>
                </c:pt>
                <c:pt idx="2182">
                  <c:v>191.10466715860855</c:v>
                </c:pt>
                <c:pt idx="2183">
                  <c:v>192.35469449342108</c:v>
                </c:pt>
                <c:pt idx="2184">
                  <c:v>193.39214598366422</c:v>
                </c:pt>
                <c:pt idx="2185">
                  <c:v>195.94915877432226</c:v>
                </c:pt>
                <c:pt idx="2186">
                  <c:v>198.54685593714672</c:v>
                </c:pt>
                <c:pt idx="2187">
                  <c:v>197.8847177801386</c:v>
                </c:pt>
                <c:pt idx="2188">
                  <c:v>198.17561104112835</c:v>
                </c:pt>
                <c:pt idx="2189">
                  <c:v>199.23950737327962</c:v>
                </c:pt>
                <c:pt idx="2190">
                  <c:v>200.46003853827153</c:v>
                </c:pt>
                <c:pt idx="2191">
                  <c:v>202.7475173633272</c:v>
                </c:pt>
                <c:pt idx="2192">
                  <c:v>205.08686876289502</c:v>
                </c:pt>
                <c:pt idx="2193">
                  <c:v>205.13569000949471</c:v>
                </c:pt>
                <c:pt idx="2194">
                  <c:v>205.33707765171837</c:v>
                </c:pt>
                <c:pt idx="2195">
                  <c:v>205.62898802201229</c:v>
                </c:pt>
                <c:pt idx="2196">
                  <c:v>207.38858711820896</c:v>
                </c:pt>
                <c:pt idx="2197">
                  <c:v>207.39163844612142</c:v>
                </c:pt>
                <c:pt idx="2198">
                  <c:v>206.7935781752754</c:v>
                </c:pt>
                <c:pt idx="2199">
                  <c:v>207.70592522110684</c:v>
                </c:pt>
                <c:pt idx="2200">
                  <c:v>210.02696865319982</c:v>
                </c:pt>
                <c:pt idx="2201">
                  <c:v>211.2078325553295</c:v>
                </c:pt>
                <c:pt idx="2202">
                  <c:v>208.90204576279893</c:v>
                </c:pt>
                <c:pt idx="2203">
                  <c:v>208.33551588038185</c:v>
                </c:pt>
                <c:pt idx="2204">
                  <c:v>207.70897654901933</c:v>
                </c:pt>
                <c:pt idx="2205">
                  <c:v>207.52996531148719</c:v>
                </c:pt>
                <c:pt idx="2206">
                  <c:v>203.68732636037097</c:v>
                </c:pt>
                <c:pt idx="2207">
                  <c:v>205.25265757947309</c:v>
                </c:pt>
                <c:pt idx="2208">
                  <c:v>205.65136442670379</c:v>
                </c:pt>
                <c:pt idx="2209">
                  <c:v>206.88715223125811</c:v>
                </c:pt>
                <c:pt idx="2210">
                  <c:v>205.77138332459467</c:v>
                </c:pt>
                <c:pt idx="2211">
                  <c:v>207.08955698278592</c:v>
                </c:pt>
                <c:pt idx="2212">
                  <c:v>209.95882232982109</c:v>
                </c:pt>
                <c:pt idx="2213">
                  <c:v>210.61078939378757</c:v>
                </c:pt>
                <c:pt idx="2214">
                  <c:v>210.63621712639159</c:v>
                </c:pt>
                <c:pt idx="2215">
                  <c:v>208.49418493183077</c:v>
                </c:pt>
                <c:pt idx="2216">
                  <c:v>205.16213485140287</c:v>
                </c:pt>
                <c:pt idx="2217">
                  <c:v>207.75576357701067</c:v>
                </c:pt>
                <c:pt idx="2218">
                  <c:v>206.31553680232022</c:v>
                </c:pt>
                <c:pt idx="2219">
                  <c:v>203.13300178960384</c:v>
                </c:pt>
                <c:pt idx="2220">
                  <c:v>202.53697573736611</c:v>
                </c:pt>
                <c:pt idx="2221">
                  <c:v>195.59011918995381</c:v>
                </c:pt>
                <c:pt idx="2222">
                  <c:v>193.72677494473282</c:v>
                </c:pt>
                <c:pt idx="2223">
                  <c:v>199.30968791526666</c:v>
                </c:pt>
                <c:pt idx="2224">
                  <c:v>200.25051402161458</c:v>
                </c:pt>
                <c:pt idx="2225">
                  <c:v>201.22693895360814</c:v>
                </c:pt>
                <c:pt idx="2226">
                  <c:v>200.20881254014404</c:v>
                </c:pt>
                <c:pt idx="2227">
                  <c:v>200.19762433779826</c:v>
                </c:pt>
                <c:pt idx="2228">
                  <c:v>200.25153113091875</c:v>
                </c:pt>
                <c:pt idx="2229">
                  <c:v>201.40289886322779</c:v>
                </c:pt>
                <c:pt idx="2230">
                  <c:v>202.65292619804035</c:v>
                </c:pt>
                <c:pt idx="2231">
                  <c:v>205.24757203295232</c:v>
                </c:pt>
                <c:pt idx="2232">
                  <c:v>207.59506030695343</c:v>
                </c:pt>
                <c:pt idx="2233">
                  <c:v>208.93154193261958</c:v>
                </c:pt>
                <c:pt idx="2234">
                  <c:v>208.87865224880326</c:v>
                </c:pt>
                <c:pt idx="2235">
                  <c:v>202.05690014580262</c:v>
                </c:pt>
                <c:pt idx="2236">
                  <c:v>201.93484702930343</c:v>
                </c:pt>
                <c:pt idx="2237">
                  <c:v>205.1895968026152</c:v>
                </c:pt>
                <c:pt idx="2238">
                  <c:v>204.80004393912193</c:v>
                </c:pt>
                <c:pt idx="2239">
                  <c:v>206.41724773273623</c:v>
                </c:pt>
                <c:pt idx="2240">
                  <c:v>206.05007127393449</c:v>
                </c:pt>
                <c:pt idx="2241">
                  <c:v>204.83462565546338</c:v>
                </c:pt>
                <c:pt idx="2242">
                  <c:v>207.03870151757792</c:v>
                </c:pt>
                <c:pt idx="2243">
                  <c:v>207.23093517606418</c:v>
                </c:pt>
                <c:pt idx="2244">
                  <c:v>208.90306287210308</c:v>
                </c:pt>
                <c:pt idx="2245">
                  <c:v>209.83575210401773</c:v>
                </c:pt>
                <c:pt idx="2246">
                  <c:v>209.01596200486483</c:v>
                </c:pt>
                <c:pt idx="2247">
                  <c:v>209.98933560894591</c:v>
                </c:pt>
                <c:pt idx="2248">
                  <c:v>209.0627490328562</c:v>
                </c:pt>
                <c:pt idx="2249">
                  <c:v>209.70149367586859</c:v>
                </c:pt>
                <c:pt idx="2250">
                  <c:v>209.12377559110578</c:v>
                </c:pt>
                <c:pt idx="2251">
                  <c:v>209.52044821972817</c:v>
                </c:pt>
                <c:pt idx="2252">
                  <c:v>209.14310066788482</c:v>
                </c:pt>
                <c:pt idx="2253">
                  <c:v>211.18240482272549</c:v>
                </c:pt>
                <c:pt idx="2254">
                  <c:v>210.64231978221653</c:v>
                </c:pt>
                <c:pt idx="2255">
                  <c:v>210.21513387446939</c:v>
                </c:pt>
                <c:pt idx="2256">
                  <c:v>207.8564573981225</c:v>
                </c:pt>
                <c:pt idx="2257">
                  <c:v>204.25995889861301</c:v>
                </c:pt>
                <c:pt idx="2258">
                  <c:v>202.18302169951843</c:v>
                </c:pt>
                <c:pt idx="2259">
                  <c:v>201.76193844759624</c:v>
                </c:pt>
                <c:pt idx="2260">
                  <c:v>204.56509168986099</c:v>
                </c:pt>
                <c:pt idx="2261">
                  <c:v>207.78119130961468</c:v>
                </c:pt>
                <c:pt idx="2262">
                  <c:v>208.55317727147204</c:v>
                </c:pt>
                <c:pt idx="2263">
                  <c:v>209.26413667507987</c:v>
                </c:pt>
                <c:pt idx="2264">
                  <c:v>211.82725212156285</c:v>
                </c:pt>
                <c:pt idx="2265">
                  <c:v>211.74588337723009</c:v>
                </c:pt>
                <c:pt idx="2266">
                  <c:v>212.2829170898265</c:v>
                </c:pt>
                <c:pt idx="2267">
                  <c:v>210.71758587072441</c:v>
                </c:pt>
                <c:pt idx="2268">
                  <c:v>209.72793851777678</c:v>
                </c:pt>
                <c:pt idx="2269">
                  <c:v>209.8316836668011</c:v>
                </c:pt>
                <c:pt idx="2270">
                  <c:v>208.40366220376055</c:v>
                </c:pt>
                <c:pt idx="2271">
                  <c:v>211.86285094720844</c:v>
                </c:pt>
                <c:pt idx="2272">
                  <c:v>211.86285094720844</c:v>
                </c:pt>
                <c:pt idx="2273">
                  <c:v>214.29069085623823</c:v>
                </c:pt>
                <c:pt idx="2274">
                  <c:v>217.18538393587738</c:v>
                </c:pt>
                <c:pt idx="2275">
                  <c:v>214.54598529158235</c:v>
                </c:pt>
                <c:pt idx="2276">
                  <c:v>216.00655425235601</c:v>
                </c:pt>
                <c:pt idx="2277">
                  <c:v>214.00895157898591</c:v>
                </c:pt>
                <c:pt idx="2278">
                  <c:v>212.99591071204264</c:v>
                </c:pt>
                <c:pt idx="2279">
                  <c:v>211.86386805651262</c:v>
                </c:pt>
                <c:pt idx="2280">
                  <c:v>214.5927723195737</c:v>
                </c:pt>
                <c:pt idx="2281">
                  <c:v>211.65739486776815</c:v>
                </c:pt>
                <c:pt idx="2282">
                  <c:v>210.19784301629866</c:v>
                </c:pt>
                <c:pt idx="2283">
                  <c:v>210.99729092936838</c:v>
                </c:pt>
                <c:pt idx="2284">
                  <c:v>211.89641555424575</c:v>
                </c:pt>
                <c:pt idx="2285">
                  <c:v>210.63316579847913</c:v>
                </c:pt>
                <c:pt idx="2286">
                  <c:v>206.20263766955847</c:v>
                </c:pt>
                <c:pt idx="2287">
                  <c:v>203.8470125211241</c:v>
                </c:pt>
                <c:pt idx="2288">
                  <c:v>202.6966618981192</c:v>
                </c:pt>
                <c:pt idx="2289">
                  <c:v>200.82009523194415</c:v>
                </c:pt>
                <c:pt idx="2290">
                  <c:v>198.33834852979393</c:v>
                </c:pt>
                <c:pt idx="2291">
                  <c:v>198.20815853886145</c:v>
                </c:pt>
                <c:pt idx="2292">
                  <c:v>203.34456052486908</c:v>
                </c:pt>
                <c:pt idx="2293">
                  <c:v>204.86513893458817</c:v>
                </c:pt>
                <c:pt idx="2294">
                  <c:v>208.9101826372322</c:v>
                </c:pt>
                <c:pt idx="2295">
                  <c:v>211.26784200427491</c:v>
                </c:pt>
                <c:pt idx="2296">
                  <c:v>212.66128175097401</c:v>
                </c:pt>
                <c:pt idx="2297">
                  <c:v>214.91621307829658</c:v>
                </c:pt>
                <c:pt idx="2298">
                  <c:v>215.61598427955857</c:v>
                </c:pt>
                <c:pt idx="2299">
                  <c:v>216.67581217449325</c:v>
                </c:pt>
                <c:pt idx="2300">
                  <c:v>218.01025958155105</c:v>
                </c:pt>
                <c:pt idx="2301">
                  <c:v>217.17928128005244</c:v>
                </c:pt>
                <c:pt idx="2302">
                  <c:v>215.0982756437412</c:v>
                </c:pt>
                <c:pt idx="2303">
                  <c:v>212.48939027857099</c:v>
                </c:pt>
                <c:pt idx="2304">
                  <c:v>207.88290224003066</c:v>
                </c:pt>
                <c:pt idx="2305">
                  <c:v>207.26755111101392</c:v>
                </c:pt>
                <c:pt idx="2306">
                  <c:v>207.24008915980161</c:v>
                </c:pt>
                <c:pt idx="2307">
                  <c:v>207.02954753384051</c:v>
                </c:pt>
                <c:pt idx="2308">
                  <c:v>201.83110188027911</c:v>
                </c:pt>
                <c:pt idx="2309">
                  <c:v>196.5421334986475</c:v>
                </c:pt>
                <c:pt idx="2310">
                  <c:v>199.14695042660108</c:v>
                </c:pt>
                <c:pt idx="2311">
                  <c:v>200.34713940550978</c:v>
                </c:pt>
                <c:pt idx="2312">
                  <c:v>200.02573286539524</c:v>
                </c:pt>
                <c:pt idx="2313">
                  <c:v>204.02195532143961</c:v>
                </c:pt>
                <c:pt idx="2314">
                  <c:v>204.12570047046393</c:v>
                </c:pt>
                <c:pt idx="2315">
                  <c:v>198.12272135731203</c:v>
                </c:pt>
                <c:pt idx="2316">
                  <c:v>194.94730610972474</c:v>
                </c:pt>
                <c:pt idx="2317">
                  <c:v>198.24477447381122</c:v>
                </c:pt>
                <c:pt idx="2318">
                  <c:v>199.97487740018724</c:v>
                </c:pt>
                <c:pt idx="2319">
                  <c:v>195.93898768128068</c:v>
                </c:pt>
                <c:pt idx="2320">
                  <c:v>197.30699969537577</c:v>
                </c:pt>
                <c:pt idx="2321">
                  <c:v>198.41259750899761</c:v>
                </c:pt>
                <c:pt idx="2322">
                  <c:v>199.25476401284203</c:v>
                </c:pt>
                <c:pt idx="2323">
                  <c:v>201.71616852890904</c:v>
                </c:pt>
                <c:pt idx="2324">
                  <c:v>202.41797394877941</c:v>
                </c:pt>
                <c:pt idx="2325">
                  <c:v>202.86855337052222</c:v>
                </c:pt>
                <c:pt idx="2326">
                  <c:v>202.72819228654816</c:v>
                </c:pt>
                <c:pt idx="2327">
                  <c:v>202.8390572007016</c:v>
                </c:pt>
                <c:pt idx="2328">
                  <c:v>202.11487537613974</c:v>
                </c:pt>
                <c:pt idx="2329">
                  <c:v>201.23914426525803</c:v>
                </c:pt>
                <c:pt idx="2330">
                  <c:v>200.62786157345792</c:v>
                </c:pt>
                <c:pt idx="2331">
                  <c:v>200.69905922474911</c:v>
                </c:pt>
                <c:pt idx="2332">
                  <c:v>203.21335342463246</c:v>
                </c:pt>
                <c:pt idx="2333">
                  <c:v>202.94280234972592</c:v>
                </c:pt>
                <c:pt idx="2334">
                  <c:v>198.85605716561133</c:v>
                </c:pt>
                <c:pt idx="2335">
                  <c:v>193.31687989515638</c:v>
                </c:pt>
                <c:pt idx="2336">
                  <c:v>193.28840083463987</c:v>
                </c:pt>
                <c:pt idx="2337">
                  <c:v>194.09293429423039</c:v>
                </c:pt>
                <c:pt idx="2338">
                  <c:v>191.17281348198725</c:v>
                </c:pt>
                <c:pt idx="2339">
                  <c:v>190.23300448494348</c:v>
                </c:pt>
                <c:pt idx="2340">
                  <c:v>192.1238106813768</c:v>
                </c:pt>
                <c:pt idx="2341">
                  <c:v>189.14876596670899</c:v>
                </c:pt>
                <c:pt idx="2342">
                  <c:v>188.85278715919847</c:v>
                </c:pt>
                <c:pt idx="2343">
                  <c:v>189.90956372622063</c:v>
                </c:pt>
                <c:pt idx="2344">
                  <c:v>190.24215846868091</c:v>
                </c:pt>
                <c:pt idx="2345">
                  <c:v>192.4767476099203</c:v>
                </c:pt>
                <c:pt idx="2346">
                  <c:v>194.23532959681279</c:v>
                </c:pt>
                <c:pt idx="2347">
                  <c:v>194.77643174662586</c:v>
                </c:pt>
                <c:pt idx="2348">
                  <c:v>197.51550710272855</c:v>
                </c:pt>
                <c:pt idx="2349">
                  <c:v>198.4990517998512</c:v>
                </c:pt>
                <c:pt idx="2350">
                  <c:v>197.50431890038277</c:v>
                </c:pt>
                <c:pt idx="2351">
                  <c:v>197.68536435652325</c:v>
                </c:pt>
                <c:pt idx="2352">
                  <c:v>197.79012661485174</c:v>
                </c:pt>
                <c:pt idx="2353">
                  <c:v>194.41128950643247</c:v>
                </c:pt>
                <c:pt idx="2354">
                  <c:v>196.32548921686143</c:v>
                </c:pt>
                <c:pt idx="2355">
                  <c:v>199.10728316373883</c:v>
                </c:pt>
                <c:pt idx="2356">
                  <c:v>199.77654108587606</c:v>
                </c:pt>
                <c:pt idx="2357">
                  <c:v>199.72873694858055</c:v>
                </c:pt>
                <c:pt idx="2358">
                  <c:v>202.1331833436146</c:v>
                </c:pt>
                <c:pt idx="2359">
                  <c:v>203.22250740836989</c:v>
                </c:pt>
                <c:pt idx="2360">
                  <c:v>200.63193001067455</c:v>
                </c:pt>
                <c:pt idx="2361">
                  <c:v>200.49868869182961</c:v>
                </c:pt>
                <c:pt idx="2362">
                  <c:v>201.58699564728073</c:v>
                </c:pt>
                <c:pt idx="2363">
                  <c:v>203.8643033792948</c:v>
                </c:pt>
                <c:pt idx="2364">
                  <c:v>205.42048061465951</c:v>
                </c:pt>
                <c:pt idx="2365">
                  <c:v>206.65728552851797</c:v>
                </c:pt>
                <c:pt idx="2366">
                  <c:v>207.59506030695343</c:v>
                </c:pt>
                <c:pt idx="2367">
                  <c:v>208.28466041517385</c:v>
                </c:pt>
                <c:pt idx="2368">
                  <c:v>209.19293902378865</c:v>
                </c:pt>
                <c:pt idx="2369">
                  <c:v>205.468284751955</c:v>
                </c:pt>
                <c:pt idx="2370">
                  <c:v>207.9256208308054</c:v>
                </c:pt>
                <c:pt idx="2371">
                  <c:v>209.1258098097141</c:v>
                </c:pt>
                <c:pt idx="2372">
                  <c:v>207.50352046957903</c:v>
                </c:pt>
                <c:pt idx="2373">
                  <c:v>205.17230594444447</c:v>
                </c:pt>
                <c:pt idx="2374">
                  <c:v>205.16518617931536</c:v>
                </c:pt>
                <c:pt idx="2375">
                  <c:v>207.17601127363955</c:v>
                </c:pt>
                <c:pt idx="2376">
                  <c:v>209.53061931276974</c:v>
                </c:pt>
                <c:pt idx="2377">
                  <c:v>211.43871636737379</c:v>
                </c:pt>
                <c:pt idx="2378">
                  <c:v>213.07524523776709</c:v>
                </c:pt>
                <c:pt idx="2379">
                  <c:v>214.7575440268476</c:v>
                </c:pt>
                <c:pt idx="2380">
                  <c:v>216.4815442973987</c:v>
                </c:pt>
                <c:pt idx="2381">
                  <c:v>216.35338852507454</c:v>
                </c:pt>
                <c:pt idx="2382">
                  <c:v>216.26083157839599</c:v>
                </c:pt>
                <c:pt idx="2383">
                  <c:v>215.44816124437219</c:v>
                </c:pt>
                <c:pt idx="2384">
                  <c:v>212.71112010687784</c:v>
                </c:pt>
                <c:pt idx="2385">
                  <c:v>207.48724672071248</c:v>
                </c:pt>
                <c:pt idx="2386">
                  <c:v>204.54678372238612</c:v>
                </c:pt>
                <c:pt idx="2387">
                  <c:v>208.20430878014523</c:v>
                </c:pt>
                <c:pt idx="2388">
                  <c:v>208.85831006272002</c:v>
                </c:pt>
                <c:pt idx="2389">
                  <c:v>211.02882131779734</c:v>
                </c:pt>
                <c:pt idx="2390">
                  <c:v>211.01763311545156</c:v>
                </c:pt>
                <c:pt idx="2391">
                  <c:v>206.41623062343206</c:v>
                </c:pt>
                <c:pt idx="2392">
                  <c:v>205.25164047016895</c:v>
                </c:pt>
                <c:pt idx="2393">
                  <c:v>187.02097330240642</c:v>
                </c:pt>
                <c:pt idx="2394">
                  <c:v>188.03401416934972</c:v>
                </c:pt>
                <c:pt idx="2395">
                  <c:v>188.82125677076951</c:v>
                </c:pt>
                <c:pt idx="2396">
                  <c:v>194.07666054536384</c:v>
                </c:pt>
                <c:pt idx="2397">
                  <c:v>194.56894144857725</c:v>
                </c:pt>
                <c:pt idx="2398">
                  <c:v>194.54249660666909</c:v>
                </c:pt>
                <c:pt idx="2399">
                  <c:v>189.67359436765551</c:v>
                </c:pt>
                <c:pt idx="2400">
                  <c:v>189.47017250682353</c:v>
                </c:pt>
                <c:pt idx="2401">
                  <c:v>192.07498943477711</c:v>
                </c:pt>
                <c:pt idx="2402">
                  <c:v>187.17048837011794</c:v>
                </c:pt>
                <c:pt idx="2403">
                  <c:v>183.74994978022809</c:v>
                </c:pt>
                <c:pt idx="2404">
                  <c:v>185.05998656398609</c:v>
                </c:pt>
                <c:pt idx="2405">
                  <c:v>188.48866202830922</c:v>
                </c:pt>
                <c:pt idx="2406">
                  <c:v>187.87737933650911</c:v>
                </c:pt>
                <c:pt idx="2407">
                  <c:v>189.30946923676626</c:v>
                </c:pt>
                <c:pt idx="2408">
                  <c:v>190.93582701411799</c:v>
                </c:pt>
                <c:pt idx="2409">
                  <c:v>190.11400269635678</c:v>
                </c:pt>
                <c:pt idx="2410">
                  <c:v>189.50272000455666</c:v>
                </c:pt>
                <c:pt idx="2411">
                  <c:v>192.46759362618283</c:v>
                </c:pt>
                <c:pt idx="2412">
                  <c:v>194.77643174662586</c:v>
                </c:pt>
                <c:pt idx="2413">
                  <c:v>191.88987554142</c:v>
                </c:pt>
                <c:pt idx="2414">
                  <c:v>193.43588168374308</c:v>
                </c:pt>
                <c:pt idx="2415">
                  <c:v>194.62488246030603</c:v>
                </c:pt>
                <c:pt idx="2416">
                  <c:v>194.54147949736492</c:v>
                </c:pt>
                <c:pt idx="2417">
                  <c:v>194.59436918118124</c:v>
                </c:pt>
                <c:pt idx="2418">
                  <c:v>196.95711409474475</c:v>
                </c:pt>
                <c:pt idx="2419">
                  <c:v>197.4127790630084</c:v>
                </c:pt>
                <c:pt idx="2420">
                  <c:v>200.56378368729585</c:v>
                </c:pt>
                <c:pt idx="2421">
                  <c:v>201.48731893547307</c:v>
                </c:pt>
                <c:pt idx="2422">
                  <c:v>202.65089197943203</c:v>
                </c:pt>
                <c:pt idx="2423">
                  <c:v>202.59291674909488</c:v>
                </c:pt>
                <c:pt idx="2424">
                  <c:v>203.6181629276881</c:v>
                </c:pt>
                <c:pt idx="2425">
                  <c:v>203.97821962136072</c:v>
                </c:pt>
                <c:pt idx="2426">
                  <c:v>205.88936800387722</c:v>
                </c:pt>
                <c:pt idx="2427">
                  <c:v>206.16297040669625</c:v>
                </c:pt>
                <c:pt idx="2428">
                  <c:v>206.87087848239156</c:v>
                </c:pt>
                <c:pt idx="2429">
                  <c:v>207.35298829256337</c:v>
                </c:pt>
                <c:pt idx="2430">
                  <c:v>209.00782513043157</c:v>
                </c:pt>
                <c:pt idx="2431">
                  <c:v>209.24379448899663</c:v>
                </c:pt>
                <c:pt idx="2432">
                  <c:v>208.7677873346498</c:v>
                </c:pt>
                <c:pt idx="2433">
                  <c:v>208.08327277295018</c:v>
                </c:pt>
                <c:pt idx="2434">
                  <c:v>206.71831208676758</c:v>
                </c:pt>
                <c:pt idx="2435">
                  <c:v>206.78950973805874</c:v>
                </c:pt>
                <c:pt idx="2436">
                  <c:v>206.86274160795827</c:v>
                </c:pt>
                <c:pt idx="2437">
                  <c:v>205.996164480814</c:v>
                </c:pt>
                <c:pt idx="2438">
                  <c:v>204.32403678477507</c:v>
                </c:pt>
                <c:pt idx="2439">
                  <c:v>204.2223258543591</c:v>
                </c:pt>
                <c:pt idx="2440">
                  <c:v>205.23434961199823</c:v>
                </c:pt>
                <c:pt idx="2441">
                  <c:v>204.60679317133156</c:v>
                </c:pt>
                <c:pt idx="2442">
                  <c:v>201.17811770700845</c:v>
                </c:pt>
                <c:pt idx="2443">
                  <c:v>199.33511564787065</c:v>
                </c:pt>
                <c:pt idx="2444">
                  <c:v>201.38459089575292</c:v>
                </c:pt>
                <c:pt idx="2445">
                  <c:v>199.92707326289175</c:v>
                </c:pt>
                <c:pt idx="2446">
                  <c:v>203.07807788717918</c:v>
                </c:pt>
                <c:pt idx="2447">
                  <c:v>201.8443243012332</c:v>
                </c:pt>
                <c:pt idx="2448">
                  <c:v>203.39846731798957</c:v>
                </c:pt>
                <c:pt idx="2449">
                  <c:v>204.54271528516946</c:v>
                </c:pt>
                <c:pt idx="2450">
                  <c:v>202.82583477974754</c:v>
                </c:pt>
                <c:pt idx="2451">
                  <c:v>205.00550001856223</c:v>
                </c:pt>
                <c:pt idx="2452">
                  <c:v>205.83444410145259</c:v>
                </c:pt>
                <c:pt idx="2453">
                  <c:v>206.61660115635158</c:v>
                </c:pt>
                <c:pt idx="2454">
                  <c:v>207.26755111101392</c:v>
                </c:pt>
                <c:pt idx="2455">
                  <c:v>208.17989815684538</c:v>
                </c:pt>
                <c:pt idx="2456">
                  <c:v>208.42298728053962</c:v>
                </c:pt>
                <c:pt idx="2457">
                  <c:v>209.73302406429761</c:v>
                </c:pt>
                <c:pt idx="2458">
                  <c:v>210.48873627728841</c:v>
                </c:pt>
                <c:pt idx="2459">
                  <c:v>210.25683535593993</c:v>
                </c:pt>
                <c:pt idx="2460">
                  <c:v>209.24277737969251</c:v>
                </c:pt>
                <c:pt idx="2461">
                  <c:v>206.97564074072002</c:v>
                </c:pt>
                <c:pt idx="2462">
                  <c:v>207.32857766926352</c:v>
                </c:pt>
                <c:pt idx="2463">
                  <c:v>204.00466446326888</c:v>
                </c:pt>
                <c:pt idx="2464">
                  <c:v>199.25679823145035</c:v>
                </c:pt>
                <c:pt idx="2465">
                  <c:v>201.64598798692199</c:v>
                </c:pt>
                <c:pt idx="2466">
                  <c:v>200.25051402161458</c:v>
                </c:pt>
                <c:pt idx="2467">
                  <c:v>201.1059029464131</c:v>
                </c:pt>
                <c:pt idx="2468">
                  <c:v>202.83600587278912</c:v>
                </c:pt>
                <c:pt idx="2469">
                  <c:v>203.26014045262383</c:v>
                </c:pt>
                <c:pt idx="2470">
                  <c:v>206.44776101186102</c:v>
                </c:pt>
                <c:pt idx="2471">
                  <c:v>206.36334093961577</c:v>
                </c:pt>
                <c:pt idx="2472">
                  <c:v>208.18498370336616</c:v>
                </c:pt>
                <c:pt idx="2473">
                  <c:v>208.21854831040346</c:v>
                </c:pt>
                <c:pt idx="2474">
                  <c:v>209.1034334050226</c:v>
                </c:pt>
                <c:pt idx="2475">
                  <c:v>209.93034326930459</c:v>
                </c:pt>
                <c:pt idx="2476">
                  <c:v>210.75521891497829</c:v>
                </c:pt>
                <c:pt idx="2477">
                  <c:v>210.6799528264705</c:v>
                </c:pt>
                <c:pt idx="2478">
                  <c:v>210.83353633139862</c:v>
                </c:pt>
                <c:pt idx="2479">
                  <c:v>212.03982796613229</c:v>
                </c:pt>
                <c:pt idx="2480">
                  <c:v>214.02827665576498</c:v>
                </c:pt>
                <c:pt idx="2481">
                  <c:v>211.38989512077413</c:v>
                </c:pt>
                <c:pt idx="2482">
                  <c:v>212.81486525590216</c:v>
                </c:pt>
                <c:pt idx="2483">
                  <c:v>212.07847811969037</c:v>
                </c:pt>
                <c:pt idx="2484">
                  <c:v>205.45201100308844</c:v>
                </c:pt>
                <c:pt idx="2485">
                  <c:v>208.0853069915585</c:v>
                </c:pt>
                <c:pt idx="2486">
                  <c:v>206.60236162609334</c:v>
                </c:pt>
                <c:pt idx="2487">
                  <c:v>204.28538663121702</c:v>
                </c:pt>
                <c:pt idx="2488">
                  <c:v>199.81010569291334</c:v>
                </c:pt>
                <c:pt idx="2489">
                  <c:v>197.0140722157777</c:v>
                </c:pt>
                <c:pt idx="2490">
                  <c:v>189.69597077234704</c:v>
                </c:pt>
                <c:pt idx="2491">
                  <c:v>181.41161548996442</c:v>
                </c:pt>
                <c:pt idx="2492">
                  <c:v>184.49142246296071</c:v>
                </c:pt>
                <c:pt idx="2493">
                  <c:v>179.78424060330855</c:v>
                </c:pt>
                <c:pt idx="2494">
                  <c:v>180.91628325883855</c:v>
                </c:pt>
                <c:pt idx="2495">
                  <c:v>185.65194417900716</c:v>
                </c:pt>
                <c:pt idx="2496">
                  <c:v>187.77261707818062</c:v>
                </c:pt>
                <c:pt idx="2497">
                  <c:v>188.38898531650153</c:v>
                </c:pt>
                <c:pt idx="2498">
                  <c:v>188.30965079077706</c:v>
                </c:pt>
                <c:pt idx="2499">
                  <c:v>190.62866000426169</c:v>
                </c:pt>
                <c:pt idx="2500">
                  <c:v>191.57660587573875</c:v>
                </c:pt>
                <c:pt idx="2501">
                  <c:v>188.37067734902666</c:v>
                </c:pt>
                <c:pt idx="2502">
                  <c:v>183.43668011454685</c:v>
                </c:pt>
                <c:pt idx="2503">
                  <c:v>182.06866810045173</c:v>
                </c:pt>
                <c:pt idx="2504">
                  <c:v>184.83723962637507</c:v>
                </c:pt>
                <c:pt idx="2505">
                  <c:v>184.6033044864183</c:v>
                </c:pt>
                <c:pt idx="2506">
                  <c:v>182.26802152406708</c:v>
                </c:pt>
                <c:pt idx="2507">
                  <c:v>178.81493543644413</c:v>
                </c:pt>
                <c:pt idx="2508">
                  <c:v>169.92234879017391</c:v>
                </c:pt>
                <c:pt idx="2509">
                  <c:v>167.7019991791928</c:v>
                </c:pt>
                <c:pt idx="2510">
                  <c:v>173.80872344136898</c:v>
                </c:pt>
                <c:pt idx="2511">
                  <c:v>169.8013127829789</c:v>
                </c:pt>
                <c:pt idx="2512">
                  <c:v>169.77181661315825</c:v>
                </c:pt>
                <c:pt idx="2513">
                  <c:v>170.68619787759803</c:v>
                </c:pt>
                <c:pt idx="2514">
                  <c:v>170.69026631481466</c:v>
                </c:pt>
                <c:pt idx="2515">
                  <c:v>171.75314553766179</c:v>
                </c:pt>
                <c:pt idx="2516">
                  <c:v>169.21850915169526</c:v>
                </c:pt>
                <c:pt idx="2517">
                  <c:v>167.20463272945861</c:v>
                </c:pt>
                <c:pt idx="2518">
                  <c:v>166.11734288331164</c:v>
                </c:pt>
                <c:pt idx="2519">
                  <c:v>165.30874098650449</c:v>
                </c:pt>
                <c:pt idx="2520">
                  <c:v>165.32806606328353</c:v>
                </c:pt>
                <c:pt idx="2521">
                  <c:v>170.89470528495082</c:v>
                </c:pt>
                <c:pt idx="2522">
                  <c:v>175.02315195053595</c:v>
                </c:pt>
                <c:pt idx="2523">
                  <c:v>177.35334936636633</c:v>
                </c:pt>
                <c:pt idx="2524">
                  <c:v>178.90647527381853</c:v>
                </c:pt>
                <c:pt idx="2525">
                  <c:v>179.55233968196009</c:v>
                </c:pt>
                <c:pt idx="2526">
                  <c:v>180.23787135296388</c:v>
                </c:pt>
                <c:pt idx="2527">
                  <c:v>180.15243417141446</c:v>
                </c:pt>
                <c:pt idx="2528">
                  <c:v>179.69270076593418</c:v>
                </c:pt>
                <c:pt idx="2529">
                  <c:v>180.74642600504384</c:v>
                </c:pt>
                <c:pt idx="2530">
                  <c:v>180.22464893200981</c:v>
                </c:pt>
                <c:pt idx="2531">
                  <c:v>180.31924009729667</c:v>
                </c:pt>
                <c:pt idx="2532">
                  <c:v>180.36806134389636</c:v>
                </c:pt>
                <c:pt idx="2533">
                  <c:v>181.13394464992876</c:v>
                </c:pt>
                <c:pt idx="2534">
                  <c:v>183.25766887701471</c:v>
                </c:pt>
                <c:pt idx="2535">
                  <c:v>184.0855958506009</c:v>
                </c:pt>
                <c:pt idx="2536">
                  <c:v>184.29105193004119</c:v>
                </c:pt>
                <c:pt idx="2537">
                  <c:v>181.2854939362486</c:v>
                </c:pt>
                <c:pt idx="2538">
                  <c:v>181.19191988026589</c:v>
                </c:pt>
                <c:pt idx="2539">
                  <c:v>184.7273918215258</c:v>
                </c:pt>
                <c:pt idx="2540">
                  <c:v>185.35087982497583</c:v>
                </c:pt>
                <c:pt idx="2541">
                  <c:v>187.65463239889806</c:v>
                </c:pt>
                <c:pt idx="2542">
                  <c:v>189.59120851401858</c:v>
                </c:pt>
                <c:pt idx="2543">
                  <c:v>186.67820746690455</c:v>
                </c:pt>
                <c:pt idx="2544">
                  <c:v>188.48561070039673</c:v>
                </c:pt>
                <c:pt idx="2545">
                  <c:v>187.81025012243452</c:v>
                </c:pt>
                <c:pt idx="2546">
                  <c:v>189.14571463879653</c:v>
                </c:pt>
                <c:pt idx="2547">
                  <c:v>190.28792838736811</c:v>
                </c:pt>
                <c:pt idx="2548">
                  <c:v>192.04447615565232</c:v>
                </c:pt>
                <c:pt idx="2549">
                  <c:v>194.1132764803136</c:v>
                </c:pt>
                <c:pt idx="2550">
                  <c:v>196.41601194493165</c:v>
                </c:pt>
                <c:pt idx="2551">
                  <c:v>197.71587763564807</c:v>
                </c:pt>
                <c:pt idx="2552">
                  <c:v>196.9174468318825</c:v>
                </c:pt>
                <c:pt idx="2553">
                  <c:v>196.95101143891981</c:v>
                </c:pt>
                <c:pt idx="2554">
                  <c:v>196.15258063515424</c:v>
                </c:pt>
                <c:pt idx="2555">
                  <c:v>197.48601093290793</c:v>
                </c:pt>
                <c:pt idx="2556">
                  <c:v>198.19900455512402</c:v>
                </c:pt>
                <c:pt idx="2557">
                  <c:v>196.23801781670366</c:v>
                </c:pt>
                <c:pt idx="2558">
                  <c:v>195.94305611849731</c:v>
                </c:pt>
                <c:pt idx="2559">
                  <c:v>196.46483319153134</c:v>
                </c:pt>
                <c:pt idx="2560">
                  <c:v>196.27463375165345</c:v>
                </c:pt>
                <c:pt idx="2561">
                  <c:v>193.65557729344164</c:v>
                </c:pt>
                <c:pt idx="2562">
                  <c:v>193.65557729344164</c:v>
                </c:pt>
                <c:pt idx="2563">
                  <c:v>193.50809644433843</c:v>
                </c:pt>
                <c:pt idx="2564">
                  <c:v>195.94814166501811</c:v>
                </c:pt>
                <c:pt idx="2565">
                  <c:v>196.35498538668207</c:v>
                </c:pt>
                <c:pt idx="2566">
                  <c:v>196.18614524219151</c:v>
                </c:pt>
                <c:pt idx="2567">
                  <c:v>198.18578213416993</c:v>
                </c:pt>
                <c:pt idx="2568">
                  <c:v>197.51448999342441</c:v>
                </c:pt>
                <c:pt idx="2569">
                  <c:v>197.41888171883335</c:v>
                </c:pt>
                <c:pt idx="2570">
                  <c:v>198.0169419896794</c:v>
                </c:pt>
                <c:pt idx="2571">
                  <c:v>198.60076273026718</c:v>
                </c:pt>
                <c:pt idx="2572">
                  <c:v>196.50043201717693</c:v>
                </c:pt>
                <c:pt idx="2573">
                  <c:v>194.33907474583711</c:v>
                </c:pt>
                <c:pt idx="2574">
                  <c:v>193.71762096099539</c:v>
                </c:pt>
                <c:pt idx="2575">
                  <c:v>192.2702744211758</c:v>
                </c:pt>
                <c:pt idx="2576">
                  <c:v>194.16209772691329</c:v>
                </c:pt>
                <c:pt idx="2577">
                  <c:v>195.93695346267236</c:v>
                </c:pt>
                <c:pt idx="2578">
                  <c:v>197.2073229835681</c:v>
                </c:pt>
                <c:pt idx="2579">
                  <c:v>198.14509776200353</c:v>
                </c:pt>
                <c:pt idx="2580">
                  <c:v>197.99761691290036</c:v>
                </c:pt>
                <c:pt idx="2581">
                  <c:v>198.69433678624989</c:v>
                </c:pt>
                <c:pt idx="2582">
                  <c:v>199.01269199845197</c:v>
                </c:pt>
                <c:pt idx="2583">
                  <c:v>198.40954618108512</c:v>
                </c:pt>
                <c:pt idx="2584">
                  <c:v>198.85097161909053</c:v>
                </c:pt>
                <c:pt idx="2585">
                  <c:v>200.81602679472752</c:v>
                </c:pt>
                <c:pt idx="2586">
                  <c:v>203.14825842916622</c:v>
                </c:pt>
                <c:pt idx="2587">
                  <c:v>203.42491215989773</c:v>
                </c:pt>
                <c:pt idx="2588">
                  <c:v>203.28455107592367</c:v>
                </c:pt>
                <c:pt idx="2589">
                  <c:v>202.78616751688529</c:v>
                </c:pt>
                <c:pt idx="2590">
                  <c:v>203.94770634223593</c:v>
                </c:pt>
                <c:pt idx="2591">
                  <c:v>205.81105058745692</c:v>
                </c:pt>
                <c:pt idx="2592">
                  <c:v>204.97498673943744</c:v>
                </c:pt>
                <c:pt idx="2593">
                  <c:v>206.03888307158874</c:v>
                </c:pt>
                <c:pt idx="2594">
                  <c:v>206.66338818434292</c:v>
                </c:pt>
                <c:pt idx="2595">
                  <c:v>207.24415759701824</c:v>
                </c:pt>
                <c:pt idx="2596">
                  <c:v>206.1110978321841</c:v>
                </c:pt>
                <c:pt idx="2597">
                  <c:v>205.82732433632347</c:v>
                </c:pt>
                <c:pt idx="2598">
                  <c:v>202.23591138333475</c:v>
                </c:pt>
                <c:pt idx="2599">
                  <c:v>206.28197219528295</c:v>
                </c:pt>
                <c:pt idx="2600">
                  <c:v>207.78424263752717</c:v>
                </c:pt>
                <c:pt idx="2601">
                  <c:v>210.85489562678598</c:v>
                </c:pt>
                <c:pt idx="2602">
                  <c:v>212.99387649343433</c:v>
                </c:pt>
                <c:pt idx="2603">
                  <c:v>214.53988263575738</c:v>
                </c:pt>
                <c:pt idx="2604">
                  <c:v>216.97382520061208</c:v>
                </c:pt>
                <c:pt idx="2605">
                  <c:v>217.56171437841653</c:v>
                </c:pt>
                <c:pt idx="2606">
                  <c:v>217.71021233682387</c:v>
                </c:pt>
                <c:pt idx="2607">
                  <c:v>216.75311248160941</c:v>
                </c:pt>
                <c:pt idx="2608">
                  <c:v>218.6215422733512</c:v>
                </c:pt>
                <c:pt idx="2609">
                  <c:v>218.7273216409838</c:v>
                </c:pt>
                <c:pt idx="2610">
                  <c:v>216.83041278872554</c:v>
                </c:pt>
                <c:pt idx="2611">
                  <c:v>218.97142787398221</c:v>
                </c:pt>
                <c:pt idx="2612">
                  <c:v>217.04603996120744</c:v>
                </c:pt>
                <c:pt idx="2613">
                  <c:v>215.93332238245651</c:v>
                </c:pt>
                <c:pt idx="2614">
                  <c:v>215.82754301482385</c:v>
                </c:pt>
                <c:pt idx="2615">
                  <c:v>217.87701826270609</c:v>
                </c:pt>
                <c:pt idx="2616">
                  <c:v>217.30235150585574</c:v>
                </c:pt>
                <c:pt idx="2617">
                  <c:v>218.61849094543868</c:v>
                </c:pt>
                <c:pt idx="2618">
                  <c:v>220.95580812639818</c:v>
                </c:pt>
                <c:pt idx="2619">
                  <c:v>219.2348591837596</c:v>
                </c:pt>
                <c:pt idx="2620">
                  <c:v>220.31401215547328</c:v>
                </c:pt>
                <c:pt idx="2621">
                  <c:v>222.01258469342039</c:v>
                </c:pt>
                <c:pt idx="2622">
                  <c:v>221.73593096268885</c:v>
                </c:pt>
                <c:pt idx="2623">
                  <c:v>221.15312733140522</c:v>
                </c:pt>
                <c:pt idx="2624">
                  <c:v>219.26537246288441</c:v>
                </c:pt>
                <c:pt idx="2625">
                  <c:v>217.14368245440679</c:v>
                </c:pt>
                <c:pt idx="2626">
                  <c:v>217.8109061579357</c:v>
                </c:pt>
                <c:pt idx="2627">
                  <c:v>220.8957986774528</c:v>
                </c:pt>
                <c:pt idx="2628">
                  <c:v>222.32992279631827</c:v>
                </c:pt>
                <c:pt idx="2629">
                  <c:v>221.35248075502057</c:v>
                </c:pt>
                <c:pt idx="2630">
                  <c:v>218.59204610353055</c:v>
                </c:pt>
                <c:pt idx="2631">
                  <c:v>218.55949860579742</c:v>
                </c:pt>
                <c:pt idx="2632">
                  <c:v>218.78224554340844</c:v>
                </c:pt>
                <c:pt idx="2633">
                  <c:v>218.62866203848031</c:v>
                </c:pt>
                <c:pt idx="2634">
                  <c:v>220.86325117971967</c:v>
                </c:pt>
                <c:pt idx="2635">
                  <c:v>223.25447515379963</c:v>
                </c:pt>
                <c:pt idx="2636">
                  <c:v>224.54010131425781</c:v>
                </c:pt>
                <c:pt idx="2637">
                  <c:v>224.5879054515533</c:v>
                </c:pt>
                <c:pt idx="2638">
                  <c:v>224.69165060057762</c:v>
                </c:pt>
                <c:pt idx="2639">
                  <c:v>226.32919658027507</c:v>
                </c:pt>
                <c:pt idx="2640">
                  <c:v>226.14815112413464</c:v>
                </c:pt>
                <c:pt idx="2641">
                  <c:v>225.20834212709084</c:v>
                </c:pt>
                <c:pt idx="2642">
                  <c:v>225.49109851364733</c:v>
                </c:pt>
                <c:pt idx="2643">
                  <c:v>227.78264577591966</c:v>
                </c:pt>
                <c:pt idx="2644">
                  <c:v>228.43461283988614</c:v>
                </c:pt>
                <c:pt idx="2645">
                  <c:v>227.29138198201036</c:v>
                </c:pt>
                <c:pt idx="2646">
                  <c:v>228.26272136748312</c:v>
                </c:pt>
                <c:pt idx="2647">
                  <c:v>230.3396585665777</c:v>
                </c:pt>
                <c:pt idx="2648">
                  <c:v>231.88057916238</c:v>
                </c:pt>
                <c:pt idx="2649">
                  <c:v>233.75409450064254</c:v>
                </c:pt>
                <c:pt idx="2650">
                  <c:v>232.4938960727884</c:v>
                </c:pt>
                <c:pt idx="2651">
                  <c:v>226.60076476448577</c:v>
                </c:pt>
                <c:pt idx="2652">
                  <c:v>230.2257423245118</c:v>
                </c:pt>
                <c:pt idx="2653">
                  <c:v>230.468831448206</c:v>
                </c:pt>
                <c:pt idx="2654">
                  <c:v>231.08723390513524</c:v>
                </c:pt>
                <c:pt idx="2655">
                  <c:v>232.36574030046427</c:v>
                </c:pt>
                <c:pt idx="2656">
                  <c:v>232.25894382352746</c:v>
                </c:pt>
                <c:pt idx="2657">
                  <c:v>232.63120582884997</c:v>
                </c:pt>
                <c:pt idx="2658">
                  <c:v>235.13126049847511</c:v>
                </c:pt>
                <c:pt idx="2659">
                  <c:v>234.38470226922172</c:v>
                </c:pt>
                <c:pt idx="2660">
                  <c:v>232.92209908983975</c:v>
                </c:pt>
                <c:pt idx="2661">
                  <c:v>232.72477988483271</c:v>
                </c:pt>
                <c:pt idx="2662">
                  <c:v>235.68253374132976</c:v>
                </c:pt>
                <c:pt idx="2663">
                  <c:v>225.55212507189691</c:v>
                </c:pt>
                <c:pt idx="2664">
                  <c:v>230.61224386009255</c:v>
                </c:pt>
                <c:pt idx="2665">
                  <c:v>237.17361598122824</c:v>
                </c:pt>
                <c:pt idx="2666">
                  <c:v>238.70436548398891</c:v>
                </c:pt>
                <c:pt idx="2667">
                  <c:v>240.39683536611105</c:v>
                </c:pt>
                <c:pt idx="2668">
                  <c:v>238.895582033171</c:v>
                </c:pt>
                <c:pt idx="2669">
                  <c:v>239.06849061487816</c:v>
                </c:pt>
                <c:pt idx="2670">
                  <c:v>239.66349955781175</c:v>
                </c:pt>
                <c:pt idx="2671">
                  <c:v>235.86256208816607</c:v>
                </c:pt>
                <c:pt idx="2672">
                  <c:v>237.47773166317205</c:v>
                </c:pt>
                <c:pt idx="2673">
                  <c:v>236.41078400310829</c:v>
                </c:pt>
                <c:pt idx="2674">
                  <c:v>239.18240685694411</c:v>
                </c:pt>
                <c:pt idx="2675">
                  <c:v>240.10289077720881</c:v>
                </c:pt>
                <c:pt idx="2676">
                  <c:v>241.72924855456054</c:v>
                </c:pt>
                <c:pt idx="2677">
                  <c:v>242.18084508560756</c:v>
                </c:pt>
                <c:pt idx="2678">
                  <c:v>243.56614795787337</c:v>
                </c:pt>
                <c:pt idx="2679">
                  <c:v>243.16845821994687</c:v>
                </c:pt>
                <c:pt idx="2680">
                  <c:v>241.68449574517751</c:v>
                </c:pt>
                <c:pt idx="2681">
                  <c:v>239.84759634186469</c:v>
                </c:pt>
                <c:pt idx="2682">
                  <c:v>241.34884967480471</c:v>
                </c:pt>
                <c:pt idx="2683">
                  <c:v>241.34884967480471</c:v>
                </c:pt>
                <c:pt idx="2684">
                  <c:v>243.31288774113753</c:v>
                </c:pt>
                <c:pt idx="2685">
                  <c:v>238.81929883535898</c:v>
                </c:pt>
                <c:pt idx="2686">
                  <c:v>235.90222935102832</c:v>
                </c:pt>
                <c:pt idx="2687">
                  <c:v>231.05875484461873</c:v>
                </c:pt>
                <c:pt idx="2688">
                  <c:v>234.0470219802406</c:v>
                </c:pt>
                <c:pt idx="2689">
                  <c:v>234.37554828548426</c:v>
                </c:pt>
                <c:pt idx="2690">
                  <c:v>228.37968893746151</c:v>
                </c:pt>
                <c:pt idx="2691">
                  <c:v>232.7919090989073</c:v>
                </c:pt>
                <c:pt idx="2692">
                  <c:v>225.38023359949386</c:v>
                </c:pt>
                <c:pt idx="2693">
                  <c:v>215.48884561653858</c:v>
                </c:pt>
                <c:pt idx="2694">
                  <c:v>215.91501441498161</c:v>
                </c:pt>
                <c:pt idx="2695">
                  <c:v>214.98029096445862</c:v>
                </c:pt>
                <c:pt idx="2696">
                  <c:v>215.95671589645215</c:v>
                </c:pt>
                <c:pt idx="2697">
                  <c:v>208.42400438984373</c:v>
                </c:pt>
                <c:pt idx="2698">
                  <c:v>210.06256747884541</c:v>
                </c:pt>
                <c:pt idx="2699">
                  <c:v>213.36410428014852</c:v>
                </c:pt>
                <c:pt idx="2700">
                  <c:v>213.53294442463906</c:v>
                </c:pt>
                <c:pt idx="2701">
                  <c:v>217.52306422485844</c:v>
                </c:pt>
                <c:pt idx="2702">
                  <c:v>218.8188614783582</c:v>
                </c:pt>
                <c:pt idx="2703">
                  <c:v>219.79732062896005</c:v>
                </c:pt>
                <c:pt idx="2704">
                  <c:v>222.69506503651166</c:v>
                </c:pt>
                <c:pt idx="2705">
                  <c:v>221.29450552468344</c:v>
                </c:pt>
                <c:pt idx="2706">
                  <c:v>218.66120953621342</c:v>
                </c:pt>
                <c:pt idx="2707">
                  <c:v>218.99177006006539</c:v>
                </c:pt>
                <c:pt idx="2708">
                  <c:v>220.21535255296979</c:v>
                </c:pt>
                <c:pt idx="2709">
                  <c:v>219.18196949994328</c:v>
                </c:pt>
                <c:pt idx="2710">
                  <c:v>221.67185307652679</c:v>
                </c:pt>
                <c:pt idx="2711">
                  <c:v>223.12937070938798</c:v>
                </c:pt>
                <c:pt idx="2712">
                  <c:v>221.86917228153382</c:v>
                </c:pt>
                <c:pt idx="2713">
                  <c:v>222.4204455243885</c:v>
                </c:pt>
                <c:pt idx="2714">
                  <c:v>220.38317558815621</c:v>
                </c:pt>
                <c:pt idx="2715">
                  <c:v>221.00462937299787</c:v>
                </c:pt>
                <c:pt idx="2716">
                  <c:v>220.65576088167103</c:v>
                </c:pt>
                <c:pt idx="2717">
                  <c:v>219.66407931011511</c:v>
                </c:pt>
                <c:pt idx="2718">
                  <c:v>217.38677157810105</c:v>
                </c:pt>
                <c:pt idx="2719">
                  <c:v>217.52814977137928</c:v>
                </c:pt>
                <c:pt idx="2720">
                  <c:v>214.68838059416476</c:v>
                </c:pt>
                <c:pt idx="2721">
                  <c:v>214.41782951925822</c:v>
                </c:pt>
                <c:pt idx="2722">
                  <c:v>210.03408841832893</c:v>
                </c:pt>
                <c:pt idx="2723">
                  <c:v>212.77824932095237</c:v>
                </c:pt>
                <c:pt idx="2724">
                  <c:v>214.39952155178329</c:v>
                </c:pt>
                <c:pt idx="2725">
                  <c:v>216.79379685377577</c:v>
                </c:pt>
                <c:pt idx="2726">
                  <c:v>218.95311990650728</c:v>
                </c:pt>
                <c:pt idx="2727">
                  <c:v>222.18854460304007</c:v>
                </c:pt>
                <c:pt idx="2728">
                  <c:v>224.67741107031938</c:v>
                </c:pt>
                <c:pt idx="2729">
                  <c:v>225.77182068159544</c:v>
                </c:pt>
                <c:pt idx="2730">
                  <c:v>228.09082989508008</c:v>
                </c:pt>
                <c:pt idx="2731">
                  <c:v>227.27002268662301</c:v>
                </c:pt>
                <c:pt idx="2732">
                  <c:v>228.53835798891046</c:v>
                </c:pt>
                <c:pt idx="2733">
                  <c:v>230.60207276705094</c:v>
                </c:pt>
                <c:pt idx="2734">
                  <c:v>232.55593974034218</c:v>
                </c:pt>
                <c:pt idx="2735">
                  <c:v>231.93957150202127</c:v>
                </c:pt>
                <c:pt idx="2736">
                  <c:v>232.14807890937402</c:v>
                </c:pt>
                <c:pt idx="2737">
                  <c:v>233.60559654223522</c:v>
                </c:pt>
                <c:pt idx="2738">
                  <c:v>234.16805798743565</c:v>
                </c:pt>
                <c:pt idx="2739">
                  <c:v>235.34180212443619</c:v>
                </c:pt>
                <c:pt idx="2740">
                  <c:v>235.96732434649456</c:v>
                </c:pt>
                <c:pt idx="2741">
                  <c:v>232.52847778912985</c:v>
                </c:pt>
                <c:pt idx="2742">
                  <c:v>233.75307739133839</c:v>
                </c:pt>
                <c:pt idx="2743">
                  <c:v>234.98377964937191</c:v>
                </c:pt>
                <c:pt idx="2744">
                  <c:v>236.96612568317963</c:v>
                </c:pt>
                <c:pt idx="2745">
                  <c:v>238.5243371371526</c:v>
                </c:pt>
                <c:pt idx="2746">
                  <c:v>238.05850107584737</c:v>
                </c:pt>
                <c:pt idx="2747">
                  <c:v>235.24619384984516</c:v>
                </c:pt>
                <c:pt idx="2748">
                  <c:v>239.04204577297003</c:v>
                </c:pt>
                <c:pt idx="2749">
                  <c:v>241.80451464306836</c:v>
                </c:pt>
                <c:pt idx="2750">
                  <c:v>244.58732569924993</c:v>
                </c:pt>
                <c:pt idx="2751">
                  <c:v>246.8066582009269</c:v>
                </c:pt>
                <c:pt idx="2752">
                  <c:v>246.65002336808629</c:v>
                </c:pt>
                <c:pt idx="2753">
                  <c:v>247.59390080234667</c:v>
                </c:pt>
                <c:pt idx="2754">
                  <c:v>247.996676086794</c:v>
                </c:pt>
                <c:pt idx="2755">
                  <c:v>248.09635279860169</c:v>
                </c:pt>
                <c:pt idx="2756">
                  <c:v>246.20554660216837</c:v>
                </c:pt>
                <c:pt idx="2757">
                  <c:v>244.42967375710512</c:v>
                </c:pt>
                <c:pt idx="2758">
                  <c:v>240.50668317096032</c:v>
                </c:pt>
                <c:pt idx="2759">
                  <c:v>243.42680398320348</c:v>
                </c:pt>
                <c:pt idx="2760">
                  <c:v>245.11520542810894</c:v>
                </c:pt>
                <c:pt idx="2761">
                  <c:v>247.78308313292044</c:v>
                </c:pt>
                <c:pt idx="2762">
                  <c:v>249.24670342160655</c:v>
                </c:pt>
                <c:pt idx="2763">
                  <c:v>248.22654278953416</c:v>
                </c:pt>
                <c:pt idx="2764">
                  <c:v>248.14517404520137</c:v>
                </c:pt>
                <c:pt idx="2765">
                  <c:v>248.97615234670002</c:v>
                </c:pt>
                <c:pt idx="2766">
                  <c:v>250.67269066603876</c:v>
                </c:pt>
                <c:pt idx="2767">
                  <c:v>252.27056938287402</c:v>
                </c:pt>
                <c:pt idx="2768">
                  <c:v>249.02497359329971</c:v>
                </c:pt>
                <c:pt idx="2769">
                  <c:v>250.16617023256711</c:v>
                </c:pt>
                <c:pt idx="2770">
                  <c:v>251.21989547167681</c:v>
                </c:pt>
                <c:pt idx="2771">
                  <c:v>251.4894294372792</c:v>
                </c:pt>
                <c:pt idx="2772">
                  <c:v>250.4357041981695</c:v>
                </c:pt>
                <c:pt idx="2773">
                  <c:v>250.25364163272488</c:v>
                </c:pt>
                <c:pt idx="2774">
                  <c:v>249.85391767619006</c:v>
                </c:pt>
                <c:pt idx="2775">
                  <c:v>252.6672420114964</c:v>
                </c:pt>
                <c:pt idx="2776">
                  <c:v>254.94556685281464</c:v>
                </c:pt>
                <c:pt idx="2777">
                  <c:v>257.62361565066772</c:v>
                </c:pt>
                <c:pt idx="2778">
                  <c:v>257.50461386208099</c:v>
                </c:pt>
                <c:pt idx="2779">
                  <c:v>258.36610544270445</c:v>
                </c:pt>
                <c:pt idx="2780">
                  <c:v>257.86365344644946</c:v>
                </c:pt>
                <c:pt idx="2781">
                  <c:v>255.86706788238354</c:v>
                </c:pt>
                <c:pt idx="2782">
                  <c:v>258.42408067304154</c:v>
                </c:pt>
                <c:pt idx="2783">
                  <c:v>259.55408910996329</c:v>
                </c:pt>
                <c:pt idx="2784">
                  <c:v>259.34253037469801</c:v>
                </c:pt>
                <c:pt idx="2785">
                  <c:v>260.75936363539279</c:v>
                </c:pt>
                <c:pt idx="2786">
                  <c:v>261.77850715816101</c:v>
                </c:pt>
                <c:pt idx="2787">
                  <c:v>264.33043440229829</c:v>
                </c:pt>
                <c:pt idx="2788">
                  <c:v>266.49687722015886</c:v>
                </c:pt>
                <c:pt idx="2789">
                  <c:v>269.91334737283211</c:v>
                </c:pt>
                <c:pt idx="2790">
                  <c:v>273.14572074145235</c:v>
                </c:pt>
                <c:pt idx="2791">
                  <c:v>272.52833539382726</c:v>
                </c:pt>
                <c:pt idx="2792">
                  <c:v>270.28967781537125</c:v>
                </c:pt>
                <c:pt idx="2793">
                  <c:v>271.94146332532699</c:v>
                </c:pt>
                <c:pt idx="2794">
                  <c:v>275.11484435430594</c:v>
                </c:pt>
                <c:pt idx="2795">
                  <c:v>273.88007365905582</c:v>
                </c:pt>
                <c:pt idx="2796">
                  <c:v>274.37032034366092</c:v>
                </c:pt>
                <c:pt idx="2797">
                  <c:v>275.37319011756256</c:v>
                </c:pt>
                <c:pt idx="2798">
                  <c:v>272.6575082754556</c:v>
                </c:pt>
                <c:pt idx="2799">
                  <c:v>275.24096590802179</c:v>
                </c:pt>
                <c:pt idx="2800">
                  <c:v>279.01850986367174</c:v>
                </c:pt>
                <c:pt idx="2801">
                  <c:v>280.55637913156153</c:v>
                </c:pt>
                <c:pt idx="2802">
                  <c:v>283.07169044074908</c:v>
                </c:pt>
                <c:pt idx="2803">
                  <c:v>284.57294377368913</c:v>
                </c:pt>
                <c:pt idx="2804">
                  <c:v>282.48278415364047</c:v>
                </c:pt>
                <c:pt idx="2805">
                  <c:v>282.96794529172473</c:v>
                </c:pt>
                <c:pt idx="2806">
                  <c:v>284.63397033193871</c:v>
                </c:pt>
                <c:pt idx="2807">
                  <c:v>285.57988198480746</c:v>
                </c:pt>
                <c:pt idx="2808">
                  <c:v>285.9796059413423</c:v>
                </c:pt>
                <c:pt idx="2809">
                  <c:v>286.798378931191</c:v>
                </c:pt>
                <c:pt idx="2810">
                  <c:v>283.17746980838166</c:v>
                </c:pt>
                <c:pt idx="2811">
                  <c:v>285.78838939216024</c:v>
                </c:pt>
                <c:pt idx="2812">
                  <c:v>287.16657249929693</c:v>
                </c:pt>
                <c:pt idx="2813">
                  <c:v>289.393024766103</c:v>
                </c:pt>
                <c:pt idx="2814">
                  <c:v>288.94244534436018</c:v>
                </c:pt>
                <c:pt idx="2815">
                  <c:v>286.98552704315642</c:v>
                </c:pt>
                <c:pt idx="2816">
                  <c:v>289.07772088181343</c:v>
                </c:pt>
                <c:pt idx="2817">
                  <c:v>291.12312769247904</c:v>
                </c:pt>
                <c:pt idx="2818">
                  <c:v>290.62474413344069</c:v>
                </c:pt>
                <c:pt idx="2819">
                  <c:v>284.80789602295005</c:v>
                </c:pt>
                <c:pt idx="2820">
                  <c:v>282.28444783932929</c:v>
                </c:pt>
                <c:pt idx="2821">
                  <c:v>278.27500296233086</c:v>
                </c:pt>
                <c:pt idx="2822">
                  <c:v>272.81210888968786</c:v>
                </c:pt>
                <c:pt idx="2823">
                  <c:v>267.72351104097578</c:v>
                </c:pt>
                <c:pt idx="2824">
                  <c:v>273.73462702856096</c:v>
                </c:pt>
                <c:pt idx="2825">
                  <c:v>278.29839647632656</c:v>
                </c:pt>
                <c:pt idx="2826">
                  <c:v>273.57188953989532</c:v>
                </c:pt>
                <c:pt idx="2827">
                  <c:v>274.72020594429188</c:v>
                </c:pt>
                <c:pt idx="2828">
                  <c:v>277.88138166162099</c:v>
                </c:pt>
                <c:pt idx="2829">
                  <c:v>280.10173127260208</c:v>
                </c:pt>
                <c:pt idx="2830">
                  <c:v>281.63451499397104</c:v>
                </c:pt>
                <c:pt idx="2831">
                  <c:v>282.97608216615799</c:v>
                </c:pt>
                <c:pt idx="2832">
                  <c:v>280.91236738801751</c:v>
                </c:pt>
                <c:pt idx="2833">
                  <c:v>282.82148155192573</c:v>
                </c:pt>
                <c:pt idx="2834">
                  <c:v>284.04099560761347</c:v>
                </c:pt>
                <c:pt idx="2835">
                  <c:v>285.65921651053191</c:v>
                </c:pt>
                <c:pt idx="2836">
                  <c:v>284.5678582271683</c:v>
                </c:pt>
                <c:pt idx="2837">
                  <c:v>285.53716339403275</c:v>
                </c:pt>
                <c:pt idx="2838">
                  <c:v>286.66106917512946</c:v>
                </c:pt>
                <c:pt idx="2839">
                  <c:v>287.55409114418188</c:v>
                </c:pt>
                <c:pt idx="2840">
                  <c:v>288.59967950885823</c:v>
                </c:pt>
                <c:pt idx="2841">
                  <c:v>288.56408068321264</c:v>
                </c:pt>
                <c:pt idx="2842">
                  <c:v>288.69427067414517</c:v>
                </c:pt>
                <c:pt idx="2843">
                  <c:v>288.90074386288956</c:v>
                </c:pt>
                <c:pt idx="2844">
                  <c:v>287.01197188506461</c:v>
                </c:pt>
                <c:pt idx="2845">
                  <c:v>282.94963732424986</c:v>
                </c:pt>
                <c:pt idx="2846">
                  <c:v>278.36145725318443</c:v>
                </c:pt>
                <c:pt idx="2847">
                  <c:v>278.8679776866561</c:v>
                </c:pt>
                <c:pt idx="2848">
                  <c:v>281.54195804729255</c:v>
                </c:pt>
                <c:pt idx="2849">
                  <c:v>282.66179539117263</c:v>
                </c:pt>
                <c:pt idx="2850">
                  <c:v>286.08945374619157</c:v>
                </c:pt>
                <c:pt idx="2851">
                  <c:v>286.0019823460338</c:v>
                </c:pt>
                <c:pt idx="2852">
                  <c:v>289.00754033982639</c:v>
                </c:pt>
                <c:pt idx="2853">
                  <c:v>289.69917466665515</c:v>
                </c:pt>
                <c:pt idx="2854">
                  <c:v>290.30638892123864</c:v>
                </c:pt>
                <c:pt idx="2855">
                  <c:v>291.79747116113708</c:v>
                </c:pt>
                <c:pt idx="2856">
                  <c:v>289.51202655468973</c:v>
                </c:pt>
                <c:pt idx="2857">
                  <c:v>291.84324107982428</c:v>
                </c:pt>
                <c:pt idx="2858">
                  <c:v>293.05461826107876</c:v>
                </c:pt>
                <c:pt idx="2859">
                  <c:v>292.09039864073515</c:v>
                </c:pt>
                <c:pt idx="2860">
                  <c:v>292.58369665325267</c:v>
                </c:pt>
                <c:pt idx="2861">
                  <c:v>291.10481972500418</c:v>
                </c:pt>
                <c:pt idx="2862">
                  <c:v>294.23039661668759</c:v>
                </c:pt>
                <c:pt idx="2863">
                  <c:v>294.47653706829431</c:v>
                </c:pt>
                <c:pt idx="2864">
                  <c:v>295.21699264172275</c:v>
                </c:pt>
                <c:pt idx="2865">
                  <c:v>296.19341757371626</c:v>
                </c:pt>
                <c:pt idx="2866">
                  <c:v>296.18426358997885</c:v>
                </c:pt>
                <c:pt idx="2867">
                  <c:v>296.96133509835698</c:v>
                </c:pt>
                <c:pt idx="2868">
                  <c:v>294.61181260574756</c:v>
                </c:pt>
                <c:pt idx="2869">
                  <c:v>295.89845587550991</c:v>
                </c:pt>
                <c:pt idx="2870">
                  <c:v>296.08458687817114</c:v>
                </c:pt>
                <c:pt idx="2871">
                  <c:v>295.82929244282701</c:v>
                </c:pt>
                <c:pt idx="2872">
                  <c:v>295.36955903734673</c:v>
                </c:pt>
                <c:pt idx="2873">
                  <c:v>292.36196682494585</c:v>
                </c:pt>
                <c:pt idx="2874">
                  <c:v>292.50639634613657</c:v>
                </c:pt>
                <c:pt idx="2875">
                  <c:v>295.49974902827921</c:v>
                </c:pt>
                <c:pt idx="2876">
                  <c:v>290.9736126247675</c:v>
                </c:pt>
                <c:pt idx="2877">
                  <c:v>286.48104082829315</c:v>
                </c:pt>
                <c:pt idx="2878">
                  <c:v>275.50439721779918</c:v>
                </c:pt>
                <c:pt idx="2879">
                  <c:v>275.12704966595584</c:v>
                </c:pt>
                <c:pt idx="2880">
                  <c:v>281.85421060366963</c:v>
                </c:pt>
                <c:pt idx="2881">
                  <c:v>285.86670680858055</c:v>
                </c:pt>
                <c:pt idx="2882">
                  <c:v>287.54290294183608</c:v>
                </c:pt>
                <c:pt idx="2883">
                  <c:v>285.96536641108406</c:v>
                </c:pt>
                <c:pt idx="2884">
                  <c:v>282.5661871165816</c:v>
                </c:pt>
                <c:pt idx="2885">
                  <c:v>280.70589419927308</c:v>
                </c:pt>
                <c:pt idx="2886">
                  <c:v>284.68482579714669</c:v>
                </c:pt>
                <c:pt idx="2887">
                  <c:v>286.05182070193763</c:v>
                </c:pt>
                <c:pt idx="2888">
                  <c:v>289.34013508228668</c:v>
                </c:pt>
                <c:pt idx="2889">
                  <c:v>286.07623132523747</c:v>
                </c:pt>
                <c:pt idx="2890">
                  <c:v>290.16297650935206</c:v>
                </c:pt>
                <c:pt idx="2891">
                  <c:v>292.20126355488856</c:v>
                </c:pt>
                <c:pt idx="2892">
                  <c:v>294.92406516212469</c:v>
                </c:pt>
                <c:pt idx="2893">
                  <c:v>292.66608250688961</c:v>
                </c:pt>
                <c:pt idx="2894">
                  <c:v>295.32785755587616</c:v>
                </c:pt>
                <c:pt idx="2895">
                  <c:v>296.53923473713064</c:v>
                </c:pt>
                <c:pt idx="2896">
                  <c:v>298.27950875654824</c:v>
                </c:pt>
                <c:pt idx="2897">
                  <c:v>298.03641963285406</c:v>
                </c:pt>
                <c:pt idx="2898">
                  <c:v>299.98723527823279</c:v>
                </c:pt>
                <c:pt idx="2899">
                  <c:v>302.40897253143754</c:v>
                </c:pt>
                <c:pt idx="2900">
                  <c:v>300.48256750935872</c:v>
                </c:pt>
                <c:pt idx="2901">
                  <c:v>301.94822201665312</c:v>
                </c:pt>
                <c:pt idx="2902">
                  <c:v>301.98280373299457</c:v>
                </c:pt>
                <c:pt idx="2903">
                  <c:v>304.63033925172283</c:v>
                </c:pt>
                <c:pt idx="2904">
                  <c:v>305.88646924236036</c:v>
                </c:pt>
                <c:pt idx="2905">
                  <c:v>305.70135534900328</c:v>
                </c:pt>
                <c:pt idx="2906">
                  <c:v>303.67018806859585</c:v>
                </c:pt>
                <c:pt idx="2907">
                  <c:v>294.51111878463576</c:v>
                </c:pt>
                <c:pt idx="2908">
                  <c:v>288.54272138782528</c:v>
                </c:pt>
                <c:pt idx="2909">
                  <c:v>290.77019076393555</c:v>
                </c:pt>
                <c:pt idx="2910">
                  <c:v>284.38376144311536</c:v>
                </c:pt>
                <c:pt idx="2911">
                  <c:v>286.59190574244656</c:v>
                </c:pt>
                <c:pt idx="2912">
                  <c:v>290.21281486525589</c:v>
                </c:pt>
                <c:pt idx="2913">
                  <c:v>291.5981177375217</c:v>
                </c:pt>
                <c:pt idx="2914">
                  <c:v>293.86932281371088</c:v>
                </c:pt>
                <c:pt idx="2915">
                  <c:v>296.47312263236029</c:v>
                </c:pt>
                <c:pt idx="2916">
                  <c:v>299.68413670559312</c:v>
                </c:pt>
                <c:pt idx="2917">
                  <c:v>301.34202487137384</c:v>
                </c:pt>
                <c:pt idx="2918">
                  <c:v>303.78308720135766</c:v>
                </c:pt>
                <c:pt idx="2919">
                  <c:v>300.44188313719229</c:v>
                </c:pt>
                <c:pt idx="2920">
                  <c:v>303.60611018243378</c:v>
                </c:pt>
                <c:pt idx="2921">
                  <c:v>304.65983542154351</c:v>
                </c:pt>
                <c:pt idx="2922">
                  <c:v>304.93038649645007</c:v>
                </c:pt>
                <c:pt idx="2923">
                  <c:v>307.1283597027396</c:v>
                </c:pt>
                <c:pt idx="2924">
                  <c:v>306.80695316262512</c:v>
                </c:pt>
                <c:pt idx="2925">
                  <c:v>307.37653437295467</c:v>
                </c:pt>
                <c:pt idx="2926">
                  <c:v>307.97561175310483</c:v>
                </c:pt>
                <c:pt idx="2927">
                  <c:v>310.01389879864132</c:v>
                </c:pt>
                <c:pt idx="2928">
                  <c:v>310.78385054189039</c:v>
                </c:pt>
                <c:pt idx="2929">
                  <c:v>312.49564550079157</c:v>
                </c:pt>
                <c:pt idx="2930">
                  <c:v>313.0448845250379</c:v>
                </c:pt>
                <c:pt idx="2931">
                  <c:v>316.49797061266088</c:v>
                </c:pt>
                <c:pt idx="2932">
                  <c:v>318.23112486694941</c:v>
                </c:pt>
                <c:pt idx="2933">
                  <c:v>320.44232049419304</c:v>
                </c:pt>
                <c:pt idx="2934">
                  <c:v>321.44722448670308</c:v>
                </c:pt>
                <c:pt idx="2935">
                  <c:v>322.83557868688138</c:v>
                </c:pt>
                <c:pt idx="2936">
                  <c:v>324.51584325735359</c:v>
                </c:pt>
                <c:pt idx="2937">
                  <c:v>319.65507789277331</c:v>
                </c:pt>
                <c:pt idx="2938">
                  <c:v>316.70342669210123</c:v>
                </c:pt>
                <c:pt idx="2939">
                  <c:v>318.53218922098068</c:v>
                </c:pt>
                <c:pt idx="2940">
                  <c:v>318.84240755874953</c:v>
                </c:pt>
                <c:pt idx="2941">
                  <c:v>316.53865498482725</c:v>
                </c:pt>
                <c:pt idx="2942">
                  <c:v>315.61410262734591</c:v>
                </c:pt>
                <c:pt idx="2943">
                  <c:v>311.07779513079259</c:v>
                </c:pt>
                <c:pt idx="2944">
                  <c:v>314.42306763217465</c:v>
                </c:pt>
                <c:pt idx="2945">
                  <c:v>317.0502609648197</c:v>
                </c:pt>
                <c:pt idx="2946">
                  <c:v>319.69372804633133</c:v>
                </c:pt>
                <c:pt idx="2947">
                  <c:v>320.75253883196189</c:v>
                </c:pt>
                <c:pt idx="2948">
                  <c:v>321.49299440539028</c:v>
                </c:pt>
                <c:pt idx="2949">
                  <c:v>323.36040708782792</c:v>
                </c:pt>
                <c:pt idx="2950">
                  <c:v>324.69892293210233</c:v>
                </c:pt>
                <c:pt idx="2951">
                  <c:v>327.53564078140442</c:v>
                </c:pt>
                <c:pt idx="2952">
                  <c:v>328.44086806210669</c:v>
                </c:pt>
                <c:pt idx="2953">
                  <c:v>328.04928098000516</c:v>
                </c:pt>
                <c:pt idx="2954">
                  <c:v>328.53749344600192</c:v>
                </c:pt>
                <c:pt idx="2955">
                  <c:v>323.91981720511586</c:v>
                </c:pt>
                <c:pt idx="2956">
                  <c:v>321.36992417958692</c:v>
                </c:pt>
                <c:pt idx="2957">
                  <c:v>321.23973418865444</c:v>
                </c:pt>
                <c:pt idx="2958">
                  <c:v>319.48216931106612</c:v>
                </c:pt>
                <c:pt idx="2959">
                  <c:v>324.14154703342268</c:v>
                </c:pt>
                <c:pt idx="2960">
                  <c:v>327.29763720423097</c:v>
                </c:pt>
                <c:pt idx="2961">
                  <c:v>327.22033689711481</c:v>
                </c:pt>
                <c:pt idx="2962">
                  <c:v>324.26970280574687</c:v>
                </c:pt>
                <c:pt idx="2963">
                  <c:v>321.4868917495653</c:v>
                </c:pt>
                <c:pt idx="2964">
                  <c:v>320.83492468559882</c:v>
                </c:pt>
                <c:pt idx="2965">
                  <c:v>324.89929346502186</c:v>
                </c:pt>
                <c:pt idx="2966">
                  <c:v>326.30087008615425</c:v>
                </c:pt>
                <c:pt idx="2967">
                  <c:v>331.67324143072699</c:v>
                </c:pt>
                <c:pt idx="2968">
                  <c:v>334.18956984921863</c:v>
                </c:pt>
                <c:pt idx="2969">
                  <c:v>337.57756094137534</c:v>
                </c:pt>
                <c:pt idx="2970">
                  <c:v>339.35750222365522</c:v>
                </c:pt>
                <c:pt idx="2971">
                  <c:v>342.16065546592</c:v>
                </c:pt>
                <c:pt idx="2972">
                  <c:v>340.70110361445046</c:v>
                </c:pt>
                <c:pt idx="2973">
                  <c:v>341.8534884560637</c:v>
                </c:pt>
                <c:pt idx="2974">
                  <c:v>343.90601503185843</c:v>
                </c:pt>
                <c:pt idx="2975">
                  <c:v>345.73986310725871</c:v>
                </c:pt>
                <c:pt idx="2976">
                  <c:v>343.93856252959154</c:v>
                </c:pt>
                <c:pt idx="2977">
                  <c:v>347.57371118265911</c:v>
                </c:pt>
                <c:pt idx="2978">
                  <c:v>350.6474154998304</c:v>
                </c:pt>
                <c:pt idx="2979">
                  <c:v>354.04150924781209</c:v>
                </c:pt>
                <c:pt idx="2980">
                  <c:v>357.8607546849326</c:v>
                </c:pt>
                <c:pt idx="2981">
                  <c:v>357.63902485662572</c:v>
                </c:pt>
                <c:pt idx="2982">
                  <c:v>357.37559354684828</c:v>
                </c:pt>
                <c:pt idx="2983">
                  <c:v>358.86871000535513</c:v>
                </c:pt>
                <c:pt idx="2984">
                  <c:v>358.55137190245716</c:v>
                </c:pt>
                <c:pt idx="2985">
                  <c:v>359.47083871341772</c:v>
                </c:pt>
                <c:pt idx="2986">
                  <c:v>351.02984859819452</c:v>
                </c:pt>
                <c:pt idx="2987">
                  <c:v>352.86064534568237</c:v>
                </c:pt>
                <c:pt idx="2988">
                  <c:v>345.57712561859313</c:v>
                </c:pt>
                <c:pt idx="2989">
                  <c:v>349.0108866294371</c:v>
                </c:pt>
                <c:pt idx="2990">
                  <c:v>352.16189125372455</c:v>
                </c:pt>
                <c:pt idx="2991">
                  <c:v>353.67128146109786</c:v>
                </c:pt>
                <c:pt idx="2992">
                  <c:v>350.70945916738413</c:v>
                </c:pt>
                <c:pt idx="2993">
                  <c:v>347.82086874356992</c:v>
                </c:pt>
                <c:pt idx="2994">
                  <c:v>343.71886691989295</c:v>
                </c:pt>
                <c:pt idx="2995">
                  <c:v>339.06762607196964</c:v>
                </c:pt>
                <c:pt idx="2996">
                  <c:v>335.98578488036509</c:v>
                </c:pt>
                <c:pt idx="2997">
                  <c:v>335.64098482625485</c:v>
                </c:pt>
                <c:pt idx="2998">
                  <c:v>318.94615270777382</c:v>
                </c:pt>
                <c:pt idx="2999">
                  <c:v>318.37860571605256</c:v>
                </c:pt>
                <c:pt idx="3000">
                  <c:v>311.06762403775105</c:v>
                </c:pt>
                <c:pt idx="3001">
                  <c:v>317.83852067554369</c:v>
                </c:pt>
                <c:pt idx="3002">
                  <c:v>324.96642267909641</c:v>
                </c:pt>
                <c:pt idx="3003">
                  <c:v>326.3903757049203</c:v>
                </c:pt>
                <c:pt idx="3004">
                  <c:v>331.78105501696791</c:v>
                </c:pt>
                <c:pt idx="3005">
                  <c:v>332.08618780821593</c:v>
                </c:pt>
                <c:pt idx="3006">
                  <c:v>327.47359711385064</c:v>
                </c:pt>
                <c:pt idx="3007">
                  <c:v>322.8986394637393</c:v>
                </c:pt>
                <c:pt idx="3008">
                  <c:v>320.24805261709855</c:v>
                </c:pt>
                <c:pt idx="3009">
                  <c:v>319.49234040410767</c:v>
                </c:pt>
                <c:pt idx="3010">
                  <c:v>318.35317798344857</c:v>
                </c:pt>
                <c:pt idx="3011">
                  <c:v>316.83463379233785</c:v>
                </c:pt>
                <c:pt idx="3012">
                  <c:v>321.6923478290056</c:v>
                </c:pt>
                <c:pt idx="3013">
                  <c:v>325.39360858684358</c:v>
                </c:pt>
                <c:pt idx="3014">
                  <c:v>323.99711751223197</c:v>
                </c:pt>
                <c:pt idx="3015">
                  <c:v>324.76808636478523</c:v>
                </c:pt>
                <c:pt idx="3016">
                  <c:v>323.94931337493648</c:v>
                </c:pt>
                <c:pt idx="3017">
                  <c:v>320.57657892234221</c:v>
                </c:pt>
                <c:pt idx="3018">
                  <c:v>316.60476708959766</c:v>
                </c:pt>
                <c:pt idx="3019">
                  <c:v>309.32531579972505</c:v>
                </c:pt>
                <c:pt idx="3020">
                  <c:v>310.9506564677726</c:v>
                </c:pt>
                <c:pt idx="3021">
                  <c:v>309.51958367681965</c:v>
                </c:pt>
                <c:pt idx="3022">
                  <c:v>310.79809007214863</c:v>
                </c:pt>
                <c:pt idx="3023">
                  <c:v>314.718029330381</c:v>
                </c:pt>
                <c:pt idx="3024">
                  <c:v>315.15843765908227</c:v>
                </c:pt>
                <c:pt idx="3025">
                  <c:v>318.32368181362796</c:v>
                </c:pt>
                <c:pt idx="3026">
                  <c:v>315.04960696353714</c:v>
                </c:pt>
                <c:pt idx="3027">
                  <c:v>308.64690389385044</c:v>
                </c:pt>
                <c:pt idx="3028">
                  <c:v>308.24514571870725</c:v>
                </c:pt>
                <c:pt idx="3029">
                  <c:v>309.78911764242201</c:v>
                </c:pt>
                <c:pt idx="3030">
                  <c:v>306.15803742657107</c:v>
                </c:pt>
                <c:pt idx="3031">
                  <c:v>301.06943957785899</c:v>
                </c:pt>
                <c:pt idx="3032">
                  <c:v>303.33149067031064</c:v>
                </c:pt>
                <c:pt idx="3033">
                  <c:v>307.91763652276774</c:v>
                </c:pt>
                <c:pt idx="3034">
                  <c:v>304.1492465508552</c:v>
                </c:pt>
                <c:pt idx="3035">
                  <c:v>310.87132194204816</c:v>
                </c:pt>
                <c:pt idx="3036">
                  <c:v>315.02112790302067</c:v>
                </c:pt>
                <c:pt idx="3037">
                  <c:v>311.75722414597146</c:v>
                </c:pt>
                <c:pt idx="3038">
                  <c:v>317.89954723379327</c:v>
                </c:pt>
                <c:pt idx="3039">
                  <c:v>319.83002069308878</c:v>
                </c:pt>
                <c:pt idx="3040">
                  <c:v>320.68235828997484</c:v>
                </c:pt>
                <c:pt idx="3041">
                  <c:v>320.59081845260044</c:v>
                </c:pt>
                <c:pt idx="3042">
                  <c:v>320.94375538114389</c:v>
                </c:pt>
                <c:pt idx="3043">
                  <c:v>319.8147640535264</c:v>
                </c:pt>
                <c:pt idx="3044">
                  <c:v>320.27653167761497</c:v>
                </c:pt>
                <c:pt idx="3045">
                  <c:v>321.1573483350175</c:v>
                </c:pt>
                <c:pt idx="3046">
                  <c:v>321.92628296896243</c:v>
                </c:pt>
                <c:pt idx="3047">
                  <c:v>320.75253883196189</c:v>
                </c:pt>
                <c:pt idx="3048">
                  <c:v>323.33497935522388</c:v>
                </c:pt>
                <c:pt idx="3049">
                  <c:v>324.27682257087599</c:v>
                </c:pt>
                <c:pt idx="3050">
                  <c:v>325.55634607550923</c:v>
                </c:pt>
                <c:pt idx="3051">
                  <c:v>324.79859964391005</c:v>
                </c:pt>
                <c:pt idx="3052">
                  <c:v>321.35568464932868</c:v>
                </c:pt>
                <c:pt idx="3053">
                  <c:v>321.17260497457988</c:v>
                </c:pt>
                <c:pt idx="3054">
                  <c:v>322.42975207452156</c:v>
                </c:pt>
                <c:pt idx="3055">
                  <c:v>325.43327584970586</c:v>
                </c:pt>
                <c:pt idx="3056">
                  <c:v>322.26498036724769</c:v>
                </c:pt>
                <c:pt idx="3057">
                  <c:v>319.12007839878515</c:v>
                </c:pt>
                <c:pt idx="3058">
                  <c:v>318.31554493919469</c:v>
                </c:pt>
                <c:pt idx="3059">
                  <c:v>319.85748264430111</c:v>
                </c:pt>
                <c:pt idx="3060">
                  <c:v>320.67523852484567</c:v>
                </c:pt>
                <c:pt idx="3061">
                  <c:v>320.4189269801974</c:v>
                </c:pt>
                <c:pt idx="3062">
                  <c:v>315.09029133570357</c:v>
                </c:pt>
                <c:pt idx="3063">
                  <c:v>314.60614730692339</c:v>
                </c:pt>
                <c:pt idx="3064">
                  <c:v>310.9882895120266</c:v>
                </c:pt>
                <c:pt idx="3065">
                  <c:v>308.57163780534256</c:v>
                </c:pt>
                <c:pt idx="3066">
                  <c:v>308.87880481519886</c:v>
                </c:pt>
                <c:pt idx="3067">
                  <c:v>311.37072261039066</c:v>
                </c:pt>
                <c:pt idx="3068">
                  <c:v>305.5477718440751</c:v>
                </c:pt>
                <c:pt idx="3069">
                  <c:v>298.31510758219383</c:v>
                </c:pt>
                <c:pt idx="3070">
                  <c:v>301.76412523260018</c:v>
                </c:pt>
                <c:pt idx="3071">
                  <c:v>301.05418293829655</c:v>
                </c:pt>
                <c:pt idx="3072">
                  <c:v>301.08367910811722</c:v>
                </c:pt>
                <c:pt idx="3073">
                  <c:v>305.39011990193035</c:v>
                </c:pt>
                <c:pt idx="3074">
                  <c:v>310.31598026197685</c:v>
                </c:pt>
                <c:pt idx="3075">
                  <c:v>309.16562963897195</c:v>
                </c:pt>
                <c:pt idx="3076">
                  <c:v>308.14546900689953</c:v>
                </c:pt>
                <c:pt idx="3077">
                  <c:v>305.78170698403193</c:v>
                </c:pt>
                <c:pt idx="3078">
                  <c:v>300.72260530514041</c:v>
                </c:pt>
                <c:pt idx="3079">
                  <c:v>293.46044487343852</c:v>
                </c:pt>
                <c:pt idx="3080">
                  <c:v>285.12014857932712</c:v>
                </c:pt>
                <c:pt idx="3081">
                  <c:v>290.04295761146119</c:v>
                </c:pt>
                <c:pt idx="3082">
                  <c:v>296.73451972352933</c:v>
                </c:pt>
                <c:pt idx="3083">
                  <c:v>298.76873833184919</c:v>
                </c:pt>
                <c:pt idx="3084">
                  <c:v>300.29745361600158</c:v>
                </c:pt>
                <c:pt idx="3085">
                  <c:v>301.9868721702112</c:v>
                </c:pt>
                <c:pt idx="3086">
                  <c:v>301.38169213423606</c:v>
                </c:pt>
                <c:pt idx="3087">
                  <c:v>301.05723426620904</c:v>
                </c:pt>
                <c:pt idx="3088">
                  <c:v>299.73804349871364</c:v>
                </c:pt>
                <c:pt idx="3089">
                  <c:v>297.71704731134787</c:v>
                </c:pt>
                <c:pt idx="3090">
                  <c:v>294.28837184702473</c:v>
                </c:pt>
                <c:pt idx="3091">
                  <c:v>294.73183150363843</c:v>
                </c:pt>
                <c:pt idx="3092">
                  <c:v>292.55114915551957</c:v>
                </c:pt>
                <c:pt idx="3093">
                  <c:v>292.85933327468001</c:v>
                </c:pt>
                <c:pt idx="3094">
                  <c:v>290.66339428699871</c:v>
                </c:pt>
                <c:pt idx="3095">
                  <c:v>288.47457506444658</c:v>
                </c:pt>
                <c:pt idx="3096">
                  <c:v>282.75435233785117</c:v>
                </c:pt>
                <c:pt idx="3097">
                  <c:v>278.65438473278249</c:v>
                </c:pt>
                <c:pt idx="3098">
                  <c:v>283.78570117226934</c:v>
                </c:pt>
                <c:pt idx="3099">
                  <c:v>280.63266232937355</c:v>
                </c:pt>
                <c:pt idx="3100">
                  <c:v>282.23359237412132</c:v>
                </c:pt>
                <c:pt idx="3101">
                  <c:v>283.15305918508187</c:v>
                </c:pt>
                <c:pt idx="3102">
                  <c:v>282.25088323229204</c:v>
                </c:pt>
                <c:pt idx="3103">
                  <c:v>283.69009289767826</c:v>
                </c:pt>
                <c:pt idx="3104">
                  <c:v>288.23758859657733</c:v>
                </c:pt>
                <c:pt idx="3105">
                  <c:v>291.07837488309599</c:v>
                </c:pt>
                <c:pt idx="3106">
                  <c:v>290.02871808120295</c:v>
                </c:pt>
                <c:pt idx="3107">
                  <c:v>290.13856588605222</c:v>
                </c:pt>
                <c:pt idx="3108">
                  <c:v>285.50665011490793</c:v>
                </c:pt>
                <c:pt idx="3109">
                  <c:v>277.93528845474145</c:v>
                </c:pt>
                <c:pt idx="3110">
                  <c:v>280.77302341334763</c:v>
                </c:pt>
                <c:pt idx="3111">
                  <c:v>277.95664775012881</c:v>
                </c:pt>
                <c:pt idx="3112">
                  <c:v>275.69764798558958</c:v>
                </c:pt>
                <c:pt idx="3113">
                  <c:v>276.47268527535942</c:v>
                </c:pt>
                <c:pt idx="3114">
                  <c:v>279.22905148963287</c:v>
                </c:pt>
                <c:pt idx="3115">
                  <c:v>285.57988198480746</c:v>
                </c:pt>
                <c:pt idx="3116">
                  <c:v>286.15963428817861</c:v>
                </c:pt>
                <c:pt idx="3117">
                  <c:v>287.56426223722343</c:v>
                </c:pt>
                <c:pt idx="3118">
                  <c:v>290.02363253468212</c:v>
                </c:pt>
                <c:pt idx="3119">
                  <c:v>291.92257560554873</c:v>
                </c:pt>
                <c:pt idx="3120">
                  <c:v>291.90426763807386</c:v>
                </c:pt>
                <c:pt idx="3121">
                  <c:v>292.65387719523972</c:v>
                </c:pt>
                <c:pt idx="3122">
                  <c:v>292.61014149516086</c:v>
                </c:pt>
                <c:pt idx="3123">
                  <c:v>296.14561343642072</c:v>
                </c:pt>
                <c:pt idx="3124">
                  <c:v>297.28782718499235</c:v>
                </c:pt>
                <c:pt idx="3125">
                  <c:v>296.48736216261847</c:v>
                </c:pt>
                <c:pt idx="3126">
                  <c:v>296.4009078717649</c:v>
                </c:pt>
                <c:pt idx="3127">
                  <c:v>298.11371993997017</c:v>
                </c:pt>
                <c:pt idx="3128">
                  <c:v>295.23021506267679</c:v>
                </c:pt>
                <c:pt idx="3129">
                  <c:v>292.76270789078484</c:v>
                </c:pt>
                <c:pt idx="3130">
                  <c:v>293.42179471988049</c:v>
                </c:pt>
                <c:pt idx="3131">
                  <c:v>292.55725181134454</c:v>
                </c:pt>
                <c:pt idx="3132">
                  <c:v>295.14376077182322</c:v>
                </c:pt>
                <c:pt idx="3133">
                  <c:v>296.3998907624607</c:v>
                </c:pt>
                <c:pt idx="3134">
                  <c:v>297.68856825083134</c:v>
                </c:pt>
                <c:pt idx="3135">
                  <c:v>298.09134353527867</c:v>
                </c:pt>
                <c:pt idx="3136">
                  <c:v>297.1850991452722</c:v>
                </c:pt>
                <c:pt idx="3137">
                  <c:v>298.69042091542889</c:v>
                </c:pt>
                <c:pt idx="3138">
                  <c:v>299.83568599191295</c:v>
                </c:pt>
                <c:pt idx="3139">
                  <c:v>300.62801413985358</c:v>
                </c:pt>
                <c:pt idx="3140">
                  <c:v>301.8729559281453</c:v>
                </c:pt>
                <c:pt idx="3141">
                  <c:v>303.36505527734789</c:v>
                </c:pt>
                <c:pt idx="3142">
                  <c:v>302.82802156475151</c:v>
                </c:pt>
                <c:pt idx="3143">
                  <c:v>296.43854091601884</c:v>
                </c:pt>
                <c:pt idx="3144">
                  <c:v>295.5801006633078</c:v>
                </c:pt>
                <c:pt idx="3145">
                  <c:v>296.95421533322792</c:v>
                </c:pt>
                <c:pt idx="3146">
                  <c:v>298.33748398688539</c:v>
                </c:pt>
                <c:pt idx="3147">
                  <c:v>295.01662210880323</c:v>
                </c:pt>
                <c:pt idx="3148">
                  <c:v>290.9614073131176</c:v>
                </c:pt>
                <c:pt idx="3149">
                  <c:v>290.34097063758009</c:v>
                </c:pt>
                <c:pt idx="3150">
                  <c:v>294.19378068173785</c:v>
                </c:pt>
                <c:pt idx="3151">
                  <c:v>294.31685090754121</c:v>
                </c:pt>
                <c:pt idx="3152">
                  <c:v>289.59441240832666</c:v>
                </c:pt>
                <c:pt idx="3153">
                  <c:v>287.53476606740281</c:v>
                </c:pt>
                <c:pt idx="3154">
                  <c:v>278.40519295326328</c:v>
                </c:pt>
                <c:pt idx="3155">
                  <c:v>271.28644493344802</c:v>
                </c:pt>
                <c:pt idx="3156">
                  <c:v>269.43937443709359</c:v>
                </c:pt>
                <c:pt idx="3157">
                  <c:v>269.67737801426699</c:v>
                </c:pt>
                <c:pt idx="3158">
                  <c:v>264.42604267688932</c:v>
                </c:pt>
                <c:pt idx="3159">
                  <c:v>254.74926475711175</c:v>
                </c:pt>
                <c:pt idx="3160">
                  <c:v>254.87742052943591</c:v>
                </c:pt>
                <c:pt idx="3161">
                  <c:v>255.6087221191269</c:v>
                </c:pt>
                <c:pt idx="3162">
                  <c:v>249.92308110887291</c:v>
                </c:pt>
                <c:pt idx="3163">
                  <c:v>244.21404658462325</c:v>
                </c:pt>
                <c:pt idx="3164">
                  <c:v>239.78148423709428</c:v>
                </c:pt>
                <c:pt idx="3165">
                  <c:v>238.66469822112668</c:v>
                </c:pt>
                <c:pt idx="3166">
                  <c:v>247.44743706254764</c:v>
                </c:pt>
                <c:pt idx="3167">
                  <c:v>243.13692783151785</c:v>
                </c:pt>
                <c:pt idx="3168">
                  <c:v>249.11549632136993</c:v>
                </c:pt>
                <c:pt idx="3169">
                  <c:v>252.39974226450232</c:v>
                </c:pt>
                <c:pt idx="3170">
                  <c:v>256.16609801780658</c:v>
                </c:pt>
                <c:pt idx="3171">
                  <c:v>250.17939265352121</c:v>
                </c:pt>
                <c:pt idx="3172">
                  <c:v>247.52473736966382</c:v>
                </c:pt>
                <c:pt idx="3173">
                  <c:v>242.78500801227855</c:v>
                </c:pt>
                <c:pt idx="3174">
                  <c:v>239.72554322536547</c:v>
                </c:pt>
                <c:pt idx="3175">
                  <c:v>241.94690994565076</c:v>
                </c:pt>
                <c:pt idx="3176">
                  <c:v>239.31463106648485</c:v>
                </c:pt>
                <c:pt idx="3177">
                  <c:v>239.08984991026551</c:v>
                </c:pt>
                <c:pt idx="3178">
                  <c:v>244.23947431722723</c:v>
                </c:pt>
                <c:pt idx="3179">
                  <c:v>247.14128716199554</c:v>
                </c:pt>
                <c:pt idx="3180">
                  <c:v>250.42655021443207</c:v>
                </c:pt>
                <c:pt idx="3181">
                  <c:v>253.82369529032621</c:v>
                </c:pt>
                <c:pt idx="3182">
                  <c:v>256.86078367254777</c:v>
                </c:pt>
                <c:pt idx="3183">
                  <c:v>255.98708678027438</c:v>
                </c:pt>
                <c:pt idx="3184">
                  <c:v>255.86706788238354</c:v>
                </c:pt>
                <c:pt idx="3185">
                  <c:v>258.78210314810588</c:v>
                </c:pt>
                <c:pt idx="3186">
                  <c:v>259.94974462928144</c:v>
                </c:pt>
                <c:pt idx="3187">
                  <c:v>257.53614425050995</c:v>
                </c:pt>
                <c:pt idx="3188">
                  <c:v>258.02435671650676</c:v>
                </c:pt>
                <c:pt idx="3189">
                  <c:v>257.36933832462773</c:v>
                </c:pt>
                <c:pt idx="3190">
                  <c:v>257.83314016732464</c:v>
                </c:pt>
                <c:pt idx="3191">
                  <c:v>257.15371115214583</c:v>
                </c:pt>
                <c:pt idx="3192">
                  <c:v>258.32643817984223</c:v>
                </c:pt>
                <c:pt idx="3193">
                  <c:v>255.34122237213285</c:v>
                </c:pt>
                <c:pt idx="3194">
                  <c:v>255.63109852381839</c:v>
                </c:pt>
                <c:pt idx="3195">
                  <c:v>254.54279156836731</c:v>
                </c:pt>
                <c:pt idx="3196">
                  <c:v>253.93456020447968</c:v>
                </c:pt>
                <c:pt idx="3197">
                  <c:v>254.94658396211878</c:v>
                </c:pt>
                <c:pt idx="3198">
                  <c:v>253.29174712425058</c:v>
                </c:pt>
                <c:pt idx="3199">
                  <c:v>253.53585335724898</c:v>
                </c:pt>
                <c:pt idx="3200">
                  <c:v>254.62619453130839</c:v>
                </c:pt>
                <c:pt idx="3201">
                  <c:v>256.18338887597724</c:v>
                </c:pt>
                <c:pt idx="3202">
                  <c:v>256.54344556964986</c:v>
                </c:pt>
                <c:pt idx="3203">
                  <c:v>253.12494119836836</c:v>
                </c:pt>
                <c:pt idx="3204">
                  <c:v>249.87019142505659</c:v>
                </c:pt>
                <c:pt idx="3205">
                  <c:v>249.94342329495609</c:v>
                </c:pt>
                <c:pt idx="3206">
                  <c:v>245.68580374774268</c:v>
                </c:pt>
                <c:pt idx="3207">
                  <c:v>249.01480250025813</c:v>
                </c:pt>
                <c:pt idx="3208">
                  <c:v>255.62194454008096</c:v>
                </c:pt>
                <c:pt idx="3209">
                  <c:v>257.48732300391026</c:v>
                </c:pt>
                <c:pt idx="3210">
                  <c:v>257.46799792713125</c:v>
                </c:pt>
                <c:pt idx="3211">
                  <c:v>258.02842515372339</c:v>
                </c:pt>
                <c:pt idx="3212">
                  <c:v>259.59477348212965</c:v>
                </c:pt>
                <c:pt idx="3213">
                  <c:v>262.6349131922637</c:v>
                </c:pt>
                <c:pt idx="3214">
                  <c:v>262.98988433941548</c:v>
                </c:pt>
                <c:pt idx="3215">
                  <c:v>260.30369866712914</c:v>
                </c:pt>
                <c:pt idx="3216">
                  <c:v>257.62870119718849</c:v>
                </c:pt>
                <c:pt idx="3217">
                  <c:v>257.39680027584006</c:v>
                </c:pt>
                <c:pt idx="3218">
                  <c:v>258.06910952588976</c:v>
                </c:pt>
                <c:pt idx="3219">
                  <c:v>260.53356536986928</c:v>
                </c:pt>
                <c:pt idx="3220">
                  <c:v>262.28909602884931</c:v>
                </c:pt>
                <c:pt idx="3221">
                  <c:v>263.26145252362619</c:v>
                </c:pt>
                <c:pt idx="3222">
                  <c:v>261.1316256407153</c:v>
                </c:pt>
                <c:pt idx="3223">
                  <c:v>259.42898466555158</c:v>
                </c:pt>
                <c:pt idx="3224">
                  <c:v>259.89482072685684</c:v>
                </c:pt>
                <c:pt idx="3225">
                  <c:v>259.83175994999891</c:v>
                </c:pt>
                <c:pt idx="3226">
                  <c:v>260.1867310971507</c:v>
                </c:pt>
                <c:pt idx="3227">
                  <c:v>259.49916520753862</c:v>
                </c:pt>
                <c:pt idx="3228">
                  <c:v>260.40134116032846</c:v>
                </c:pt>
                <c:pt idx="3229">
                  <c:v>259.70156995906643</c:v>
                </c:pt>
                <c:pt idx="3230">
                  <c:v>258.84618103426794</c:v>
                </c:pt>
                <c:pt idx="3231">
                  <c:v>261.17434423149001</c:v>
                </c:pt>
                <c:pt idx="3232">
                  <c:v>261.8374994978023</c:v>
                </c:pt>
                <c:pt idx="3233">
                  <c:v>261.04923978707831</c:v>
                </c:pt>
                <c:pt idx="3234">
                  <c:v>258.75667541550189</c:v>
                </c:pt>
                <c:pt idx="3235">
                  <c:v>256.92791288662232</c:v>
                </c:pt>
                <c:pt idx="3236">
                  <c:v>255.3758040884743</c:v>
                </c:pt>
                <c:pt idx="3237">
                  <c:v>254.89369427830246</c:v>
                </c:pt>
                <c:pt idx="3238">
                  <c:v>253.65282092722737</c:v>
                </c:pt>
                <c:pt idx="3239">
                  <c:v>249.71050526430346</c:v>
                </c:pt>
                <c:pt idx="3240">
                  <c:v>245.54239133585608</c:v>
                </c:pt>
                <c:pt idx="3241">
                  <c:v>245.71428280825913</c:v>
                </c:pt>
                <c:pt idx="3242">
                  <c:v>247.25622051336555</c:v>
                </c:pt>
                <c:pt idx="3243">
                  <c:v>248.76662783004309</c:v>
                </c:pt>
                <c:pt idx="3244">
                  <c:v>248.80934642081777</c:v>
                </c:pt>
                <c:pt idx="3245">
                  <c:v>245.26573760512463</c:v>
                </c:pt>
                <c:pt idx="3246">
                  <c:v>242.41681444417264</c:v>
                </c:pt>
                <c:pt idx="3247">
                  <c:v>243.144047596647</c:v>
                </c:pt>
                <c:pt idx="3248">
                  <c:v>245.15283847236284</c:v>
                </c:pt>
                <c:pt idx="3249">
                  <c:v>242.27543625089442</c:v>
                </c:pt>
                <c:pt idx="3250">
                  <c:v>238.69419439094733</c:v>
                </c:pt>
                <c:pt idx="3251">
                  <c:v>237.75743672181602</c:v>
                </c:pt>
                <c:pt idx="3252">
                  <c:v>236.70167726409801</c:v>
                </c:pt>
                <c:pt idx="3253">
                  <c:v>237.2326083208695</c:v>
                </c:pt>
                <c:pt idx="3254">
                  <c:v>235.39164048034004</c:v>
                </c:pt>
                <c:pt idx="3255">
                  <c:v>233.08076814128867</c:v>
                </c:pt>
                <c:pt idx="3256">
                  <c:v>234.240272748031</c:v>
                </c:pt>
                <c:pt idx="3257">
                  <c:v>236.42197220545404</c:v>
                </c:pt>
                <c:pt idx="3258">
                  <c:v>239.143756703386</c:v>
                </c:pt>
                <c:pt idx="3259">
                  <c:v>241.08236703711484</c:v>
                </c:pt>
                <c:pt idx="3260">
                  <c:v>242.65074958412944</c:v>
                </c:pt>
                <c:pt idx="3261">
                  <c:v>241.20340304430985</c:v>
                </c:pt>
                <c:pt idx="3262">
                  <c:v>241.77603558255191</c:v>
                </c:pt>
                <c:pt idx="3263">
                  <c:v>243.93332441667511</c:v>
                </c:pt>
                <c:pt idx="3264">
                  <c:v>250.05225399050121</c:v>
                </c:pt>
                <c:pt idx="3265">
                  <c:v>259.02315805319176</c:v>
                </c:pt>
                <c:pt idx="3266">
                  <c:v>261.80800332798162</c:v>
                </c:pt>
                <c:pt idx="3267">
                  <c:v>261.52422983212102</c:v>
                </c:pt>
                <c:pt idx="3268">
                  <c:v>261.25062742930197</c:v>
                </c:pt>
                <c:pt idx="3269">
                  <c:v>266.25378809646469</c:v>
                </c:pt>
                <c:pt idx="3270">
                  <c:v>268.78333893591042</c:v>
                </c:pt>
                <c:pt idx="3271">
                  <c:v>268.00118188101141</c:v>
                </c:pt>
                <c:pt idx="3272">
                  <c:v>268.28495537687201</c:v>
                </c:pt>
                <c:pt idx="3273">
                  <c:v>266.91796047208112</c:v>
                </c:pt>
                <c:pt idx="3274">
                  <c:v>266.46026128520919</c:v>
                </c:pt>
                <c:pt idx="3275">
                  <c:v>267.94829219719509</c:v>
                </c:pt>
                <c:pt idx="3276">
                  <c:v>267.16816936090441</c:v>
                </c:pt>
                <c:pt idx="3277">
                  <c:v>265.65979626283524</c:v>
                </c:pt>
                <c:pt idx="3278">
                  <c:v>262.77425716693358</c:v>
                </c:pt>
                <c:pt idx="3279">
                  <c:v>264.50436009330963</c:v>
                </c:pt>
                <c:pt idx="3280">
                  <c:v>266.8874471929563</c:v>
                </c:pt>
                <c:pt idx="3281">
                  <c:v>269.48921279299742</c:v>
                </c:pt>
                <c:pt idx="3282">
                  <c:v>271.28339360553548</c:v>
                </c:pt>
                <c:pt idx="3283">
                  <c:v>273.80582467985215</c:v>
                </c:pt>
                <c:pt idx="3284">
                  <c:v>273.17928534848966</c:v>
                </c:pt>
                <c:pt idx="3285">
                  <c:v>270.55921178097367</c:v>
                </c:pt>
                <c:pt idx="3286">
                  <c:v>269.26443163677806</c:v>
                </c:pt>
                <c:pt idx="3287">
                  <c:v>271.4522337500261</c:v>
                </c:pt>
                <c:pt idx="3288">
                  <c:v>270.32629375032104</c:v>
                </c:pt>
                <c:pt idx="3289">
                  <c:v>269.99878455438153</c:v>
                </c:pt>
                <c:pt idx="3290">
                  <c:v>270.14829962209302</c:v>
                </c:pt>
                <c:pt idx="3291">
                  <c:v>270.24492500598819</c:v>
                </c:pt>
                <c:pt idx="3292">
                  <c:v>271.81737599021943</c:v>
                </c:pt>
                <c:pt idx="3293">
                  <c:v>273.61257391206175</c:v>
                </c:pt>
                <c:pt idx="3294">
                  <c:v>274.77207851880405</c:v>
                </c:pt>
                <c:pt idx="3295">
                  <c:v>271.66175826668302</c:v>
                </c:pt>
                <c:pt idx="3296">
                  <c:v>267.55538287299817</c:v>
                </c:pt>
                <c:pt idx="3297">
                  <c:v>267.01853224007641</c:v>
                </c:pt>
                <c:pt idx="3298">
                  <c:v>268.31701466213917</c:v>
                </c:pt>
                <c:pt idx="3299">
                  <c:v>268.29262438102541</c:v>
                </c:pt>
                <c:pt idx="3300">
                  <c:v>268.1161152323815</c:v>
                </c:pt>
                <c:pt idx="3301">
                  <c:v>264.70574773553329</c:v>
                </c:pt>
                <c:pt idx="3302">
                  <c:v>264.24906565796545</c:v>
                </c:pt>
                <c:pt idx="3303">
                  <c:v>263.57167086139498</c:v>
                </c:pt>
                <c:pt idx="3304">
                  <c:v>261.58423928106646</c:v>
                </c:pt>
                <c:pt idx="3305">
                  <c:v>259.35473568634791</c:v>
                </c:pt>
                <c:pt idx="3306">
                  <c:v>256.14677294102751</c:v>
                </c:pt>
                <c:pt idx="3307">
                  <c:v>255.37885541638676</c:v>
                </c:pt>
                <c:pt idx="3308">
                  <c:v>255.98403545236192</c:v>
                </c:pt>
                <c:pt idx="3309">
                  <c:v>250.12752007900903</c:v>
                </c:pt>
                <c:pt idx="3310">
                  <c:v>251.55554154204955</c:v>
                </c:pt>
                <c:pt idx="3311">
                  <c:v>250.42451599582373</c:v>
                </c:pt>
                <c:pt idx="3312">
                  <c:v>250.78965823601717</c:v>
                </c:pt>
                <c:pt idx="3313">
                  <c:v>251.89423894033487</c:v>
                </c:pt>
                <c:pt idx="3314">
                  <c:v>261.59339326480386</c:v>
                </c:pt>
                <c:pt idx="3315">
                  <c:v>259.83887971512803</c:v>
                </c:pt>
                <c:pt idx="3316">
                  <c:v>261.19265219896488</c:v>
                </c:pt>
                <c:pt idx="3317">
                  <c:v>260.55695888386492</c:v>
                </c:pt>
                <c:pt idx="3318">
                  <c:v>267.34514637982829</c:v>
                </c:pt>
                <c:pt idx="3319">
                  <c:v>271.97807926027679</c:v>
                </c:pt>
                <c:pt idx="3320">
                  <c:v>272.91483692940801</c:v>
                </c:pt>
                <c:pt idx="3321">
                  <c:v>271.11455346104498</c:v>
                </c:pt>
                <c:pt idx="3322">
                  <c:v>271.44613109420112</c:v>
                </c:pt>
                <c:pt idx="3323">
                  <c:v>269.60077951257068</c:v>
                </c:pt>
                <c:pt idx="3324">
                  <c:v>269.87774854718651</c:v>
                </c:pt>
                <c:pt idx="3325">
                  <c:v>269.50955497908063</c:v>
                </c:pt>
                <c:pt idx="3326">
                  <c:v>265.08106106876829</c:v>
                </c:pt>
                <c:pt idx="3327">
                  <c:v>264.99562388721887</c:v>
                </c:pt>
                <c:pt idx="3328">
                  <c:v>263.1790666699892</c:v>
                </c:pt>
                <c:pt idx="3329">
                  <c:v>263.56861953348249</c:v>
                </c:pt>
                <c:pt idx="3330">
                  <c:v>262.55513113844535</c:v>
                </c:pt>
                <c:pt idx="3331">
                  <c:v>261.45327628706281</c:v>
                </c:pt>
                <c:pt idx="3332">
                  <c:v>259.66735440207447</c:v>
                </c:pt>
                <c:pt idx="3333">
                  <c:v>255.91233941751167</c:v>
                </c:pt>
                <c:pt idx="3334">
                  <c:v>254.86200115238483</c:v>
                </c:pt>
                <c:pt idx="3335">
                  <c:v>251.49730186329336</c:v>
                </c:pt>
                <c:pt idx="3336">
                  <c:v>254.30121793753625</c:v>
                </c:pt>
                <c:pt idx="3337">
                  <c:v>254.25246788858789</c:v>
                </c:pt>
                <c:pt idx="3338">
                  <c:v>253.56646834730418</c:v>
                </c:pt>
                <c:pt idx="3339">
                  <c:v>254.58489989355951</c:v>
                </c:pt>
                <c:pt idx="3340">
                  <c:v>256.39841595396973</c:v>
                </c:pt>
                <c:pt idx="3341">
                  <c:v>257.18997109883912</c:v>
                </c:pt>
                <c:pt idx="3342">
                  <c:v>256.73313645487571</c:v>
                </c:pt>
                <c:pt idx="3343">
                  <c:v>258.00692346303339</c:v>
                </c:pt>
                <c:pt idx="3344">
                  <c:v>257.46358367275116</c:v>
                </c:pt>
                <c:pt idx="3345">
                  <c:v>258.28770665753979</c:v>
                </c:pt>
                <c:pt idx="3346">
                  <c:v>259.00526710053163</c:v>
                </c:pt>
                <c:pt idx="3347">
                  <c:v>255.65153224973901</c:v>
                </c:pt>
                <c:pt idx="3348">
                  <c:v>249.86012204294539</c:v>
                </c:pt>
                <c:pt idx="3349">
                  <c:v>250.0201947052341</c:v>
                </c:pt>
                <c:pt idx="3350">
                  <c:v>248.20420706921479</c:v>
                </c:pt>
                <c:pt idx="3351">
                  <c:v>249.1870601320106</c:v>
                </c:pt>
                <c:pt idx="3352">
                  <c:v>250.03673290251976</c:v>
                </c:pt>
                <c:pt idx="3353">
                  <c:v>247.81215211683335</c:v>
                </c:pt>
                <c:pt idx="3354">
                  <c:v>247.83345038566242</c:v>
                </c:pt>
                <c:pt idx="3355">
                  <c:v>248.08935508658905</c:v>
                </c:pt>
                <c:pt idx="3356">
                  <c:v>245.68495954702018</c:v>
                </c:pt>
                <c:pt idx="3357">
                  <c:v>241.36476743541482</c:v>
                </c:pt>
                <c:pt idx="3358">
                  <c:v>238.25470146061983</c:v>
                </c:pt>
                <c:pt idx="3359">
                  <c:v>239.52567107600501</c:v>
                </c:pt>
                <c:pt idx="3360">
                  <c:v>236.32962885172938</c:v>
                </c:pt>
                <c:pt idx="3361">
                  <c:v>235.51242221020905</c:v>
                </c:pt>
                <c:pt idx="3362">
                  <c:v>235.83566971816407</c:v>
                </c:pt>
                <c:pt idx="3363">
                  <c:v>233.32015498711576</c:v>
                </c:pt>
                <c:pt idx="3364">
                  <c:v>227.48282229523934</c:v>
                </c:pt>
                <c:pt idx="3365">
                  <c:v>228.59870308392627</c:v>
                </c:pt>
                <c:pt idx="3366">
                  <c:v>225.37652115053373</c:v>
                </c:pt>
                <c:pt idx="3367">
                  <c:v>224.21451445490314</c:v>
                </c:pt>
                <c:pt idx="3368">
                  <c:v>219.66596096232783</c:v>
                </c:pt>
                <c:pt idx="3369">
                  <c:v>223.5554174547145</c:v>
                </c:pt>
                <c:pt idx="3370">
                  <c:v>223.21948659373655</c:v>
                </c:pt>
                <c:pt idx="3371">
                  <c:v>225.02083802686897</c:v>
                </c:pt>
                <c:pt idx="3372">
                  <c:v>226.99025660142078</c:v>
                </c:pt>
                <c:pt idx="3373">
                  <c:v>223.57489509788914</c:v>
                </c:pt>
                <c:pt idx="3374">
                  <c:v>224.14303201300677</c:v>
                </c:pt>
                <c:pt idx="3375">
                  <c:v>224.63885245659867</c:v>
                </c:pt>
                <c:pt idx="3376">
                  <c:v>226.06277496914348</c:v>
                </c:pt>
                <c:pt idx="3377">
                  <c:v>224.54295939140249</c:v>
                </c:pt>
                <c:pt idx="3378">
                  <c:v>220.63866327426811</c:v>
                </c:pt>
                <c:pt idx="3379">
                  <c:v>215.40702934411198</c:v>
                </c:pt>
                <c:pt idx="3380">
                  <c:v>216.88882537606347</c:v>
                </c:pt>
                <c:pt idx="3381">
                  <c:v>221.73259484417122</c:v>
                </c:pt>
                <c:pt idx="3382">
                  <c:v>225.16584730036305</c:v>
                </c:pt>
                <c:pt idx="3383">
                  <c:v>223.92511634459052</c:v>
                </c:pt>
                <c:pt idx="3384">
                  <c:v>222.06796629503191</c:v>
                </c:pt>
                <c:pt idx="3385">
                  <c:v>224.00949573246365</c:v>
                </c:pt>
                <c:pt idx="3386">
                  <c:v>220.56861495649062</c:v>
                </c:pt>
                <c:pt idx="3387">
                  <c:v>220.97778785846111</c:v>
                </c:pt>
                <c:pt idx="3388">
                  <c:v>222.49329089275241</c:v>
                </c:pt>
                <c:pt idx="3389">
                  <c:v>224.68218131295586</c:v>
                </c:pt>
                <c:pt idx="3390">
                  <c:v>226.74835749561245</c:v>
                </c:pt>
                <c:pt idx="3391">
                  <c:v>230.13938974458861</c:v>
                </c:pt>
                <c:pt idx="3392">
                  <c:v>231.00851981608628</c:v>
                </c:pt>
                <c:pt idx="3393">
                  <c:v>232.48803752319643</c:v>
                </c:pt>
                <c:pt idx="3394">
                  <c:v>233.28194219055851</c:v>
                </c:pt>
                <c:pt idx="3395">
                  <c:v>228.36827697106884</c:v>
                </c:pt>
                <c:pt idx="3396">
                  <c:v>228.67672553864838</c:v>
                </c:pt>
                <c:pt idx="3397">
                  <c:v>225.30269935723777</c:v>
                </c:pt>
                <c:pt idx="3398">
                  <c:v>233.27738554087585</c:v>
                </c:pt>
                <c:pt idx="3399">
                  <c:v>240.51017185587358</c:v>
                </c:pt>
                <c:pt idx="3400">
                  <c:v>241.30526654112145</c:v>
                </c:pt>
                <c:pt idx="3401">
                  <c:v>237.39692232895655</c:v>
                </c:pt>
                <c:pt idx="3402">
                  <c:v>238.19277984618256</c:v>
                </c:pt>
                <c:pt idx="3403">
                  <c:v>236.01020567475797</c:v>
                </c:pt>
                <c:pt idx="3404">
                  <c:v>232.96696378124622</c:v>
                </c:pt>
                <c:pt idx="3405">
                  <c:v>229.19476982053615</c:v>
                </c:pt>
                <c:pt idx="3406">
                  <c:v>227.98059558869525</c:v>
                </c:pt>
                <c:pt idx="3407">
                  <c:v>226.13083992377784</c:v>
                </c:pt>
                <c:pt idx="3408">
                  <c:v>223.78854907832095</c:v>
                </c:pt>
                <c:pt idx="3409">
                  <c:v>225.23806206095844</c:v>
                </c:pt>
                <c:pt idx="3410">
                  <c:v>224.34586395044235</c:v>
                </c:pt>
                <c:pt idx="3411">
                  <c:v>225.06509245269297</c:v>
                </c:pt>
                <c:pt idx="3412">
                  <c:v>225.12004686839674</c:v>
                </c:pt>
                <c:pt idx="3413">
                  <c:v>224.76801516713397</c:v>
                </c:pt>
                <c:pt idx="3414">
                  <c:v>225.48399909070426</c:v>
                </c:pt>
                <c:pt idx="3415">
                  <c:v>227.66141651795681</c:v>
                </c:pt>
                <c:pt idx="3416">
                  <c:v>231.79929178679149</c:v>
                </c:pt>
                <c:pt idx="3417">
                  <c:v>234.0362914770817</c:v>
                </c:pt>
                <c:pt idx="3418">
                  <c:v>234.05934934500704</c:v>
                </c:pt>
                <c:pt idx="3419">
                  <c:v>232.93383653120975</c:v>
                </c:pt>
                <c:pt idx="3420">
                  <c:v>232.25176303184008</c:v>
                </c:pt>
                <c:pt idx="3421">
                  <c:v>235.17877984516542</c:v>
                </c:pt>
                <c:pt idx="3422">
                  <c:v>236.62979814957305</c:v>
                </c:pt>
                <c:pt idx="3423">
                  <c:v>238.03238170891652</c:v>
                </c:pt>
                <c:pt idx="3424">
                  <c:v>239.54216858891851</c:v>
                </c:pt>
                <c:pt idx="3425">
                  <c:v>240.60833307481803</c:v>
                </c:pt>
                <c:pt idx="3426">
                  <c:v>241.59321018512915</c:v>
                </c:pt>
                <c:pt idx="3427">
                  <c:v>239.08266911857814</c:v>
                </c:pt>
                <c:pt idx="3428">
                  <c:v>238.21378315331344</c:v>
                </c:pt>
                <c:pt idx="3429">
                  <c:v>239.02466337496193</c:v>
                </c:pt>
                <c:pt idx="3430">
                  <c:v>237.93008085510414</c:v>
                </c:pt>
                <c:pt idx="3431">
                  <c:v>237.70160759211072</c:v>
                </c:pt>
                <c:pt idx="3432">
                  <c:v>235.55042141381244</c:v>
                </c:pt>
                <c:pt idx="3433">
                  <c:v>235.59792041831673</c:v>
                </c:pt>
                <c:pt idx="3434">
                  <c:v>235.29704931505316</c:v>
                </c:pt>
                <c:pt idx="3435">
                  <c:v>235.57294021380653</c:v>
                </c:pt>
                <c:pt idx="3436">
                  <c:v>236.45532321953746</c:v>
                </c:pt>
                <c:pt idx="3437">
                  <c:v>236.61972876746185</c:v>
                </c:pt>
                <c:pt idx="3438">
                  <c:v>235.97700722707017</c:v>
                </c:pt>
                <c:pt idx="3439">
                  <c:v>236.01015481929275</c:v>
                </c:pt>
                <c:pt idx="3440">
                  <c:v>238.35640221994277</c:v>
                </c:pt>
                <c:pt idx="3441">
                  <c:v>237.37752605452619</c:v>
                </c:pt>
                <c:pt idx="3442">
                  <c:v>237.6784073288828</c:v>
                </c:pt>
                <c:pt idx="3443">
                  <c:v>238.89322233958532</c:v>
                </c:pt>
                <c:pt idx="3444">
                  <c:v>240.42041195978149</c:v>
                </c:pt>
                <c:pt idx="3445">
                  <c:v>238.75508872498736</c:v>
                </c:pt>
                <c:pt idx="3446">
                  <c:v>237.0522443279628</c:v>
                </c:pt>
                <c:pt idx="3447">
                  <c:v>237.56551836721408</c:v>
                </c:pt>
                <c:pt idx="3448">
                  <c:v>237.7583114358176</c:v>
                </c:pt>
                <c:pt idx="3449">
                  <c:v>235.32888483627337</c:v>
                </c:pt>
                <c:pt idx="3450">
                  <c:v>233.69280349397388</c:v>
                </c:pt>
                <c:pt idx="3451">
                  <c:v>231.34049412187105</c:v>
                </c:pt>
                <c:pt idx="3452">
                  <c:v>230.68191584742749</c:v>
                </c:pt>
                <c:pt idx="3453">
                  <c:v>231.9964075699377</c:v>
                </c:pt>
                <c:pt idx="3454">
                  <c:v>233.90448428235567</c:v>
                </c:pt>
                <c:pt idx="3455">
                  <c:v>233.38834199486664</c:v>
                </c:pt>
                <c:pt idx="3456">
                  <c:v>234.98622071170189</c:v>
                </c:pt>
                <c:pt idx="3457">
                  <c:v>235.06007301827697</c:v>
                </c:pt>
                <c:pt idx="3458">
                  <c:v>234.99251661829464</c:v>
                </c:pt>
                <c:pt idx="3459">
                  <c:v>234.8428489841875</c:v>
                </c:pt>
                <c:pt idx="3460">
                  <c:v>234.91499254713156</c:v>
                </c:pt>
                <c:pt idx="3461">
                  <c:v>234.87735950287765</c:v>
                </c:pt>
                <c:pt idx="3462">
                  <c:v>235.31867305885962</c:v>
                </c:pt>
                <c:pt idx="3463">
                  <c:v>237.41833247980912</c:v>
                </c:pt>
                <c:pt idx="3464">
                  <c:v>239.26221942404149</c:v>
                </c:pt>
                <c:pt idx="3465">
                  <c:v>240.16031676852168</c:v>
                </c:pt>
                <c:pt idx="3466">
                  <c:v>241.89204706978435</c:v>
                </c:pt>
                <c:pt idx="3467">
                  <c:v>245.36867923779863</c:v>
                </c:pt>
                <c:pt idx="3468">
                  <c:v>245.82085552114904</c:v>
                </c:pt>
                <c:pt idx="3469">
                  <c:v>240.60071492612991</c:v>
                </c:pt>
                <c:pt idx="3470">
                  <c:v>243.43546975447492</c:v>
                </c:pt>
                <c:pt idx="3471">
                  <c:v>243.58106895136538</c:v>
                </c:pt>
                <c:pt idx="3472">
                  <c:v>248.06124218542206</c:v>
                </c:pt>
                <c:pt idx="3473">
                  <c:v>249.70233787659106</c:v>
                </c:pt>
                <c:pt idx="3474">
                  <c:v>252.85468508516004</c:v>
                </c:pt>
                <c:pt idx="3475">
                  <c:v>254.78284970633513</c:v>
                </c:pt>
                <c:pt idx="3476">
                  <c:v>257.27619145455276</c:v>
                </c:pt>
                <c:pt idx="3477">
                  <c:v>259.42410254089157</c:v>
                </c:pt>
                <c:pt idx="3478">
                  <c:v>260.59265942044095</c:v>
                </c:pt>
                <c:pt idx="3479">
                  <c:v>258.8534838790718</c:v>
                </c:pt>
                <c:pt idx="3480">
                  <c:v>258.84223465016777</c:v>
                </c:pt>
                <c:pt idx="3481">
                  <c:v>258.77772957809793</c:v>
                </c:pt>
                <c:pt idx="3482">
                  <c:v>261.24258209470611</c:v>
                </c:pt>
                <c:pt idx="3483">
                  <c:v>262.38307692855363</c:v>
                </c:pt>
                <c:pt idx="3484">
                  <c:v>262.19703746572975</c:v>
                </c:pt>
                <c:pt idx="3485">
                  <c:v>261.61691900300912</c:v>
                </c:pt>
                <c:pt idx="3486">
                  <c:v>261.98225449397034</c:v>
                </c:pt>
                <c:pt idx="3487">
                  <c:v>258.77122007855138</c:v>
                </c:pt>
                <c:pt idx="3488">
                  <c:v>258.14815926100908</c:v>
                </c:pt>
                <c:pt idx="3489">
                  <c:v>251.55770798486745</c:v>
                </c:pt>
                <c:pt idx="3490">
                  <c:v>250.79367581776859</c:v>
                </c:pt>
                <c:pt idx="3491">
                  <c:v>255.35185116436131</c:v>
                </c:pt>
                <c:pt idx="3492">
                  <c:v>257.39247756129737</c:v>
                </c:pt>
                <c:pt idx="3493">
                  <c:v>259.14381772994426</c:v>
                </c:pt>
                <c:pt idx="3494">
                  <c:v>260.15077628324866</c:v>
                </c:pt>
                <c:pt idx="3495">
                  <c:v>258.76874850294223</c:v>
                </c:pt>
                <c:pt idx="3496">
                  <c:v>258.57507054924412</c:v>
                </c:pt>
                <c:pt idx="3497">
                  <c:v>257.82739349975611</c:v>
                </c:pt>
                <c:pt idx="3498">
                  <c:v>257.63140670793757</c:v>
                </c:pt>
                <c:pt idx="3499">
                  <c:v>256.67741920719385</c:v>
                </c:pt>
                <c:pt idx="3500">
                  <c:v>253.81637210333625</c:v>
                </c:pt>
                <c:pt idx="3501">
                  <c:v>253.07629286035038</c:v>
                </c:pt>
                <c:pt idx="3502">
                  <c:v>256.19328534950677</c:v>
                </c:pt>
                <c:pt idx="3503">
                  <c:v>256.99274343366949</c:v>
                </c:pt>
                <c:pt idx="3504">
                  <c:v>252.81707238309215</c:v>
                </c:pt>
                <c:pt idx="3505">
                  <c:v>252.36873060181847</c:v>
                </c:pt>
                <c:pt idx="3506">
                  <c:v>251.06881405563689</c:v>
                </c:pt>
                <c:pt idx="3507">
                  <c:v>248.76534627231985</c:v>
                </c:pt>
                <c:pt idx="3508">
                  <c:v>239.32730424841472</c:v>
                </c:pt>
              </c:numCache>
            </c:numRef>
          </c:val>
          <c:smooth val="0"/>
          <c:extLst>
            <c:ext xmlns:c16="http://schemas.microsoft.com/office/drawing/2014/chart" uri="{C3380CC4-5D6E-409C-BE32-E72D297353CC}">
              <c16:uniqueId val="{00000003-AE1B-4AC1-90D9-39C4572970DA}"/>
            </c:ext>
          </c:extLst>
        </c:ser>
        <c:dLbls>
          <c:showLegendKey val="0"/>
          <c:showVal val="0"/>
          <c:showCatName val="0"/>
          <c:showSerName val="0"/>
          <c:showPercent val="0"/>
          <c:showBubbleSize val="0"/>
        </c:dLbls>
        <c:smooth val="0"/>
        <c:axId val="633648088"/>
        <c:axId val="633640216"/>
      </c:lineChart>
      <c:dateAx>
        <c:axId val="633648088"/>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33640216"/>
        <c:crosses val="autoZero"/>
        <c:auto val="1"/>
        <c:lblOffset val="100"/>
        <c:baseTimeUnit val="days"/>
      </c:dateAx>
      <c:valAx>
        <c:axId val="63364021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33648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IN" sz="1800" dirty="0">
                <a:effectLst/>
              </a:rPr>
              <a:t>1 Year Rolling Returns on Annual Basis</a:t>
            </a:r>
            <a:endParaRPr lang="en-IN" dirty="0">
              <a:effectLst/>
            </a:endParaRP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Sheet4!$B$2</c:f>
              <c:strCache>
                <c:ptCount val="1"/>
                <c:pt idx="0">
                  <c:v>Nifty Next 50 TRI</c:v>
                </c:pt>
              </c:strCache>
            </c:strRef>
          </c:tx>
          <c:spPr>
            <a:solidFill>
              <a:srgbClr val="FFC000"/>
            </a:solidFill>
            <a:ln>
              <a:noFill/>
            </a:ln>
            <a:effectLst/>
          </c:spPr>
          <c:invertIfNegative val="0"/>
          <c:cat>
            <c:numRef>
              <c:f>Sheet4!$A$3:$A$12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Sheet4!$B$3:$B$12</c:f>
              <c:numCache>
                <c:formatCode>0.00</c:formatCode>
                <c:ptCount val="10"/>
                <c:pt idx="0">
                  <c:v>1.6154999999999999</c:v>
                </c:pt>
                <c:pt idx="1">
                  <c:v>-7.8292000000000002</c:v>
                </c:pt>
                <c:pt idx="2">
                  <c:v>47.859499999999997</c:v>
                </c:pt>
                <c:pt idx="3">
                  <c:v>8.4108000000000001</c:v>
                </c:pt>
                <c:pt idx="4">
                  <c:v>8.0548999999999999</c:v>
                </c:pt>
                <c:pt idx="5">
                  <c:v>46.353299999999997</c:v>
                </c:pt>
                <c:pt idx="6">
                  <c:v>6.0269000000000004</c:v>
                </c:pt>
                <c:pt idx="7">
                  <c:v>49.536499999999997</c:v>
                </c:pt>
                <c:pt idx="8">
                  <c:v>-31.1982</c:v>
                </c:pt>
                <c:pt idx="9">
                  <c:v>18.930099999999999</c:v>
                </c:pt>
              </c:numCache>
            </c:numRef>
          </c:val>
          <c:extLst>
            <c:ext xmlns:c16="http://schemas.microsoft.com/office/drawing/2014/chart" uri="{C3380CC4-5D6E-409C-BE32-E72D297353CC}">
              <c16:uniqueId val="{00000000-CD94-4726-9B43-79917F947B3A}"/>
            </c:ext>
          </c:extLst>
        </c:ser>
        <c:ser>
          <c:idx val="1"/>
          <c:order val="1"/>
          <c:tx>
            <c:strRef>
              <c:f>Sheet4!$C$2</c:f>
              <c:strCache>
                <c:ptCount val="1"/>
                <c:pt idx="0">
                  <c:v>Nifty 50 TRI</c:v>
                </c:pt>
              </c:strCache>
            </c:strRef>
          </c:tx>
          <c:spPr>
            <a:solidFill>
              <a:schemeClr val="accent3"/>
            </a:solidFill>
            <a:ln>
              <a:noFill/>
            </a:ln>
            <a:effectLst/>
          </c:spPr>
          <c:invertIfNegative val="0"/>
          <c:cat>
            <c:numRef>
              <c:f>Sheet4!$A$3:$A$12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Sheet4!$C$3:$C$12</c:f>
              <c:numCache>
                <c:formatCode>0.00</c:formatCode>
                <c:ptCount val="10"/>
                <c:pt idx="0">
                  <c:v>13.4765</c:v>
                </c:pt>
                <c:pt idx="1">
                  <c:v>4.6128999999999998</c:v>
                </c:pt>
                <c:pt idx="2">
                  <c:v>30.349299999999999</c:v>
                </c:pt>
                <c:pt idx="3">
                  <c:v>4.3945999999999996</c:v>
                </c:pt>
                <c:pt idx="4">
                  <c:v>-3.0131000000000001</c:v>
                </c:pt>
                <c:pt idx="5">
                  <c:v>32.8992</c:v>
                </c:pt>
                <c:pt idx="6">
                  <c:v>8.0724999999999998</c:v>
                </c:pt>
                <c:pt idx="7">
                  <c:v>29.2637</c:v>
                </c:pt>
                <c:pt idx="8">
                  <c:v>-23.8733</c:v>
                </c:pt>
                <c:pt idx="9">
                  <c:v>19.224499999999999</c:v>
                </c:pt>
              </c:numCache>
            </c:numRef>
          </c:val>
          <c:extLst>
            <c:ext xmlns:c16="http://schemas.microsoft.com/office/drawing/2014/chart" uri="{C3380CC4-5D6E-409C-BE32-E72D297353CC}">
              <c16:uniqueId val="{00000001-CD94-4726-9B43-79917F947B3A}"/>
            </c:ext>
          </c:extLst>
        </c:ser>
        <c:ser>
          <c:idx val="2"/>
          <c:order val="2"/>
          <c:tx>
            <c:strRef>
              <c:f>Sheet4!$D$2</c:f>
              <c:strCache>
                <c:ptCount val="1"/>
                <c:pt idx="0">
                  <c:v>Nifty Midcap 150 TRI</c:v>
                </c:pt>
              </c:strCache>
            </c:strRef>
          </c:tx>
          <c:spPr>
            <a:solidFill>
              <a:schemeClr val="accent5"/>
            </a:solidFill>
            <a:ln>
              <a:noFill/>
            </a:ln>
            <a:effectLst/>
          </c:spPr>
          <c:invertIfNegative val="0"/>
          <c:cat>
            <c:numRef>
              <c:f>Sheet4!$A$3:$A$12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Sheet4!$D$3:$D$12</c:f>
              <c:numCache>
                <c:formatCode>0.00</c:formatCode>
                <c:ptCount val="10"/>
                <c:pt idx="0">
                  <c:v>0.61580000000000001</c:v>
                </c:pt>
                <c:pt idx="1">
                  <c:v>-12.5528</c:v>
                </c:pt>
                <c:pt idx="2">
                  <c:v>55.887</c:v>
                </c:pt>
                <c:pt idx="3">
                  <c:v>6.5339999999999998</c:v>
                </c:pt>
                <c:pt idx="4">
                  <c:v>9.7045999999999992</c:v>
                </c:pt>
                <c:pt idx="5">
                  <c:v>62.665799999999997</c:v>
                </c:pt>
                <c:pt idx="6">
                  <c:v>-1.2773000000000001</c:v>
                </c:pt>
                <c:pt idx="7">
                  <c:v>46.407600000000002</c:v>
                </c:pt>
                <c:pt idx="8">
                  <c:v>-31.098299999999998</c:v>
                </c:pt>
                <c:pt idx="9">
                  <c:v>20.072099999999999</c:v>
                </c:pt>
              </c:numCache>
            </c:numRef>
          </c:val>
          <c:extLst>
            <c:ext xmlns:c16="http://schemas.microsoft.com/office/drawing/2014/chart" uri="{C3380CC4-5D6E-409C-BE32-E72D297353CC}">
              <c16:uniqueId val="{00000002-CD94-4726-9B43-79917F947B3A}"/>
            </c:ext>
          </c:extLst>
        </c:ser>
        <c:ser>
          <c:idx val="3"/>
          <c:order val="3"/>
          <c:tx>
            <c:strRef>
              <c:f>Sheet4!$E$2</c:f>
              <c:strCache>
                <c:ptCount val="1"/>
                <c:pt idx="0">
                  <c:v>Nifty Smallcap 250 TRI</c:v>
                </c:pt>
              </c:strCache>
            </c:strRef>
          </c:tx>
          <c:spPr>
            <a:solidFill>
              <a:schemeClr val="accent1">
                <a:lumMod val="60000"/>
              </a:schemeClr>
            </a:solidFill>
            <a:ln>
              <a:noFill/>
            </a:ln>
            <a:effectLst/>
          </c:spPr>
          <c:invertIfNegative val="0"/>
          <c:cat>
            <c:numRef>
              <c:f>Sheet4!$A$3:$A$12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Sheet4!$E$3:$E$12</c:f>
              <c:numCache>
                <c:formatCode>0.00</c:formatCode>
                <c:ptCount val="10"/>
                <c:pt idx="0">
                  <c:v>-7.2634999999999996</c:v>
                </c:pt>
                <c:pt idx="1">
                  <c:v>-26.003699999999998</c:v>
                </c:pt>
                <c:pt idx="2">
                  <c:v>58.631500000000003</c:v>
                </c:pt>
                <c:pt idx="3">
                  <c:v>1.3853</c:v>
                </c:pt>
                <c:pt idx="4">
                  <c:v>11.266400000000001</c:v>
                </c:pt>
                <c:pt idx="5">
                  <c:v>71.661699999999996</c:v>
                </c:pt>
                <c:pt idx="6">
                  <c:v>-6.4427000000000003</c:v>
                </c:pt>
                <c:pt idx="7">
                  <c:v>40.146299999999997</c:v>
                </c:pt>
                <c:pt idx="8">
                  <c:v>-35.164299999999997</c:v>
                </c:pt>
                <c:pt idx="9">
                  <c:v>17.627700000000001</c:v>
                </c:pt>
              </c:numCache>
            </c:numRef>
          </c:val>
          <c:extLst>
            <c:ext xmlns:c16="http://schemas.microsoft.com/office/drawing/2014/chart" uri="{C3380CC4-5D6E-409C-BE32-E72D297353CC}">
              <c16:uniqueId val="{00000003-CD94-4726-9B43-79917F947B3A}"/>
            </c:ext>
          </c:extLst>
        </c:ser>
        <c:dLbls>
          <c:showLegendKey val="0"/>
          <c:showVal val="0"/>
          <c:showCatName val="0"/>
          <c:showSerName val="0"/>
          <c:showPercent val="0"/>
          <c:showBubbleSize val="0"/>
        </c:dLbls>
        <c:gapWidth val="219"/>
        <c:overlap val="-27"/>
        <c:axId val="880641896"/>
        <c:axId val="880644520"/>
      </c:barChart>
      <c:dateAx>
        <c:axId val="880641896"/>
        <c:scaling>
          <c:orientation val="minMax"/>
        </c:scaling>
        <c:delete val="0"/>
        <c:axPos val="b"/>
        <c:numFmt formatCode="yyyy" sourceLinked="0"/>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0644520"/>
        <c:crosses val="autoZero"/>
        <c:auto val="1"/>
        <c:lblOffset val="100"/>
        <c:baseTimeUnit val="years"/>
      </c:dateAx>
      <c:valAx>
        <c:axId val="880644520"/>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0641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IN" sz="1800" dirty="0">
                <a:effectLst/>
              </a:rPr>
              <a:t>3 Year Rolling Returns on Annual Basis</a:t>
            </a:r>
            <a:endParaRPr lang="en-IN" dirty="0">
              <a:effectLst/>
            </a:endParaRP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Sheet4!$H$2</c:f>
              <c:strCache>
                <c:ptCount val="1"/>
                <c:pt idx="0">
                  <c:v>Nifty Next 50 TRI</c:v>
                </c:pt>
              </c:strCache>
            </c:strRef>
          </c:tx>
          <c:spPr>
            <a:solidFill>
              <a:srgbClr val="FFC000"/>
            </a:solidFill>
            <a:ln>
              <a:noFill/>
            </a:ln>
            <a:effectLst/>
          </c:spPr>
          <c:invertIfNegative val="0"/>
          <c:cat>
            <c:numRef>
              <c:f>Sheet4!$G$3:$G$12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Sheet4!$H$3:$H$12</c:f>
              <c:numCache>
                <c:formatCode>0.00</c:formatCode>
                <c:ptCount val="10"/>
                <c:pt idx="0">
                  <c:v>11.4032</c:v>
                </c:pt>
                <c:pt idx="1">
                  <c:v>13.8306</c:v>
                </c:pt>
                <c:pt idx="2">
                  <c:v>20.075700000000001</c:v>
                </c:pt>
                <c:pt idx="3">
                  <c:v>19.683700000000002</c:v>
                </c:pt>
                <c:pt idx="4">
                  <c:v>18.801200000000001</c:v>
                </c:pt>
                <c:pt idx="5">
                  <c:v>32.415100000000002</c:v>
                </c:pt>
                <c:pt idx="6">
                  <c:v>3.0495999999999999</c:v>
                </c:pt>
                <c:pt idx="7">
                  <c:v>7.0671999999999997</c:v>
                </c:pt>
                <c:pt idx="8">
                  <c:v>23.63</c:v>
                </c:pt>
                <c:pt idx="9">
                  <c:v>0.36799999999999999</c:v>
                </c:pt>
              </c:numCache>
            </c:numRef>
          </c:val>
          <c:extLst>
            <c:ext xmlns:c16="http://schemas.microsoft.com/office/drawing/2014/chart" uri="{C3380CC4-5D6E-409C-BE32-E72D297353CC}">
              <c16:uniqueId val="{00000000-C8B0-4C35-82C1-56B96D5F589C}"/>
            </c:ext>
          </c:extLst>
        </c:ser>
        <c:ser>
          <c:idx val="1"/>
          <c:order val="1"/>
          <c:tx>
            <c:strRef>
              <c:f>Sheet4!$I$2</c:f>
              <c:strCache>
                <c:ptCount val="1"/>
                <c:pt idx="0">
                  <c:v>Nifty 50 TRI</c:v>
                </c:pt>
              </c:strCache>
            </c:strRef>
          </c:tx>
          <c:spPr>
            <a:solidFill>
              <a:schemeClr val="accent3"/>
            </a:solidFill>
            <a:ln>
              <a:noFill/>
            </a:ln>
            <a:effectLst/>
          </c:spPr>
          <c:invertIfNegative val="0"/>
          <c:cat>
            <c:numRef>
              <c:f>Sheet4!$G$3:$G$12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Sheet4!$I$3:$I$12</c:f>
              <c:numCache>
                <c:formatCode>0.00</c:formatCode>
                <c:ptCount val="10"/>
                <c:pt idx="0">
                  <c:v>15.6349</c:v>
                </c:pt>
                <c:pt idx="1">
                  <c:v>12.4658</c:v>
                </c:pt>
                <c:pt idx="2">
                  <c:v>9.6751000000000005</c:v>
                </c:pt>
                <c:pt idx="3">
                  <c:v>10.4001</c:v>
                </c:pt>
                <c:pt idx="4">
                  <c:v>11.6821</c:v>
                </c:pt>
                <c:pt idx="5">
                  <c:v>22.915600000000001</c:v>
                </c:pt>
                <c:pt idx="6">
                  <c:v>2.145</c:v>
                </c:pt>
                <c:pt idx="7">
                  <c:v>5.5408999999999997</c:v>
                </c:pt>
                <c:pt idx="8">
                  <c:v>17.297999999999998</c:v>
                </c:pt>
                <c:pt idx="9">
                  <c:v>1.046</c:v>
                </c:pt>
              </c:numCache>
            </c:numRef>
          </c:val>
          <c:extLst>
            <c:ext xmlns:c16="http://schemas.microsoft.com/office/drawing/2014/chart" uri="{C3380CC4-5D6E-409C-BE32-E72D297353CC}">
              <c16:uniqueId val="{00000001-C8B0-4C35-82C1-56B96D5F589C}"/>
            </c:ext>
          </c:extLst>
        </c:ser>
        <c:ser>
          <c:idx val="2"/>
          <c:order val="2"/>
          <c:tx>
            <c:strRef>
              <c:f>Sheet4!$J$2</c:f>
              <c:strCache>
                <c:ptCount val="1"/>
                <c:pt idx="0">
                  <c:v>Nifty Midcap 150 TRI</c:v>
                </c:pt>
              </c:strCache>
            </c:strRef>
          </c:tx>
          <c:spPr>
            <a:solidFill>
              <a:schemeClr val="accent5"/>
            </a:solidFill>
            <a:ln>
              <a:noFill/>
            </a:ln>
            <a:effectLst/>
          </c:spPr>
          <c:invertIfNegative val="0"/>
          <c:cat>
            <c:numRef>
              <c:f>Sheet4!$G$3:$G$12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Sheet4!$J$3:$J$12</c:f>
              <c:numCache>
                <c:formatCode>0.00</c:formatCode>
                <c:ptCount val="10"/>
                <c:pt idx="0">
                  <c:v>11.0312</c:v>
                </c:pt>
                <c:pt idx="1">
                  <c:v>13.1645</c:v>
                </c:pt>
                <c:pt idx="2">
                  <c:v>22.113499999999998</c:v>
                </c:pt>
                <c:pt idx="3">
                  <c:v>23.878299999999999</c:v>
                </c:pt>
                <c:pt idx="4">
                  <c:v>20.775700000000001</c:v>
                </c:pt>
                <c:pt idx="5">
                  <c:v>32.991700000000002</c:v>
                </c:pt>
                <c:pt idx="6">
                  <c:v>-3.2399999999999998E-2</c:v>
                </c:pt>
                <c:pt idx="7">
                  <c:v>6.7027000000000001</c:v>
                </c:pt>
                <c:pt idx="8">
                  <c:v>21.019400000000001</c:v>
                </c:pt>
                <c:pt idx="9">
                  <c:v>-3.4403000000000001</c:v>
                </c:pt>
              </c:numCache>
            </c:numRef>
          </c:val>
          <c:extLst>
            <c:ext xmlns:c16="http://schemas.microsoft.com/office/drawing/2014/chart" uri="{C3380CC4-5D6E-409C-BE32-E72D297353CC}">
              <c16:uniqueId val="{00000002-C8B0-4C35-82C1-56B96D5F589C}"/>
            </c:ext>
          </c:extLst>
        </c:ser>
        <c:ser>
          <c:idx val="3"/>
          <c:order val="3"/>
          <c:tx>
            <c:strRef>
              <c:f>Sheet4!$K$2</c:f>
              <c:strCache>
                <c:ptCount val="1"/>
                <c:pt idx="0">
                  <c:v>Nifty Smallcap 250 TRI</c:v>
                </c:pt>
              </c:strCache>
            </c:strRef>
          </c:tx>
          <c:spPr>
            <a:solidFill>
              <a:schemeClr val="accent1">
                <a:lumMod val="60000"/>
              </a:schemeClr>
            </a:solidFill>
            <a:ln>
              <a:noFill/>
            </a:ln>
            <a:effectLst/>
          </c:spPr>
          <c:invertIfNegative val="0"/>
          <c:cat>
            <c:numRef>
              <c:f>Sheet4!$G$3:$G$12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Sheet4!$K$3:$K$12</c:f>
              <c:numCache>
                <c:formatCode>0.00</c:formatCode>
                <c:ptCount val="10"/>
                <c:pt idx="0">
                  <c:v>2.7654000000000001</c:v>
                </c:pt>
                <c:pt idx="1">
                  <c:v>5.8627000000000002</c:v>
                </c:pt>
                <c:pt idx="2">
                  <c:v>21.383299999999998</c:v>
                </c:pt>
                <c:pt idx="3">
                  <c:v>24.641300000000001</c:v>
                </c:pt>
                <c:pt idx="4">
                  <c:v>21.349599999999999</c:v>
                </c:pt>
                <c:pt idx="5">
                  <c:v>31.066099999999999</c:v>
                </c:pt>
                <c:pt idx="6">
                  <c:v>-5.1637000000000004</c:v>
                </c:pt>
                <c:pt idx="7">
                  <c:v>2.3500999999999999</c:v>
                </c:pt>
                <c:pt idx="8">
                  <c:v>18.4267</c:v>
                </c:pt>
                <c:pt idx="9">
                  <c:v>-7.0308000000000002</c:v>
                </c:pt>
              </c:numCache>
            </c:numRef>
          </c:val>
          <c:extLst>
            <c:ext xmlns:c16="http://schemas.microsoft.com/office/drawing/2014/chart" uri="{C3380CC4-5D6E-409C-BE32-E72D297353CC}">
              <c16:uniqueId val="{00000003-C8B0-4C35-82C1-56B96D5F589C}"/>
            </c:ext>
          </c:extLst>
        </c:ser>
        <c:dLbls>
          <c:showLegendKey val="0"/>
          <c:showVal val="0"/>
          <c:showCatName val="0"/>
          <c:showSerName val="0"/>
          <c:showPercent val="0"/>
          <c:showBubbleSize val="0"/>
        </c:dLbls>
        <c:gapWidth val="219"/>
        <c:overlap val="-27"/>
        <c:axId val="633645136"/>
        <c:axId val="633642184"/>
      </c:barChart>
      <c:dateAx>
        <c:axId val="633645136"/>
        <c:scaling>
          <c:orientation val="minMax"/>
        </c:scaling>
        <c:delete val="0"/>
        <c:axPos val="b"/>
        <c:numFmt formatCode="yyyy" sourceLinked="0"/>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33642184"/>
        <c:crosses val="autoZero"/>
        <c:auto val="1"/>
        <c:lblOffset val="100"/>
        <c:baseTimeUnit val="years"/>
      </c:dateAx>
      <c:valAx>
        <c:axId val="63364218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33645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IN" sz="1800" dirty="0">
                <a:effectLst/>
              </a:rPr>
              <a:t>5 Year Rolling Returns on Annual Basis</a:t>
            </a:r>
            <a:endParaRPr lang="en-IN" dirty="0">
              <a:effectLst/>
            </a:endParaRP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Sheet4!$N$2</c:f>
              <c:strCache>
                <c:ptCount val="1"/>
                <c:pt idx="0">
                  <c:v>Nifty Next 50 TRI</c:v>
                </c:pt>
              </c:strCache>
            </c:strRef>
          </c:tx>
          <c:spPr>
            <a:solidFill>
              <a:srgbClr val="FFC000"/>
            </a:solidFill>
            <a:ln>
              <a:noFill/>
            </a:ln>
            <a:effectLst/>
          </c:spPr>
          <c:invertIfNegative val="0"/>
          <c:cat>
            <c:numRef>
              <c:f>Sheet4!$M$3:$M$12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Sheet4!$N$3:$N$12</c:f>
              <c:numCache>
                <c:formatCode>0.00</c:formatCode>
                <c:ptCount val="10"/>
                <c:pt idx="0">
                  <c:v>10.124599999999999</c:v>
                </c:pt>
                <c:pt idx="1">
                  <c:v>18.455500000000001</c:v>
                </c:pt>
                <c:pt idx="2">
                  <c:v>21.8538</c:v>
                </c:pt>
                <c:pt idx="3">
                  <c:v>22.162099999999999</c:v>
                </c:pt>
                <c:pt idx="4">
                  <c:v>11.588200000000001</c:v>
                </c:pt>
                <c:pt idx="5">
                  <c:v>13.7478</c:v>
                </c:pt>
                <c:pt idx="6">
                  <c:v>24.561499999999999</c:v>
                </c:pt>
                <c:pt idx="7">
                  <c:v>0.8569</c:v>
                </c:pt>
                <c:pt idx="8">
                  <c:v>4.3125</c:v>
                </c:pt>
                <c:pt idx="9">
                  <c:v>18.430199999999999</c:v>
                </c:pt>
              </c:numCache>
            </c:numRef>
          </c:val>
          <c:extLst>
            <c:ext xmlns:c16="http://schemas.microsoft.com/office/drawing/2014/chart" uri="{C3380CC4-5D6E-409C-BE32-E72D297353CC}">
              <c16:uniqueId val="{00000000-8846-45B5-A449-3543CD203730}"/>
            </c:ext>
          </c:extLst>
        </c:ser>
        <c:ser>
          <c:idx val="1"/>
          <c:order val="1"/>
          <c:tx>
            <c:strRef>
              <c:f>Sheet4!$O$2</c:f>
              <c:strCache>
                <c:ptCount val="1"/>
                <c:pt idx="0">
                  <c:v>Nifty 50 TRI</c:v>
                </c:pt>
              </c:strCache>
            </c:strRef>
          </c:tx>
          <c:spPr>
            <a:solidFill>
              <a:schemeClr val="accent3"/>
            </a:solidFill>
            <a:ln>
              <a:noFill/>
            </a:ln>
            <a:effectLst/>
          </c:spPr>
          <c:invertIfNegative val="0"/>
          <c:cat>
            <c:numRef>
              <c:f>Sheet4!$M$3:$M$12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Sheet4!$O$3:$O$12</c:f>
              <c:numCache>
                <c:formatCode>0.00</c:formatCode>
                <c:ptCount val="10"/>
                <c:pt idx="0">
                  <c:v>9.3811999999999998</c:v>
                </c:pt>
                <c:pt idx="1">
                  <c:v>12.8908</c:v>
                </c:pt>
                <c:pt idx="2">
                  <c:v>13.636799999999999</c:v>
                </c:pt>
                <c:pt idx="3">
                  <c:v>13.4687</c:v>
                </c:pt>
                <c:pt idx="4">
                  <c:v>6.5533999999999999</c:v>
                </c:pt>
                <c:pt idx="5">
                  <c:v>11.042199999999999</c:v>
                </c:pt>
                <c:pt idx="6">
                  <c:v>17.666699999999999</c:v>
                </c:pt>
                <c:pt idx="7">
                  <c:v>0.34699999999999998</c:v>
                </c:pt>
                <c:pt idx="8">
                  <c:v>4.2672999999999996</c:v>
                </c:pt>
                <c:pt idx="9">
                  <c:v>18.0611</c:v>
                </c:pt>
              </c:numCache>
            </c:numRef>
          </c:val>
          <c:extLst>
            <c:ext xmlns:c16="http://schemas.microsoft.com/office/drawing/2014/chart" uri="{C3380CC4-5D6E-409C-BE32-E72D297353CC}">
              <c16:uniqueId val="{00000001-8846-45B5-A449-3543CD203730}"/>
            </c:ext>
          </c:extLst>
        </c:ser>
        <c:ser>
          <c:idx val="2"/>
          <c:order val="2"/>
          <c:tx>
            <c:strRef>
              <c:f>Sheet4!$P$2</c:f>
              <c:strCache>
                <c:ptCount val="1"/>
                <c:pt idx="0">
                  <c:v>Nifty Midcap 150 TRI</c:v>
                </c:pt>
              </c:strCache>
            </c:strRef>
          </c:tx>
          <c:spPr>
            <a:solidFill>
              <a:schemeClr val="accent5"/>
            </a:solidFill>
            <a:ln>
              <a:noFill/>
            </a:ln>
            <a:effectLst/>
          </c:spPr>
          <c:invertIfNegative val="0"/>
          <c:cat>
            <c:numRef>
              <c:f>Sheet4!$M$3:$M$12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Sheet4!$P$3:$P$12</c:f>
              <c:numCache>
                <c:formatCode>0.00</c:formatCode>
                <c:ptCount val="10"/>
                <c:pt idx="0">
                  <c:v>9.8528000000000002</c:v>
                </c:pt>
                <c:pt idx="1">
                  <c:v>20.924600000000002</c:v>
                </c:pt>
                <c:pt idx="2">
                  <c:v>23.9376</c:v>
                </c:pt>
                <c:pt idx="3">
                  <c:v>22.424499999999998</c:v>
                </c:pt>
                <c:pt idx="4">
                  <c:v>12.2515</c:v>
                </c:pt>
                <c:pt idx="5">
                  <c:v>14.296099999999999</c:v>
                </c:pt>
                <c:pt idx="6">
                  <c:v>20.7227</c:v>
                </c:pt>
                <c:pt idx="7">
                  <c:v>-1.8454999999999999</c:v>
                </c:pt>
                <c:pt idx="8">
                  <c:v>2.0424000000000002</c:v>
                </c:pt>
                <c:pt idx="9">
                  <c:v>15.543900000000001</c:v>
                </c:pt>
              </c:numCache>
            </c:numRef>
          </c:val>
          <c:extLst>
            <c:ext xmlns:c16="http://schemas.microsoft.com/office/drawing/2014/chart" uri="{C3380CC4-5D6E-409C-BE32-E72D297353CC}">
              <c16:uniqueId val="{00000002-8846-45B5-A449-3543CD203730}"/>
            </c:ext>
          </c:extLst>
        </c:ser>
        <c:ser>
          <c:idx val="3"/>
          <c:order val="3"/>
          <c:tx>
            <c:strRef>
              <c:f>Sheet4!$Q$2</c:f>
              <c:strCache>
                <c:ptCount val="1"/>
                <c:pt idx="0">
                  <c:v>Nifty Smallcap 250 TRI</c:v>
                </c:pt>
              </c:strCache>
            </c:strRef>
          </c:tx>
          <c:spPr>
            <a:solidFill>
              <a:schemeClr val="accent1">
                <a:lumMod val="60000"/>
              </a:schemeClr>
            </a:solidFill>
            <a:ln>
              <a:noFill/>
            </a:ln>
            <a:effectLst/>
          </c:spPr>
          <c:invertIfNegative val="0"/>
          <c:cat>
            <c:numRef>
              <c:f>Sheet4!$M$3:$M$12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Sheet4!$Q$3:$Q$12</c:f>
              <c:numCache>
                <c:formatCode>0.00</c:formatCode>
                <c:ptCount val="10"/>
                <c:pt idx="0">
                  <c:v>4.1292999999999997</c:v>
                </c:pt>
                <c:pt idx="1">
                  <c:v>17.7682</c:v>
                </c:pt>
                <c:pt idx="2">
                  <c:v>23.494700000000002</c:v>
                </c:pt>
                <c:pt idx="3">
                  <c:v>20.501999999999999</c:v>
                </c:pt>
                <c:pt idx="4">
                  <c:v>10.244400000000001</c:v>
                </c:pt>
                <c:pt idx="5">
                  <c:v>11.4764</c:v>
                </c:pt>
                <c:pt idx="6">
                  <c:v>16.8627</c:v>
                </c:pt>
                <c:pt idx="7">
                  <c:v>-6.0336999999999996</c:v>
                </c:pt>
                <c:pt idx="8">
                  <c:v>0.59179999999999999</c:v>
                </c:pt>
                <c:pt idx="9">
                  <c:v>16.059000000000001</c:v>
                </c:pt>
              </c:numCache>
            </c:numRef>
          </c:val>
          <c:extLst>
            <c:ext xmlns:c16="http://schemas.microsoft.com/office/drawing/2014/chart" uri="{C3380CC4-5D6E-409C-BE32-E72D297353CC}">
              <c16:uniqueId val="{00000003-8846-45B5-A449-3543CD203730}"/>
            </c:ext>
          </c:extLst>
        </c:ser>
        <c:dLbls>
          <c:showLegendKey val="0"/>
          <c:showVal val="0"/>
          <c:showCatName val="0"/>
          <c:showSerName val="0"/>
          <c:showPercent val="0"/>
          <c:showBubbleSize val="0"/>
        </c:dLbls>
        <c:gapWidth val="219"/>
        <c:overlap val="-27"/>
        <c:axId val="633614632"/>
        <c:axId val="633608400"/>
      </c:barChart>
      <c:dateAx>
        <c:axId val="633614632"/>
        <c:scaling>
          <c:orientation val="minMax"/>
        </c:scaling>
        <c:delete val="0"/>
        <c:axPos val="b"/>
        <c:numFmt formatCode="yyyy" sourceLinked="0"/>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33608400"/>
        <c:crosses val="autoZero"/>
        <c:auto val="1"/>
        <c:lblOffset val="100"/>
        <c:baseTimeUnit val="years"/>
      </c:dateAx>
      <c:valAx>
        <c:axId val="633608400"/>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33614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image" Target="../media/image4.jpg"/></Relationships>
</file>

<file path=ppt/diagrams/_rels/drawing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03C33B-8DF8-4185-94A0-F3FAC7B558A8}" type="doc">
      <dgm:prSet loTypeId="urn:microsoft.com/office/officeart/2005/8/layout/pList2" loCatId="list" qsTypeId="urn:microsoft.com/office/officeart/2005/8/quickstyle/3d1" qsCatId="3D" csTypeId="urn:microsoft.com/office/officeart/2005/8/colors/accent3_2" csCatId="accent3" phldr="1"/>
      <dgm:spPr/>
      <dgm:t>
        <a:bodyPr/>
        <a:lstStyle/>
        <a:p>
          <a:endParaRPr lang="en-IN"/>
        </a:p>
      </dgm:t>
    </dgm:pt>
    <dgm:pt modelId="{95D511A2-0CF7-4AEB-9AC8-E1FB6E3B1CC6}">
      <dgm:prSet/>
      <dgm:spPr/>
      <dgm:t>
        <a:bodyPr/>
        <a:lstStyle/>
        <a:p>
          <a:r>
            <a:rPr lang="en-IN" dirty="0"/>
            <a:t>They are not subject to human bias</a:t>
          </a:r>
        </a:p>
      </dgm:t>
    </dgm:pt>
    <dgm:pt modelId="{F2A19B8E-1696-4914-926F-6A9BDCA04FAD}" type="parTrans" cxnId="{E04E9148-642B-4121-831A-606D4B3958C0}">
      <dgm:prSet/>
      <dgm:spPr/>
      <dgm:t>
        <a:bodyPr/>
        <a:lstStyle/>
        <a:p>
          <a:endParaRPr lang="en-IN"/>
        </a:p>
      </dgm:t>
    </dgm:pt>
    <dgm:pt modelId="{9ED16BE4-DA97-470A-8135-D53829440118}" type="sibTrans" cxnId="{E04E9148-642B-4121-831A-606D4B3958C0}">
      <dgm:prSet/>
      <dgm:spPr/>
      <dgm:t>
        <a:bodyPr/>
        <a:lstStyle/>
        <a:p>
          <a:endParaRPr lang="en-IN"/>
        </a:p>
      </dgm:t>
    </dgm:pt>
    <dgm:pt modelId="{199D3FB2-F0B2-402B-BA4A-1E38424DAA95}">
      <dgm:prSet/>
      <dgm:spPr/>
      <dgm:t>
        <a:bodyPr/>
        <a:lstStyle/>
        <a:p>
          <a:r>
            <a:rPr lang="en-IN" dirty="0"/>
            <a:t>Mirroring the Index:</a:t>
          </a:r>
        </a:p>
      </dgm:t>
    </dgm:pt>
    <dgm:pt modelId="{7376A8D8-3BD0-444E-A249-022D23544242}" type="parTrans" cxnId="{DBB75DC9-3E00-4165-B705-8FDC53714EED}">
      <dgm:prSet/>
      <dgm:spPr/>
      <dgm:t>
        <a:bodyPr/>
        <a:lstStyle/>
        <a:p>
          <a:endParaRPr lang="en-IN"/>
        </a:p>
      </dgm:t>
    </dgm:pt>
    <dgm:pt modelId="{B6D908E9-DA73-4F8D-8312-FB5B09A70115}" type="sibTrans" cxnId="{DBB75DC9-3E00-4165-B705-8FDC53714EED}">
      <dgm:prSet/>
      <dgm:spPr/>
      <dgm:t>
        <a:bodyPr/>
        <a:lstStyle/>
        <a:p>
          <a:endParaRPr lang="en-IN"/>
        </a:p>
      </dgm:t>
    </dgm:pt>
    <dgm:pt modelId="{8AB8517F-4DB0-4E40-A17C-F43AAFA7160A}">
      <dgm:prSet/>
      <dgm:spPr/>
      <dgm:t>
        <a:bodyPr/>
        <a:lstStyle/>
        <a:p>
          <a:r>
            <a:rPr lang="en-IN" dirty="0"/>
            <a:t>No Active Management:</a:t>
          </a:r>
        </a:p>
      </dgm:t>
    </dgm:pt>
    <dgm:pt modelId="{BCE024F1-CB37-4181-849E-09C4A3937408}" type="parTrans" cxnId="{392D6382-22D1-40AB-9F0C-FA4A6945055E}">
      <dgm:prSet/>
      <dgm:spPr/>
      <dgm:t>
        <a:bodyPr/>
        <a:lstStyle/>
        <a:p>
          <a:endParaRPr lang="en-IN"/>
        </a:p>
      </dgm:t>
    </dgm:pt>
    <dgm:pt modelId="{2CCA866A-6EE1-44E6-9B78-46CDB46B975C}" type="sibTrans" cxnId="{392D6382-22D1-40AB-9F0C-FA4A6945055E}">
      <dgm:prSet/>
      <dgm:spPr/>
      <dgm:t>
        <a:bodyPr/>
        <a:lstStyle/>
        <a:p>
          <a:endParaRPr lang="en-IN"/>
        </a:p>
      </dgm:t>
    </dgm:pt>
    <dgm:pt modelId="{9405527C-DD50-46AC-ACB8-5F5930EE4238}">
      <dgm:prSet/>
      <dgm:spPr/>
      <dgm:t>
        <a:bodyPr/>
        <a:lstStyle/>
        <a:p>
          <a:r>
            <a:rPr lang="en-IN" dirty="0"/>
            <a:t>Rule Based:</a:t>
          </a:r>
        </a:p>
      </dgm:t>
    </dgm:pt>
    <dgm:pt modelId="{2D70225A-7C6B-4722-A4C1-58932A638513}" type="sibTrans" cxnId="{4CD6ED1C-25A8-4CF9-9381-28A1B038F5FB}">
      <dgm:prSet/>
      <dgm:spPr/>
      <dgm:t>
        <a:bodyPr/>
        <a:lstStyle/>
        <a:p>
          <a:endParaRPr lang="en-IN"/>
        </a:p>
      </dgm:t>
    </dgm:pt>
    <dgm:pt modelId="{11F64D3D-9C63-496C-8D83-264E566DB8B7}" type="parTrans" cxnId="{4CD6ED1C-25A8-4CF9-9381-28A1B038F5FB}">
      <dgm:prSet/>
      <dgm:spPr/>
      <dgm:t>
        <a:bodyPr/>
        <a:lstStyle/>
        <a:p>
          <a:endParaRPr lang="en-IN"/>
        </a:p>
      </dgm:t>
    </dgm:pt>
    <dgm:pt modelId="{3DC52D4E-B198-4162-BB72-09DACC4CE453}">
      <dgm:prSet/>
      <dgm:spPr/>
      <dgm:t>
        <a:bodyPr/>
        <a:lstStyle/>
        <a:p>
          <a:r>
            <a:rPr lang="en-IN" dirty="0"/>
            <a:t>All indexes are created basis rules </a:t>
          </a:r>
        </a:p>
      </dgm:t>
    </dgm:pt>
    <dgm:pt modelId="{F1C58C2A-F938-48B7-B6BC-6D9C2A6B599F}" type="parTrans" cxnId="{D427B259-5C8F-42D1-84DF-2597F68D8FF1}">
      <dgm:prSet/>
      <dgm:spPr/>
      <dgm:t>
        <a:bodyPr/>
        <a:lstStyle/>
        <a:p>
          <a:endParaRPr lang="en-IN"/>
        </a:p>
      </dgm:t>
    </dgm:pt>
    <dgm:pt modelId="{0A447CA6-E140-4069-8093-F93A893E6AC2}" type="sibTrans" cxnId="{D427B259-5C8F-42D1-84DF-2597F68D8FF1}">
      <dgm:prSet/>
      <dgm:spPr/>
      <dgm:t>
        <a:bodyPr/>
        <a:lstStyle/>
        <a:p>
          <a:endParaRPr lang="en-IN"/>
        </a:p>
      </dgm:t>
    </dgm:pt>
    <dgm:pt modelId="{56E59EBD-FCDD-4B9A-B64B-EF0DD8D412CB}">
      <dgm:prSet/>
      <dgm:spPr/>
      <dgm:t>
        <a:bodyPr/>
        <a:lstStyle/>
        <a:p>
          <a:r>
            <a:rPr lang="en-IN" dirty="0"/>
            <a:t>Passive Investors mirror these index</a:t>
          </a:r>
        </a:p>
      </dgm:t>
    </dgm:pt>
    <dgm:pt modelId="{E00FD7E3-8C63-49AD-BD92-65D4693CBE6A}" type="parTrans" cxnId="{F9ACD42D-DB1F-4EC0-819C-8A8905F1CCED}">
      <dgm:prSet/>
      <dgm:spPr/>
      <dgm:t>
        <a:bodyPr/>
        <a:lstStyle/>
        <a:p>
          <a:endParaRPr lang="en-IN"/>
        </a:p>
      </dgm:t>
    </dgm:pt>
    <dgm:pt modelId="{34D7CCDB-9432-4F73-B2ED-B3336E766639}" type="sibTrans" cxnId="{F9ACD42D-DB1F-4EC0-819C-8A8905F1CCED}">
      <dgm:prSet/>
      <dgm:spPr/>
      <dgm:t>
        <a:bodyPr/>
        <a:lstStyle/>
        <a:p>
          <a:endParaRPr lang="en-IN"/>
        </a:p>
      </dgm:t>
    </dgm:pt>
    <dgm:pt modelId="{F294969C-B12E-4B92-911A-905D7B218ED0}">
      <dgm:prSet/>
      <dgm:spPr/>
      <dgm:t>
        <a:bodyPr/>
        <a:lstStyle/>
        <a:p>
          <a:r>
            <a:rPr lang="en-IN"/>
            <a:t>As </a:t>
          </a:r>
          <a:r>
            <a:rPr lang="en-IN" dirty="0"/>
            <a:t>the human bias is not involved the fund is not managed actively</a:t>
          </a:r>
        </a:p>
      </dgm:t>
    </dgm:pt>
    <dgm:pt modelId="{AE1C3C99-0130-4A91-AB03-D9FEA1A9897C}" type="parTrans" cxnId="{A3C64053-A515-4112-956C-4B78F36E07FB}">
      <dgm:prSet/>
      <dgm:spPr/>
      <dgm:t>
        <a:bodyPr/>
        <a:lstStyle/>
        <a:p>
          <a:endParaRPr lang="en-IN"/>
        </a:p>
      </dgm:t>
    </dgm:pt>
    <dgm:pt modelId="{FB5BD2CA-F49B-4FF4-B5BE-E3D56FD4C759}" type="sibTrans" cxnId="{A3C64053-A515-4112-956C-4B78F36E07FB}">
      <dgm:prSet/>
      <dgm:spPr/>
      <dgm:t>
        <a:bodyPr/>
        <a:lstStyle/>
        <a:p>
          <a:endParaRPr lang="en-IN"/>
        </a:p>
      </dgm:t>
    </dgm:pt>
    <dgm:pt modelId="{59CC28BD-63E5-46EB-94CA-DE8B750D1BBF}" type="pres">
      <dgm:prSet presAssocID="{1503C33B-8DF8-4185-94A0-F3FAC7B558A8}" presName="Name0" presStyleCnt="0">
        <dgm:presLayoutVars>
          <dgm:dir/>
          <dgm:resizeHandles val="exact"/>
        </dgm:presLayoutVars>
      </dgm:prSet>
      <dgm:spPr/>
    </dgm:pt>
    <dgm:pt modelId="{0836ABD5-A56A-45EA-8814-1A30CB423660}" type="pres">
      <dgm:prSet presAssocID="{1503C33B-8DF8-4185-94A0-F3FAC7B558A8}" presName="bkgdShp" presStyleLbl="alignAccFollowNode1" presStyleIdx="0" presStyleCnt="1"/>
      <dgm:spPr/>
    </dgm:pt>
    <dgm:pt modelId="{96D2F8BC-B4A5-4916-B796-E60E6A687403}" type="pres">
      <dgm:prSet presAssocID="{1503C33B-8DF8-4185-94A0-F3FAC7B558A8}" presName="linComp" presStyleCnt="0"/>
      <dgm:spPr/>
    </dgm:pt>
    <dgm:pt modelId="{000BD0F5-713A-434B-A1C7-9188E0A1B082}" type="pres">
      <dgm:prSet presAssocID="{9405527C-DD50-46AC-ACB8-5F5930EE4238}" presName="compNode" presStyleCnt="0"/>
      <dgm:spPr/>
    </dgm:pt>
    <dgm:pt modelId="{7078C055-557D-405A-B8D8-03E610690D39}" type="pres">
      <dgm:prSet presAssocID="{9405527C-DD50-46AC-ACB8-5F5930EE4238}" presName="node" presStyleLbl="node1" presStyleIdx="0" presStyleCnt="3">
        <dgm:presLayoutVars>
          <dgm:bulletEnabled val="1"/>
        </dgm:presLayoutVars>
      </dgm:prSet>
      <dgm:spPr/>
    </dgm:pt>
    <dgm:pt modelId="{AB7662AC-344B-4477-9DD2-22BFA6D5492A}" type="pres">
      <dgm:prSet presAssocID="{9405527C-DD50-46AC-ACB8-5F5930EE4238}" presName="invisiNode" presStyleLbl="node1" presStyleIdx="0" presStyleCnt="3"/>
      <dgm:spPr/>
    </dgm:pt>
    <dgm:pt modelId="{533EEE69-8CA2-4972-BE96-4C725B2C232D}" type="pres">
      <dgm:prSet presAssocID="{9405527C-DD50-46AC-ACB8-5F5930EE4238}"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t="-46000" b="-46000"/>
          </a:stretch>
        </a:blipFill>
      </dgm:spPr>
    </dgm:pt>
    <dgm:pt modelId="{49A212AC-1310-4476-B662-F5DF698D788B}" type="pres">
      <dgm:prSet presAssocID="{2D70225A-7C6B-4722-A4C1-58932A638513}" presName="sibTrans" presStyleLbl="sibTrans2D1" presStyleIdx="0" presStyleCnt="0"/>
      <dgm:spPr/>
    </dgm:pt>
    <dgm:pt modelId="{DF16CFA5-AFDB-4B34-B926-26A9C4DD334A}" type="pres">
      <dgm:prSet presAssocID="{199D3FB2-F0B2-402B-BA4A-1E38424DAA95}" presName="compNode" presStyleCnt="0"/>
      <dgm:spPr/>
    </dgm:pt>
    <dgm:pt modelId="{87146B89-4A8C-43CD-A21F-17C2255ED8B5}" type="pres">
      <dgm:prSet presAssocID="{199D3FB2-F0B2-402B-BA4A-1E38424DAA95}" presName="node" presStyleLbl="node1" presStyleIdx="1" presStyleCnt="3">
        <dgm:presLayoutVars>
          <dgm:bulletEnabled val="1"/>
        </dgm:presLayoutVars>
      </dgm:prSet>
      <dgm:spPr/>
    </dgm:pt>
    <dgm:pt modelId="{D7CCE23A-354F-4EBB-BB32-F3CBD87D56E9}" type="pres">
      <dgm:prSet presAssocID="{199D3FB2-F0B2-402B-BA4A-1E38424DAA95}" presName="invisiNode" presStyleLbl="node1" presStyleIdx="1" presStyleCnt="3"/>
      <dgm:spPr/>
    </dgm:pt>
    <dgm:pt modelId="{49DE0A34-0A9A-4E23-91D5-5A63260C1526}" type="pres">
      <dgm:prSet presAssocID="{199D3FB2-F0B2-402B-BA4A-1E38424DAA95}"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46000" b="-46000"/>
          </a:stretch>
        </a:blipFill>
      </dgm:spPr>
    </dgm:pt>
    <dgm:pt modelId="{C97F8DB5-3166-4B3F-8E96-59F14CADCF44}" type="pres">
      <dgm:prSet presAssocID="{B6D908E9-DA73-4F8D-8312-FB5B09A70115}" presName="sibTrans" presStyleLbl="sibTrans2D1" presStyleIdx="0" presStyleCnt="0"/>
      <dgm:spPr/>
    </dgm:pt>
    <dgm:pt modelId="{DDD000BE-93E0-4944-A11A-7A0FAD2887B0}" type="pres">
      <dgm:prSet presAssocID="{8AB8517F-4DB0-4E40-A17C-F43AAFA7160A}" presName="compNode" presStyleCnt="0"/>
      <dgm:spPr/>
    </dgm:pt>
    <dgm:pt modelId="{7875C758-E552-421A-9F39-7FAFB7094575}" type="pres">
      <dgm:prSet presAssocID="{8AB8517F-4DB0-4E40-A17C-F43AAFA7160A}" presName="node" presStyleLbl="node1" presStyleIdx="2" presStyleCnt="3">
        <dgm:presLayoutVars>
          <dgm:bulletEnabled val="1"/>
        </dgm:presLayoutVars>
      </dgm:prSet>
      <dgm:spPr/>
    </dgm:pt>
    <dgm:pt modelId="{AB8F6F06-35A6-477F-8C42-FB5FEF9D7EB7}" type="pres">
      <dgm:prSet presAssocID="{8AB8517F-4DB0-4E40-A17C-F43AAFA7160A}" presName="invisiNode" presStyleLbl="node1" presStyleIdx="2" presStyleCnt="3"/>
      <dgm:spPr/>
    </dgm:pt>
    <dgm:pt modelId="{5C17D857-D96D-4110-925B-173537557E4F}" type="pres">
      <dgm:prSet presAssocID="{8AB8517F-4DB0-4E40-A17C-F43AAFA7160A}"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13000" b="-13000"/>
          </a:stretch>
        </a:blipFill>
      </dgm:spPr>
    </dgm:pt>
  </dgm:ptLst>
  <dgm:cxnLst>
    <dgm:cxn modelId="{288AE802-5DF6-4FC1-A644-21F91F4C6911}" type="presOf" srcId="{199D3FB2-F0B2-402B-BA4A-1E38424DAA95}" destId="{87146B89-4A8C-43CD-A21F-17C2255ED8B5}" srcOrd="0" destOrd="0" presId="urn:microsoft.com/office/officeart/2005/8/layout/pList2"/>
    <dgm:cxn modelId="{4CD6ED1C-25A8-4CF9-9381-28A1B038F5FB}" srcId="{1503C33B-8DF8-4185-94A0-F3FAC7B558A8}" destId="{9405527C-DD50-46AC-ACB8-5F5930EE4238}" srcOrd="0" destOrd="0" parTransId="{11F64D3D-9C63-496C-8D83-264E566DB8B7}" sibTransId="{2D70225A-7C6B-4722-A4C1-58932A638513}"/>
    <dgm:cxn modelId="{F9ACD42D-DB1F-4EC0-819C-8A8905F1CCED}" srcId="{199D3FB2-F0B2-402B-BA4A-1E38424DAA95}" destId="{56E59EBD-FCDD-4B9A-B64B-EF0DD8D412CB}" srcOrd="0" destOrd="0" parTransId="{E00FD7E3-8C63-49AD-BD92-65D4693CBE6A}" sibTransId="{34D7CCDB-9432-4F73-B2ED-B3336E766639}"/>
    <dgm:cxn modelId="{03F34034-7E6D-43FF-AA5B-917B01874C21}" type="presOf" srcId="{8AB8517F-4DB0-4E40-A17C-F43AAFA7160A}" destId="{7875C758-E552-421A-9F39-7FAFB7094575}" srcOrd="0" destOrd="0" presId="urn:microsoft.com/office/officeart/2005/8/layout/pList2"/>
    <dgm:cxn modelId="{9ABF6B46-55C2-42D0-AFA7-5994B43EE9FE}" type="presOf" srcId="{3DC52D4E-B198-4162-BB72-09DACC4CE453}" destId="{7078C055-557D-405A-B8D8-03E610690D39}" srcOrd="0" destOrd="1" presId="urn:microsoft.com/office/officeart/2005/8/layout/pList2"/>
    <dgm:cxn modelId="{E04E9148-642B-4121-831A-606D4B3958C0}" srcId="{9405527C-DD50-46AC-ACB8-5F5930EE4238}" destId="{95D511A2-0CF7-4AEB-9AC8-E1FB6E3B1CC6}" srcOrd="1" destOrd="0" parTransId="{F2A19B8E-1696-4914-926F-6A9BDCA04FAD}" sibTransId="{9ED16BE4-DA97-470A-8135-D53829440118}"/>
    <dgm:cxn modelId="{B7FCB44B-EACC-4A7B-B157-88386AA1814D}" type="presOf" srcId="{F294969C-B12E-4B92-911A-905D7B218ED0}" destId="{7875C758-E552-421A-9F39-7FAFB7094575}" srcOrd="0" destOrd="1" presId="urn:microsoft.com/office/officeart/2005/8/layout/pList2"/>
    <dgm:cxn modelId="{A3C64053-A515-4112-956C-4B78F36E07FB}" srcId="{8AB8517F-4DB0-4E40-A17C-F43AAFA7160A}" destId="{F294969C-B12E-4B92-911A-905D7B218ED0}" srcOrd="0" destOrd="0" parTransId="{AE1C3C99-0130-4A91-AB03-D9FEA1A9897C}" sibTransId="{FB5BD2CA-F49B-4FF4-B5BE-E3D56FD4C759}"/>
    <dgm:cxn modelId="{D427B259-5C8F-42D1-84DF-2597F68D8FF1}" srcId="{9405527C-DD50-46AC-ACB8-5F5930EE4238}" destId="{3DC52D4E-B198-4162-BB72-09DACC4CE453}" srcOrd="0" destOrd="0" parTransId="{F1C58C2A-F938-48B7-B6BC-6D9C2A6B599F}" sibTransId="{0A447CA6-E140-4069-8093-F93A893E6AC2}"/>
    <dgm:cxn modelId="{AE5A1D7B-F41F-4593-B9E7-EC67382A2BF5}" type="presOf" srcId="{2D70225A-7C6B-4722-A4C1-58932A638513}" destId="{49A212AC-1310-4476-B662-F5DF698D788B}" srcOrd="0" destOrd="0" presId="urn:microsoft.com/office/officeart/2005/8/layout/pList2"/>
    <dgm:cxn modelId="{392D6382-22D1-40AB-9F0C-FA4A6945055E}" srcId="{1503C33B-8DF8-4185-94A0-F3FAC7B558A8}" destId="{8AB8517F-4DB0-4E40-A17C-F43AAFA7160A}" srcOrd="2" destOrd="0" parTransId="{BCE024F1-CB37-4181-849E-09C4A3937408}" sibTransId="{2CCA866A-6EE1-44E6-9B78-46CDB46B975C}"/>
    <dgm:cxn modelId="{7D6C82B3-F025-422B-A0D1-5B08ED940D90}" type="presOf" srcId="{95D511A2-0CF7-4AEB-9AC8-E1FB6E3B1CC6}" destId="{7078C055-557D-405A-B8D8-03E610690D39}" srcOrd="0" destOrd="2" presId="urn:microsoft.com/office/officeart/2005/8/layout/pList2"/>
    <dgm:cxn modelId="{F82AC3BC-2F65-4A13-887E-7959AF44BAB6}" type="presOf" srcId="{B6D908E9-DA73-4F8D-8312-FB5B09A70115}" destId="{C97F8DB5-3166-4B3F-8E96-59F14CADCF44}" srcOrd="0" destOrd="0" presId="urn:microsoft.com/office/officeart/2005/8/layout/pList2"/>
    <dgm:cxn modelId="{3E82DABD-5033-46CD-8BBF-B798D5C73E35}" type="presOf" srcId="{9405527C-DD50-46AC-ACB8-5F5930EE4238}" destId="{7078C055-557D-405A-B8D8-03E610690D39}" srcOrd="0" destOrd="0" presId="urn:microsoft.com/office/officeart/2005/8/layout/pList2"/>
    <dgm:cxn modelId="{C2CDC9C5-F8AD-4501-86E2-7FA46B3A4B1D}" type="presOf" srcId="{56E59EBD-FCDD-4B9A-B64B-EF0DD8D412CB}" destId="{87146B89-4A8C-43CD-A21F-17C2255ED8B5}" srcOrd="0" destOrd="1" presId="urn:microsoft.com/office/officeart/2005/8/layout/pList2"/>
    <dgm:cxn modelId="{DBB75DC9-3E00-4165-B705-8FDC53714EED}" srcId="{1503C33B-8DF8-4185-94A0-F3FAC7B558A8}" destId="{199D3FB2-F0B2-402B-BA4A-1E38424DAA95}" srcOrd="1" destOrd="0" parTransId="{7376A8D8-3BD0-444E-A249-022D23544242}" sibTransId="{B6D908E9-DA73-4F8D-8312-FB5B09A70115}"/>
    <dgm:cxn modelId="{FC9AD6DB-BC68-4CAE-AA68-204C48E8D9B5}" type="presOf" srcId="{1503C33B-8DF8-4185-94A0-F3FAC7B558A8}" destId="{59CC28BD-63E5-46EB-94CA-DE8B750D1BBF}" srcOrd="0" destOrd="0" presId="urn:microsoft.com/office/officeart/2005/8/layout/pList2"/>
    <dgm:cxn modelId="{F6434AB8-DDE8-43C4-BF71-A2656194E655}" type="presParOf" srcId="{59CC28BD-63E5-46EB-94CA-DE8B750D1BBF}" destId="{0836ABD5-A56A-45EA-8814-1A30CB423660}" srcOrd="0" destOrd="0" presId="urn:microsoft.com/office/officeart/2005/8/layout/pList2"/>
    <dgm:cxn modelId="{FC58EF8B-DE5A-465D-9FA4-8843B914ABED}" type="presParOf" srcId="{59CC28BD-63E5-46EB-94CA-DE8B750D1BBF}" destId="{96D2F8BC-B4A5-4916-B796-E60E6A687403}" srcOrd="1" destOrd="0" presId="urn:microsoft.com/office/officeart/2005/8/layout/pList2"/>
    <dgm:cxn modelId="{950627F4-C226-424D-B621-4DAEAB041A5A}" type="presParOf" srcId="{96D2F8BC-B4A5-4916-B796-E60E6A687403}" destId="{000BD0F5-713A-434B-A1C7-9188E0A1B082}" srcOrd="0" destOrd="0" presId="urn:microsoft.com/office/officeart/2005/8/layout/pList2"/>
    <dgm:cxn modelId="{59065967-73FD-412D-874F-D7DE68488C08}" type="presParOf" srcId="{000BD0F5-713A-434B-A1C7-9188E0A1B082}" destId="{7078C055-557D-405A-B8D8-03E610690D39}" srcOrd="0" destOrd="0" presId="urn:microsoft.com/office/officeart/2005/8/layout/pList2"/>
    <dgm:cxn modelId="{30C6E01F-F6D3-4FA6-B5F7-C25F9FEDA848}" type="presParOf" srcId="{000BD0F5-713A-434B-A1C7-9188E0A1B082}" destId="{AB7662AC-344B-4477-9DD2-22BFA6D5492A}" srcOrd="1" destOrd="0" presId="urn:microsoft.com/office/officeart/2005/8/layout/pList2"/>
    <dgm:cxn modelId="{080F3ABF-5E3C-452E-B342-D8E6C56E6A4E}" type="presParOf" srcId="{000BD0F5-713A-434B-A1C7-9188E0A1B082}" destId="{533EEE69-8CA2-4972-BE96-4C725B2C232D}" srcOrd="2" destOrd="0" presId="urn:microsoft.com/office/officeart/2005/8/layout/pList2"/>
    <dgm:cxn modelId="{C70799B3-B115-46E0-BACB-2E48C9042F9D}" type="presParOf" srcId="{96D2F8BC-B4A5-4916-B796-E60E6A687403}" destId="{49A212AC-1310-4476-B662-F5DF698D788B}" srcOrd="1" destOrd="0" presId="urn:microsoft.com/office/officeart/2005/8/layout/pList2"/>
    <dgm:cxn modelId="{C9F9EB7D-99F0-409D-BF3F-1C9A6932E6BB}" type="presParOf" srcId="{96D2F8BC-B4A5-4916-B796-E60E6A687403}" destId="{DF16CFA5-AFDB-4B34-B926-26A9C4DD334A}" srcOrd="2" destOrd="0" presId="urn:microsoft.com/office/officeart/2005/8/layout/pList2"/>
    <dgm:cxn modelId="{9BC90BEF-4712-4B01-9A29-86E0227B1D78}" type="presParOf" srcId="{DF16CFA5-AFDB-4B34-B926-26A9C4DD334A}" destId="{87146B89-4A8C-43CD-A21F-17C2255ED8B5}" srcOrd="0" destOrd="0" presId="urn:microsoft.com/office/officeart/2005/8/layout/pList2"/>
    <dgm:cxn modelId="{B1C1DA6E-76E8-4E1F-BCCE-2E17D09FA6FC}" type="presParOf" srcId="{DF16CFA5-AFDB-4B34-B926-26A9C4DD334A}" destId="{D7CCE23A-354F-4EBB-BB32-F3CBD87D56E9}" srcOrd="1" destOrd="0" presId="urn:microsoft.com/office/officeart/2005/8/layout/pList2"/>
    <dgm:cxn modelId="{2683CEA2-186D-46B9-970F-4BE1F80B6CD1}" type="presParOf" srcId="{DF16CFA5-AFDB-4B34-B926-26A9C4DD334A}" destId="{49DE0A34-0A9A-4E23-91D5-5A63260C1526}" srcOrd="2" destOrd="0" presId="urn:microsoft.com/office/officeart/2005/8/layout/pList2"/>
    <dgm:cxn modelId="{565BBC31-378F-4C67-8868-80B5D8B4585F}" type="presParOf" srcId="{96D2F8BC-B4A5-4916-B796-E60E6A687403}" destId="{C97F8DB5-3166-4B3F-8E96-59F14CADCF44}" srcOrd="3" destOrd="0" presId="urn:microsoft.com/office/officeart/2005/8/layout/pList2"/>
    <dgm:cxn modelId="{B007907F-9962-42A9-A2C7-B324D4A13368}" type="presParOf" srcId="{96D2F8BC-B4A5-4916-B796-E60E6A687403}" destId="{DDD000BE-93E0-4944-A11A-7A0FAD2887B0}" srcOrd="4" destOrd="0" presId="urn:microsoft.com/office/officeart/2005/8/layout/pList2"/>
    <dgm:cxn modelId="{15C5BFED-82D6-4528-8C8C-11B9C9E705DF}" type="presParOf" srcId="{DDD000BE-93E0-4944-A11A-7A0FAD2887B0}" destId="{7875C758-E552-421A-9F39-7FAFB7094575}" srcOrd="0" destOrd="0" presId="urn:microsoft.com/office/officeart/2005/8/layout/pList2"/>
    <dgm:cxn modelId="{66A1CE9F-4F16-4645-B59F-033979D1C65F}" type="presParOf" srcId="{DDD000BE-93E0-4944-A11A-7A0FAD2887B0}" destId="{AB8F6F06-35A6-477F-8C42-FB5FEF9D7EB7}" srcOrd="1" destOrd="0" presId="urn:microsoft.com/office/officeart/2005/8/layout/pList2"/>
    <dgm:cxn modelId="{50F6E157-45C9-43EF-804A-D00C0AD90265}" type="presParOf" srcId="{DDD000BE-93E0-4944-A11A-7A0FAD2887B0}" destId="{5C17D857-D96D-4110-925B-173537557E4F}"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B96FE5-786E-4F4D-8723-D87DA450B8EB}" type="doc">
      <dgm:prSet loTypeId="urn:microsoft.com/office/officeart/2005/8/layout/default" loCatId="list" qsTypeId="urn:microsoft.com/office/officeart/2005/8/quickstyle/3d1" qsCatId="3D" csTypeId="urn:microsoft.com/office/officeart/2005/8/colors/accent3_2" csCatId="accent3" phldr="1"/>
      <dgm:spPr/>
      <dgm:t>
        <a:bodyPr/>
        <a:lstStyle/>
        <a:p>
          <a:endParaRPr lang="en-IN"/>
        </a:p>
      </dgm:t>
    </dgm:pt>
    <dgm:pt modelId="{EB27DA7C-CD48-4470-B586-EA619433A105}">
      <dgm:prSet phldrT="[Text]"/>
      <dgm:spPr/>
      <dgm:t>
        <a:bodyPr/>
        <a:lstStyle/>
        <a:p>
          <a:r>
            <a:rPr lang="en-IN" dirty="0"/>
            <a:t>Passive Investment (subject to tracking error): Easy to understand as the index is rule based. </a:t>
          </a:r>
        </a:p>
      </dgm:t>
    </dgm:pt>
    <dgm:pt modelId="{E08BCA34-385E-41A0-88D1-D8C2DE1316C3}" type="parTrans" cxnId="{0ECD1621-7066-466E-80CF-EE704271C653}">
      <dgm:prSet/>
      <dgm:spPr/>
      <dgm:t>
        <a:bodyPr/>
        <a:lstStyle/>
        <a:p>
          <a:endParaRPr lang="en-IN"/>
        </a:p>
      </dgm:t>
    </dgm:pt>
    <dgm:pt modelId="{DC3BCB5B-9889-49F5-A1C4-C6A7F31B09F0}" type="sibTrans" cxnId="{0ECD1621-7066-466E-80CF-EE704271C653}">
      <dgm:prSet/>
      <dgm:spPr/>
      <dgm:t>
        <a:bodyPr/>
        <a:lstStyle/>
        <a:p>
          <a:endParaRPr lang="en-IN"/>
        </a:p>
      </dgm:t>
    </dgm:pt>
    <dgm:pt modelId="{34C7933F-CBBA-41FD-9A92-C963E4B2E49F}">
      <dgm:prSet/>
      <dgm:spPr/>
      <dgm:t>
        <a:bodyPr/>
        <a:lstStyle/>
        <a:p>
          <a:r>
            <a:rPr lang="en-IN" dirty="0"/>
            <a:t>Low Cost: The fund is not managed actively and the activity of the fund is also limited. Hence, the fund is low cost</a:t>
          </a:r>
        </a:p>
      </dgm:t>
    </dgm:pt>
    <dgm:pt modelId="{BA0F40A6-4F22-475C-A8D0-C136C8F88F3E}" type="parTrans" cxnId="{F63AAF4A-94A5-460D-BC48-D9F1095C34AE}">
      <dgm:prSet/>
      <dgm:spPr/>
      <dgm:t>
        <a:bodyPr/>
        <a:lstStyle/>
        <a:p>
          <a:endParaRPr lang="en-IN"/>
        </a:p>
      </dgm:t>
    </dgm:pt>
    <dgm:pt modelId="{009DB7F9-6219-4F04-B0FB-AFEB2BAA9ECE}" type="sibTrans" cxnId="{F63AAF4A-94A5-460D-BC48-D9F1095C34AE}">
      <dgm:prSet/>
      <dgm:spPr/>
      <dgm:t>
        <a:bodyPr/>
        <a:lstStyle/>
        <a:p>
          <a:endParaRPr lang="en-IN"/>
        </a:p>
      </dgm:t>
    </dgm:pt>
    <dgm:pt modelId="{E2868FDA-D0C6-4811-87CA-B21C19684CD8}">
      <dgm:prSet/>
      <dgm:spPr/>
      <dgm:t>
        <a:bodyPr/>
        <a:lstStyle/>
        <a:p>
          <a:r>
            <a:rPr lang="en-IN" dirty="0"/>
            <a:t>No Active Risk: As Fund Manager is not taking active calls to generate alpha the fund doesn’t carry any active risk. </a:t>
          </a:r>
        </a:p>
      </dgm:t>
    </dgm:pt>
    <dgm:pt modelId="{C2E50FBE-A66A-4D74-9D1B-AF895B303F81}" type="parTrans" cxnId="{3B121EDE-233D-4A24-98C4-FA40247A08E4}">
      <dgm:prSet/>
      <dgm:spPr/>
      <dgm:t>
        <a:bodyPr/>
        <a:lstStyle/>
        <a:p>
          <a:endParaRPr lang="en-IN"/>
        </a:p>
      </dgm:t>
    </dgm:pt>
    <dgm:pt modelId="{F8F653D4-A2D9-4E5F-AFDC-7DD0A0715E3C}" type="sibTrans" cxnId="{3B121EDE-233D-4A24-98C4-FA40247A08E4}">
      <dgm:prSet/>
      <dgm:spPr/>
      <dgm:t>
        <a:bodyPr/>
        <a:lstStyle/>
        <a:p>
          <a:endParaRPr lang="en-IN"/>
        </a:p>
      </dgm:t>
    </dgm:pt>
    <dgm:pt modelId="{0428F79D-FF3C-49A2-BE47-4CC684FAD487}">
      <dgm:prSet/>
      <dgm:spPr/>
      <dgm:t>
        <a:bodyPr/>
        <a:lstStyle/>
        <a:p>
          <a:r>
            <a:rPr lang="en-IN" dirty="0"/>
            <a:t>Sectoral Diversity: Adequate diversification to various sectors / industry</a:t>
          </a:r>
        </a:p>
      </dgm:t>
    </dgm:pt>
    <dgm:pt modelId="{B42E763B-85CD-4508-A6EB-E4C5F3EDEBB3}" type="parTrans" cxnId="{F7BD4787-6490-45EE-97F7-A02AD1E44ED8}">
      <dgm:prSet/>
      <dgm:spPr/>
      <dgm:t>
        <a:bodyPr/>
        <a:lstStyle/>
        <a:p>
          <a:endParaRPr lang="en-IN"/>
        </a:p>
      </dgm:t>
    </dgm:pt>
    <dgm:pt modelId="{BD8FCEE9-5599-4318-8B32-AD5EA468E9D8}" type="sibTrans" cxnId="{F7BD4787-6490-45EE-97F7-A02AD1E44ED8}">
      <dgm:prSet/>
      <dgm:spPr/>
      <dgm:t>
        <a:bodyPr/>
        <a:lstStyle/>
        <a:p>
          <a:endParaRPr lang="en-IN"/>
        </a:p>
      </dgm:t>
    </dgm:pt>
    <dgm:pt modelId="{10800287-F3C2-44B5-BC2E-754E3A5FEC63}">
      <dgm:prSet/>
      <dgm:spPr/>
      <dgm:t>
        <a:bodyPr/>
        <a:lstStyle/>
        <a:p>
          <a:r>
            <a:rPr lang="en-IN" dirty="0"/>
            <a:t>No Human Bias: The stock selection is automatic in the fund as per index</a:t>
          </a:r>
        </a:p>
      </dgm:t>
    </dgm:pt>
    <dgm:pt modelId="{FFEC1F7C-CB0B-4DA3-826A-346082F04477}" type="parTrans" cxnId="{5D7F80DB-4FA9-44E3-BCB0-365005721C88}">
      <dgm:prSet/>
      <dgm:spPr/>
      <dgm:t>
        <a:bodyPr/>
        <a:lstStyle/>
        <a:p>
          <a:endParaRPr lang="en-IN"/>
        </a:p>
      </dgm:t>
    </dgm:pt>
    <dgm:pt modelId="{BA4500A8-2CE9-4BB2-83A2-5EB5B8C4C79F}" type="sibTrans" cxnId="{5D7F80DB-4FA9-44E3-BCB0-365005721C88}">
      <dgm:prSet/>
      <dgm:spPr/>
      <dgm:t>
        <a:bodyPr/>
        <a:lstStyle/>
        <a:p>
          <a:endParaRPr lang="en-IN"/>
        </a:p>
      </dgm:t>
    </dgm:pt>
    <dgm:pt modelId="{80432901-25AC-426A-8E3D-8F0003A44434}" type="pres">
      <dgm:prSet presAssocID="{F2B96FE5-786E-4F4D-8723-D87DA450B8EB}" presName="diagram" presStyleCnt="0">
        <dgm:presLayoutVars>
          <dgm:dir/>
          <dgm:resizeHandles val="exact"/>
        </dgm:presLayoutVars>
      </dgm:prSet>
      <dgm:spPr/>
    </dgm:pt>
    <dgm:pt modelId="{F8A67EF2-BEFA-4EAE-B757-75D5EB859653}" type="pres">
      <dgm:prSet presAssocID="{EB27DA7C-CD48-4470-B586-EA619433A105}" presName="node" presStyleLbl="node1" presStyleIdx="0" presStyleCnt="5">
        <dgm:presLayoutVars>
          <dgm:bulletEnabled val="1"/>
        </dgm:presLayoutVars>
      </dgm:prSet>
      <dgm:spPr/>
    </dgm:pt>
    <dgm:pt modelId="{6B97A543-3C36-4353-89CC-3141795EB569}" type="pres">
      <dgm:prSet presAssocID="{DC3BCB5B-9889-49F5-A1C4-C6A7F31B09F0}" presName="sibTrans" presStyleCnt="0"/>
      <dgm:spPr/>
    </dgm:pt>
    <dgm:pt modelId="{8A678042-2634-43B9-9284-EC8383690241}" type="pres">
      <dgm:prSet presAssocID="{34C7933F-CBBA-41FD-9A92-C963E4B2E49F}" presName="node" presStyleLbl="node1" presStyleIdx="1" presStyleCnt="5">
        <dgm:presLayoutVars>
          <dgm:bulletEnabled val="1"/>
        </dgm:presLayoutVars>
      </dgm:prSet>
      <dgm:spPr/>
    </dgm:pt>
    <dgm:pt modelId="{6E938322-E954-46B8-A005-752F2A84AAD9}" type="pres">
      <dgm:prSet presAssocID="{009DB7F9-6219-4F04-B0FB-AFEB2BAA9ECE}" presName="sibTrans" presStyleCnt="0"/>
      <dgm:spPr/>
    </dgm:pt>
    <dgm:pt modelId="{0408341F-980E-45A7-A38C-5B2C1C831847}" type="pres">
      <dgm:prSet presAssocID="{E2868FDA-D0C6-4811-87CA-B21C19684CD8}" presName="node" presStyleLbl="node1" presStyleIdx="2" presStyleCnt="5">
        <dgm:presLayoutVars>
          <dgm:bulletEnabled val="1"/>
        </dgm:presLayoutVars>
      </dgm:prSet>
      <dgm:spPr/>
    </dgm:pt>
    <dgm:pt modelId="{6C931B49-47A9-4508-B837-DAC13E0B7A31}" type="pres">
      <dgm:prSet presAssocID="{F8F653D4-A2D9-4E5F-AFDC-7DD0A0715E3C}" presName="sibTrans" presStyleCnt="0"/>
      <dgm:spPr/>
    </dgm:pt>
    <dgm:pt modelId="{3C29CA15-8F24-4364-84E7-ECEFFE0298D5}" type="pres">
      <dgm:prSet presAssocID="{0428F79D-FF3C-49A2-BE47-4CC684FAD487}" presName="node" presStyleLbl="node1" presStyleIdx="3" presStyleCnt="5">
        <dgm:presLayoutVars>
          <dgm:bulletEnabled val="1"/>
        </dgm:presLayoutVars>
      </dgm:prSet>
      <dgm:spPr/>
    </dgm:pt>
    <dgm:pt modelId="{C18D183C-3552-4230-B1BE-15F7EBDEDCBC}" type="pres">
      <dgm:prSet presAssocID="{BD8FCEE9-5599-4318-8B32-AD5EA468E9D8}" presName="sibTrans" presStyleCnt="0"/>
      <dgm:spPr/>
    </dgm:pt>
    <dgm:pt modelId="{6F6752DB-1B9E-4EC5-B8EC-D5D80CE273A6}" type="pres">
      <dgm:prSet presAssocID="{10800287-F3C2-44B5-BC2E-754E3A5FEC63}" presName="node" presStyleLbl="node1" presStyleIdx="4" presStyleCnt="5">
        <dgm:presLayoutVars>
          <dgm:bulletEnabled val="1"/>
        </dgm:presLayoutVars>
      </dgm:prSet>
      <dgm:spPr/>
    </dgm:pt>
  </dgm:ptLst>
  <dgm:cxnLst>
    <dgm:cxn modelId="{0ECD1621-7066-466E-80CF-EE704271C653}" srcId="{F2B96FE5-786E-4F4D-8723-D87DA450B8EB}" destId="{EB27DA7C-CD48-4470-B586-EA619433A105}" srcOrd="0" destOrd="0" parTransId="{E08BCA34-385E-41A0-88D1-D8C2DE1316C3}" sibTransId="{DC3BCB5B-9889-49F5-A1C4-C6A7F31B09F0}"/>
    <dgm:cxn modelId="{CE1F1225-7BE3-4DCD-939B-BD19D7B230FD}" type="presOf" srcId="{F2B96FE5-786E-4F4D-8723-D87DA450B8EB}" destId="{80432901-25AC-426A-8E3D-8F0003A44434}" srcOrd="0" destOrd="0" presId="urn:microsoft.com/office/officeart/2005/8/layout/default"/>
    <dgm:cxn modelId="{E13E1039-1FB6-4079-AE84-1627397A5872}" type="presOf" srcId="{EB27DA7C-CD48-4470-B586-EA619433A105}" destId="{F8A67EF2-BEFA-4EAE-B757-75D5EB859653}" srcOrd="0" destOrd="0" presId="urn:microsoft.com/office/officeart/2005/8/layout/default"/>
    <dgm:cxn modelId="{F63AAF4A-94A5-460D-BC48-D9F1095C34AE}" srcId="{F2B96FE5-786E-4F4D-8723-D87DA450B8EB}" destId="{34C7933F-CBBA-41FD-9A92-C963E4B2E49F}" srcOrd="1" destOrd="0" parTransId="{BA0F40A6-4F22-475C-A8D0-C136C8F88F3E}" sibTransId="{009DB7F9-6219-4F04-B0FB-AFEB2BAA9ECE}"/>
    <dgm:cxn modelId="{592DA16B-9CEA-4853-95CE-B5C1D5082151}" type="presOf" srcId="{0428F79D-FF3C-49A2-BE47-4CC684FAD487}" destId="{3C29CA15-8F24-4364-84E7-ECEFFE0298D5}" srcOrd="0" destOrd="0" presId="urn:microsoft.com/office/officeart/2005/8/layout/default"/>
    <dgm:cxn modelId="{EFFFB54D-E9D7-472A-B2F6-CAC19A034435}" type="presOf" srcId="{10800287-F3C2-44B5-BC2E-754E3A5FEC63}" destId="{6F6752DB-1B9E-4EC5-B8EC-D5D80CE273A6}" srcOrd="0" destOrd="0" presId="urn:microsoft.com/office/officeart/2005/8/layout/default"/>
    <dgm:cxn modelId="{F7BD4787-6490-45EE-97F7-A02AD1E44ED8}" srcId="{F2B96FE5-786E-4F4D-8723-D87DA450B8EB}" destId="{0428F79D-FF3C-49A2-BE47-4CC684FAD487}" srcOrd="3" destOrd="0" parTransId="{B42E763B-85CD-4508-A6EB-E4C5F3EDEBB3}" sibTransId="{BD8FCEE9-5599-4318-8B32-AD5EA468E9D8}"/>
    <dgm:cxn modelId="{41B60DC3-FA9D-403A-858A-4301BF296C24}" type="presOf" srcId="{E2868FDA-D0C6-4811-87CA-B21C19684CD8}" destId="{0408341F-980E-45A7-A38C-5B2C1C831847}" srcOrd="0" destOrd="0" presId="urn:microsoft.com/office/officeart/2005/8/layout/default"/>
    <dgm:cxn modelId="{5D7F80DB-4FA9-44E3-BCB0-365005721C88}" srcId="{F2B96FE5-786E-4F4D-8723-D87DA450B8EB}" destId="{10800287-F3C2-44B5-BC2E-754E3A5FEC63}" srcOrd="4" destOrd="0" parTransId="{FFEC1F7C-CB0B-4DA3-826A-346082F04477}" sibTransId="{BA4500A8-2CE9-4BB2-83A2-5EB5B8C4C79F}"/>
    <dgm:cxn modelId="{3B121EDE-233D-4A24-98C4-FA40247A08E4}" srcId="{F2B96FE5-786E-4F4D-8723-D87DA450B8EB}" destId="{E2868FDA-D0C6-4811-87CA-B21C19684CD8}" srcOrd="2" destOrd="0" parTransId="{C2E50FBE-A66A-4D74-9D1B-AF895B303F81}" sibTransId="{F8F653D4-A2D9-4E5F-AFDC-7DD0A0715E3C}"/>
    <dgm:cxn modelId="{4CE654FF-A56C-419B-9C97-4698F19F4D9E}" type="presOf" srcId="{34C7933F-CBBA-41FD-9A92-C963E4B2E49F}" destId="{8A678042-2634-43B9-9284-EC8383690241}" srcOrd="0" destOrd="0" presId="urn:microsoft.com/office/officeart/2005/8/layout/default"/>
    <dgm:cxn modelId="{E56010FA-03AA-4C9F-8D92-9BEBB4918E45}" type="presParOf" srcId="{80432901-25AC-426A-8E3D-8F0003A44434}" destId="{F8A67EF2-BEFA-4EAE-B757-75D5EB859653}" srcOrd="0" destOrd="0" presId="urn:microsoft.com/office/officeart/2005/8/layout/default"/>
    <dgm:cxn modelId="{309540BF-99ED-4FAE-9155-94F624124866}" type="presParOf" srcId="{80432901-25AC-426A-8E3D-8F0003A44434}" destId="{6B97A543-3C36-4353-89CC-3141795EB569}" srcOrd="1" destOrd="0" presId="urn:microsoft.com/office/officeart/2005/8/layout/default"/>
    <dgm:cxn modelId="{DCEFD443-534F-48ED-8976-FC705CEC8E12}" type="presParOf" srcId="{80432901-25AC-426A-8E3D-8F0003A44434}" destId="{8A678042-2634-43B9-9284-EC8383690241}" srcOrd="2" destOrd="0" presId="urn:microsoft.com/office/officeart/2005/8/layout/default"/>
    <dgm:cxn modelId="{9C53FBB2-E7DB-48E9-9C40-50BEC26E3C4E}" type="presParOf" srcId="{80432901-25AC-426A-8E3D-8F0003A44434}" destId="{6E938322-E954-46B8-A005-752F2A84AAD9}" srcOrd="3" destOrd="0" presId="urn:microsoft.com/office/officeart/2005/8/layout/default"/>
    <dgm:cxn modelId="{7DDE7ECC-5ACF-4171-8540-D15914D96B45}" type="presParOf" srcId="{80432901-25AC-426A-8E3D-8F0003A44434}" destId="{0408341F-980E-45A7-A38C-5B2C1C831847}" srcOrd="4" destOrd="0" presId="urn:microsoft.com/office/officeart/2005/8/layout/default"/>
    <dgm:cxn modelId="{9D479F71-D5A9-46F1-B5E4-6D77BC470E0E}" type="presParOf" srcId="{80432901-25AC-426A-8E3D-8F0003A44434}" destId="{6C931B49-47A9-4508-B837-DAC13E0B7A31}" srcOrd="5" destOrd="0" presId="urn:microsoft.com/office/officeart/2005/8/layout/default"/>
    <dgm:cxn modelId="{E7D1EB08-DBC8-45B1-884A-69FBD29801F7}" type="presParOf" srcId="{80432901-25AC-426A-8E3D-8F0003A44434}" destId="{3C29CA15-8F24-4364-84E7-ECEFFE0298D5}" srcOrd="6" destOrd="0" presId="urn:microsoft.com/office/officeart/2005/8/layout/default"/>
    <dgm:cxn modelId="{F2ADF530-B780-4575-87BC-D23969846D38}" type="presParOf" srcId="{80432901-25AC-426A-8E3D-8F0003A44434}" destId="{C18D183C-3552-4230-B1BE-15F7EBDEDCBC}" srcOrd="7" destOrd="0" presId="urn:microsoft.com/office/officeart/2005/8/layout/default"/>
    <dgm:cxn modelId="{D730E8A9-02F4-49D0-837A-DABCEBC69BC8}" type="presParOf" srcId="{80432901-25AC-426A-8E3D-8F0003A44434}" destId="{6F6752DB-1B9E-4EC5-B8EC-D5D80CE273A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63B058-1B4C-405E-85C7-5F8602BB1994}" type="doc">
      <dgm:prSet loTypeId="urn:microsoft.com/office/officeart/2005/8/layout/hList6" loCatId="list" qsTypeId="urn:microsoft.com/office/officeart/2005/8/quickstyle/simple1" qsCatId="simple" csTypeId="urn:microsoft.com/office/officeart/2005/8/colors/accent3_2" csCatId="accent3" phldr="1"/>
      <dgm:spPr/>
      <dgm:t>
        <a:bodyPr/>
        <a:lstStyle/>
        <a:p>
          <a:endParaRPr lang="en-IN"/>
        </a:p>
      </dgm:t>
    </dgm:pt>
    <dgm:pt modelId="{0091A45F-3FC3-48C5-9DA7-85F431B59745}">
      <dgm:prSet phldrT="[Text]" custT="1"/>
      <dgm:spPr/>
      <dgm:t>
        <a:bodyPr/>
        <a:lstStyle/>
        <a:p>
          <a:r>
            <a:rPr lang="en-US" sz="2500" kern="1200">
              <a:latin typeface="Calibri"/>
              <a:ea typeface="+mn-ea"/>
              <a:cs typeface="+mn-cs"/>
            </a:rPr>
            <a:t>Type of scheme</a:t>
          </a:r>
        </a:p>
        <a:p>
          <a:r>
            <a:rPr lang="en-US" sz="1500" kern="1200"/>
            <a:t>An open-ended equity scheme tracking Nifty Next 50 Index</a:t>
          </a:r>
          <a:endParaRPr lang="en-IN" sz="1500" kern="1200" dirty="0"/>
        </a:p>
      </dgm:t>
    </dgm:pt>
    <dgm:pt modelId="{7DE9C987-919C-4219-AB06-F5017438CECF}" type="parTrans" cxnId="{911676EF-BDA8-4CA8-83C2-85BA513BD5A0}">
      <dgm:prSet/>
      <dgm:spPr/>
      <dgm:t>
        <a:bodyPr/>
        <a:lstStyle/>
        <a:p>
          <a:endParaRPr lang="en-IN"/>
        </a:p>
      </dgm:t>
    </dgm:pt>
    <dgm:pt modelId="{1EE819B4-374A-473D-9CFB-F01DC0462EAB}" type="sibTrans" cxnId="{911676EF-BDA8-4CA8-83C2-85BA513BD5A0}">
      <dgm:prSet/>
      <dgm:spPr/>
      <dgm:t>
        <a:bodyPr/>
        <a:lstStyle/>
        <a:p>
          <a:endParaRPr lang="en-IN"/>
        </a:p>
      </dgm:t>
    </dgm:pt>
    <dgm:pt modelId="{90A5E2B4-FB82-4F89-BED3-266D4462BCEC}">
      <dgm:prSet custT="1"/>
      <dgm:spPr/>
      <dgm:t>
        <a:bodyPr/>
        <a:lstStyle/>
        <a:p>
          <a:r>
            <a:rPr lang="en-IN" sz="2500" kern="1200">
              <a:latin typeface="Calibri"/>
              <a:ea typeface="+mn-ea"/>
              <a:cs typeface="+mn-cs"/>
            </a:rPr>
            <a:t>Plan &amp; Option </a:t>
          </a:r>
          <a:endParaRPr lang="en-IN" sz="2500" kern="1200" dirty="0">
            <a:latin typeface="Calibri"/>
            <a:ea typeface="+mn-ea"/>
            <a:cs typeface="+mn-cs"/>
          </a:endParaRPr>
        </a:p>
      </dgm:t>
    </dgm:pt>
    <dgm:pt modelId="{281F42E2-7A5C-42EB-8BFB-6F983A2BADB4}" type="parTrans" cxnId="{97502AF9-FC98-425D-8BD1-9227DC97FEA5}">
      <dgm:prSet/>
      <dgm:spPr/>
      <dgm:t>
        <a:bodyPr/>
        <a:lstStyle/>
        <a:p>
          <a:endParaRPr lang="en-IN"/>
        </a:p>
      </dgm:t>
    </dgm:pt>
    <dgm:pt modelId="{8C507D4F-BD13-455D-A0DA-AC51EEA19B15}" type="sibTrans" cxnId="{97502AF9-FC98-425D-8BD1-9227DC97FEA5}">
      <dgm:prSet/>
      <dgm:spPr/>
      <dgm:t>
        <a:bodyPr/>
        <a:lstStyle/>
        <a:p>
          <a:endParaRPr lang="en-IN"/>
        </a:p>
      </dgm:t>
    </dgm:pt>
    <dgm:pt modelId="{CB5B6EBA-A682-4744-814C-C0016D78293E}">
      <dgm:prSet custT="1"/>
      <dgm:spPr/>
      <dgm:t>
        <a:bodyPr/>
        <a:lstStyle/>
        <a:p>
          <a:r>
            <a:rPr lang="en-US" sz="1500" dirty="0"/>
            <a:t>These stocks will be aspiring to be part of Nifty 50 Index</a:t>
          </a:r>
        </a:p>
      </dgm:t>
    </dgm:pt>
    <dgm:pt modelId="{56F85DA6-224E-4C32-AC40-191A3214C1F5}" type="parTrans" cxnId="{1D4D7BBE-B11E-47B1-BCD9-73937EAB3B4B}">
      <dgm:prSet/>
      <dgm:spPr/>
      <dgm:t>
        <a:bodyPr/>
        <a:lstStyle/>
        <a:p>
          <a:endParaRPr lang="en-IN"/>
        </a:p>
      </dgm:t>
    </dgm:pt>
    <dgm:pt modelId="{272A0B3B-A223-4E47-AC35-24F4F869D6DA}" type="sibTrans" cxnId="{1D4D7BBE-B11E-47B1-BCD9-73937EAB3B4B}">
      <dgm:prSet/>
      <dgm:spPr/>
      <dgm:t>
        <a:bodyPr/>
        <a:lstStyle/>
        <a:p>
          <a:endParaRPr lang="en-IN"/>
        </a:p>
      </dgm:t>
    </dgm:pt>
    <dgm:pt modelId="{290ABE68-438E-4E74-AD03-6BC6E184F24D}">
      <dgm:prSet custT="1"/>
      <dgm:spPr/>
      <dgm:t>
        <a:bodyPr/>
        <a:lstStyle/>
        <a:p>
          <a:r>
            <a:rPr lang="en-US" sz="2500" dirty="0"/>
            <a:t>Market Cap Exposure</a:t>
          </a:r>
        </a:p>
      </dgm:t>
    </dgm:pt>
    <dgm:pt modelId="{A496608C-E620-4064-AACB-31FE08FFFCEE}" type="sibTrans" cxnId="{92016D85-FB50-4FDF-B93F-D943744952EA}">
      <dgm:prSet/>
      <dgm:spPr/>
      <dgm:t>
        <a:bodyPr/>
        <a:lstStyle/>
        <a:p>
          <a:endParaRPr lang="en-IN"/>
        </a:p>
      </dgm:t>
    </dgm:pt>
    <dgm:pt modelId="{99D40D2E-BE71-4C5F-B778-1DC21E19DFF2}" type="parTrans" cxnId="{92016D85-FB50-4FDF-B93F-D943744952EA}">
      <dgm:prSet/>
      <dgm:spPr/>
      <dgm:t>
        <a:bodyPr/>
        <a:lstStyle/>
        <a:p>
          <a:endParaRPr lang="en-IN"/>
        </a:p>
      </dgm:t>
    </dgm:pt>
    <dgm:pt modelId="{4E7170C1-7BA9-4D2A-9969-83654606AC40}">
      <dgm:prSet custT="1"/>
      <dgm:spPr/>
      <dgm:t>
        <a:bodyPr/>
        <a:lstStyle/>
        <a:p>
          <a:r>
            <a:rPr lang="en-IN" sz="1500" kern="1200" dirty="0"/>
            <a:t>Regular – Growth and Dividend</a:t>
          </a:r>
        </a:p>
      </dgm:t>
    </dgm:pt>
    <dgm:pt modelId="{39AA04DB-E520-4056-ABF9-C4A587D1DDA6}" type="sibTrans" cxnId="{27B07B72-BFC1-42C1-A966-4A4DC9FD374E}">
      <dgm:prSet/>
      <dgm:spPr/>
      <dgm:t>
        <a:bodyPr/>
        <a:lstStyle/>
        <a:p>
          <a:endParaRPr lang="en-IN"/>
        </a:p>
      </dgm:t>
    </dgm:pt>
    <dgm:pt modelId="{0A5B71DE-C98F-4623-BE9D-A13E02AAFC35}" type="parTrans" cxnId="{27B07B72-BFC1-42C1-A966-4A4DC9FD374E}">
      <dgm:prSet/>
      <dgm:spPr/>
      <dgm:t>
        <a:bodyPr/>
        <a:lstStyle/>
        <a:p>
          <a:endParaRPr lang="en-IN"/>
        </a:p>
      </dgm:t>
    </dgm:pt>
    <dgm:pt modelId="{BDD291EF-70FB-489C-8110-3BAC962AE28E}">
      <dgm:prSet custT="1"/>
      <dgm:spPr/>
      <dgm:t>
        <a:bodyPr/>
        <a:lstStyle/>
        <a:p>
          <a:r>
            <a:rPr lang="en-IN" sz="1500" kern="1200" dirty="0">
              <a:latin typeface="Calibri"/>
              <a:ea typeface="+mn-ea"/>
              <a:cs typeface="+mn-cs"/>
            </a:rPr>
            <a:t>Direct – Growth and Dividend</a:t>
          </a:r>
        </a:p>
      </dgm:t>
    </dgm:pt>
    <dgm:pt modelId="{24C55CBE-0957-42A5-B452-8D262EEF5ED5}" type="parTrans" cxnId="{ADF92BD8-4078-4A7F-842D-DAC554974BD4}">
      <dgm:prSet/>
      <dgm:spPr/>
      <dgm:t>
        <a:bodyPr/>
        <a:lstStyle/>
        <a:p>
          <a:endParaRPr lang="en-IN"/>
        </a:p>
      </dgm:t>
    </dgm:pt>
    <dgm:pt modelId="{659348D5-4369-4BE4-B318-3F8ED52EFAE4}" type="sibTrans" cxnId="{ADF92BD8-4078-4A7F-842D-DAC554974BD4}">
      <dgm:prSet/>
      <dgm:spPr/>
      <dgm:t>
        <a:bodyPr/>
        <a:lstStyle/>
        <a:p>
          <a:endParaRPr lang="en-IN"/>
        </a:p>
      </dgm:t>
    </dgm:pt>
    <dgm:pt modelId="{547A91FC-D166-42F2-891F-0A7D0BBD02AA}">
      <dgm:prSet phldrT="[Text]" custT="1"/>
      <dgm:spPr/>
      <dgm:t>
        <a:bodyPr/>
        <a:lstStyle/>
        <a:p>
          <a:r>
            <a:rPr lang="en-US" sz="2500" kern="1200" dirty="0"/>
            <a:t>Loads</a:t>
          </a:r>
          <a:endParaRPr lang="en-IN" sz="2500" kern="1200" dirty="0">
            <a:latin typeface="Calibri"/>
            <a:ea typeface="+mn-ea"/>
            <a:cs typeface="+mn-cs"/>
          </a:endParaRPr>
        </a:p>
      </dgm:t>
    </dgm:pt>
    <dgm:pt modelId="{6CEB370A-1262-4FD0-A78C-257DF6682014}" type="parTrans" cxnId="{99E26263-8B50-40A5-8DC4-2502F2AFB23A}">
      <dgm:prSet/>
      <dgm:spPr/>
      <dgm:t>
        <a:bodyPr/>
        <a:lstStyle/>
        <a:p>
          <a:endParaRPr lang="en-IN"/>
        </a:p>
      </dgm:t>
    </dgm:pt>
    <dgm:pt modelId="{1C75675C-B5D0-40AA-A634-DEC7D64DEE3D}" type="sibTrans" cxnId="{99E26263-8B50-40A5-8DC4-2502F2AFB23A}">
      <dgm:prSet/>
      <dgm:spPr/>
      <dgm:t>
        <a:bodyPr/>
        <a:lstStyle/>
        <a:p>
          <a:endParaRPr lang="en-IN"/>
        </a:p>
      </dgm:t>
    </dgm:pt>
    <dgm:pt modelId="{43E5D3FD-B2B6-4A1C-8963-F5CD777EB15E}">
      <dgm:prSet custT="1"/>
      <dgm:spPr/>
      <dgm:t>
        <a:bodyPr/>
        <a:lstStyle/>
        <a:p>
          <a:r>
            <a:rPr lang="en-US" sz="1400" dirty="0"/>
            <a:t>Entry Load: Nil</a:t>
          </a:r>
        </a:p>
      </dgm:t>
    </dgm:pt>
    <dgm:pt modelId="{9705DA57-92D2-4C15-A56C-1D54E129EABA}" type="parTrans" cxnId="{4BA7D4B6-9513-4C93-A27C-E0BD2E91AA8B}">
      <dgm:prSet/>
      <dgm:spPr/>
      <dgm:t>
        <a:bodyPr/>
        <a:lstStyle/>
        <a:p>
          <a:endParaRPr lang="en-IN"/>
        </a:p>
      </dgm:t>
    </dgm:pt>
    <dgm:pt modelId="{C7DCAB59-233C-4E15-9536-F5373413571D}" type="sibTrans" cxnId="{4BA7D4B6-9513-4C93-A27C-E0BD2E91AA8B}">
      <dgm:prSet/>
      <dgm:spPr/>
      <dgm:t>
        <a:bodyPr/>
        <a:lstStyle/>
        <a:p>
          <a:endParaRPr lang="en-IN"/>
        </a:p>
      </dgm:t>
    </dgm:pt>
    <dgm:pt modelId="{BFBBD093-2FBA-4B65-A760-768A84D38726}">
      <dgm:prSet custT="1"/>
      <dgm:spPr/>
      <dgm:t>
        <a:bodyPr/>
        <a:lstStyle/>
        <a:p>
          <a:r>
            <a:rPr lang="en-US" sz="1400" dirty="0"/>
            <a:t>Exit Load: If the units redeemed or switched out are up to 10% of the units purchased or switched in (“the limit”) within 1 year from the date of allotment – Nil. If units redeemed or switched out are over and above the limit within 1 year from the date of allotment – 1%. If units are redeemed or switched out on or after 1 year from the date of allotment – Nil</a:t>
          </a:r>
          <a:endParaRPr lang="en-IN" sz="1400" dirty="0"/>
        </a:p>
      </dgm:t>
    </dgm:pt>
    <dgm:pt modelId="{3FD86288-1B23-4157-814C-B274010177E7}" type="parTrans" cxnId="{F8322905-0DC5-4883-B4E2-19E520655E59}">
      <dgm:prSet/>
      <dgm:spPr/>
      <dgm:t>
        <a:bodyPr/>
        <a:lstStyle/>
        <a:p>
          <a:endParaRPr lang="en-IN"/>
        </a:p>
      </dgm:t>
    </dgm:pt>
    <dgm:pt modelId="{88B61DF9-8CA2-4781-9F56-DD5023B0EE77}" type="sibTrans" cxnId="{F8322905-0DC5-4883-B4E2-19E520655E59}">
      <dgm:prSet/>
      <dgm:spPr/>
      <dgm:t>
        <a:bodyPr/>
        <a:lstStyle/>
        <a:p>
          <a:endParaRPr lang="en-IN"/>
        </a:p>
      </dgm:t>
    </dgm:pt>
    <dgm:pt modelId="{5D8FC6A8-0A0D-4BFD-8DBD-5ABB2BF7DC28}" type="pres">
      <dgm:prSet presAssocID="{8E63B058-1B4C-405E-85C7-5F8602BB1994}" presName="Name0" presStyleCnt="0">
        <dgm:presLayoutVars>
          <dgm:dir/>
          <dgm:resizeHandles val="exact"/>
        </dgm:presLayoutVars>
      </dgm:prSet>
      <dgm:spPr/>
    </dgm:pt>
    <dgm:pt modelId="{0C54E99E-D69A-43A6-BF95-C21DFDC4B6D9}" type="pres">
      <dgm:prSet presAssocID="{0091A45F-3FC3-48C5-9DA7-85F431B59745}" presName="node" presStyleLbl="node1" presStyleIdx="0" presStyleCnt="4">
        <dgm:presLayoutVars>
          <dgm:bulletEnabled val="1"/>
        </dgm:presLayoutVars>
      </dgm:prSet>
      <dgm:spPr/>
    </dgm:pt>
    <dgm:pt modelId="{A8EE7759-2F98-4CA7-9D63-7B2CA4C089A4}" type="pres">
      <dgm:prSet presAssocID="{1EE819B4-374A-473D-9CFB-F01DC0462EAB}" presName="sibTrans" presStyleCnt="0"/>
      <dgm:spPr/>
    </dgm:pt>
    <dgm:pt modelId="{79FC3FA5-234F-4909-9A18-6757A3BF8DFF}" type="pres">
      <dgm:prSet presAssocID="{290ABE68-438E-4E74-AD03-6BC6E184F24D}" presName="node" presStyleLbl="node1" presStyleIdx="1" presStyleCnt="4">
        <dgm:presLayoutVars>
          <dgm:bulletEnabled val="1"/>
        </dgm:presLayoutVars>
      </dgm:prSet>
      <dgm:spPr/>
    </dgm:pt>
    <dgm:pt modelId="{9D592F7F-0EA7-461A-B862-6E8CEDBBD2FB}" type="pres">
      <dgm:prSet presAssocID="{A496608C-E620-4064-AACB-31FE08FFFCEE}" presName="sibTrans" presStyleCnt="0"/>
      <dgm:spPr/>
    </dgm:pt>
    <dgm:pt modelId="{E0CFC2EF-7E55-4604-9FE0-BCAF4AB35E7F}" type="pres">
      <dgm:prSet presAssocID="{90A5E2B4-FB82-4F89-BED3-266D4462BCEC}" presName="node" presStyleLbl="node1" presStyleIdx="2" presStyleCnt="4">
        <dgm:presLayoutVars>
          <dgm:bulletEnabled val="1"/>
        </dgm:presLayoutVars>
      </dgm:prSet>
      <dgm:spPr/>
    </dgm:pt>
    <dgm:pt modelId="{08F9A7CB-4654-4664-BEF2-F97BFD0EC97C}" type="pres">
      <dgm:prSet presAssocID="{8C507D4F-BD13-455D-A0DA-AC51EEA19B15}" presName="sibTrans" presStyleCnt="0"/>
      <dgm:spPr/>
    </dgm:pt>
    <dgm:pt modelId="{1D90782D-671A-4D76-B183-D58ABE8634E5}" type="pres">
      <dgm:prSet presAssocID="{547A91FC-D166-42F2-891F-0A7D0BBD02AA}" presName="node" presStyleLbl="node1" presStyleIdx="3" presStyleCnt="4">
        <dgm:presLayoutVars>
          <dgm:bulletEnabled val="1"/>
        </dgm:presLayoutVars>
      </dgm:prSet>
      <dgm:spPr/>
    </dgm:pt>
  </dgm:ptLst>
  <dgm:cxnLst>
    <dgm:cxn modelId="{F8322905-0DC5-4883-B4E2-19E520655E59}" srcId="{547A91FC-D166-42F2-891F-0A7D0BBD02AA}" destId="{BFBBD093-2FBA-4B65-A760-768A84D38726}" srcOrd="1" destOrd="0" parTransId="{3FD86288-1B23-4157-814C-B274010177E7}" sibTransId="{88B61DF9-8CA2-4781-9F56-DD5023B0EE77}"/>
    <dgm:cxn modelId="{F9910E24-45F3-495B-86F8-B9FFC0B8EFED}" type="presOf" srcId="{CB5B6EBA-A682-4744-814C-C0016D78293E}" destId="{79FC3FA5-234F-4909-9A18-6757A3BF8DFF}" srcOrd="0" destOrd="1" presId="urn:microsoft.com/office/officeart/2005/8/layout/hList6"/>
    <dgm:cxn modelId="{3B100132-BEEE-401D-970D-57E12E26DBF5}" type="presOf" srcId="{4E7170C1-7BA9-4D2A-9969-83654606AC40}" destId="{E0CFC2EF-7E55-4604-9FE0-BCAF4AB35E7F}" srcOrd="0" destOrd="1" presId="urn:microsoft.com/office/officeart/2005/8/layout/hList6"/>
    <dgm:cxn modelId="{26B89E3A-F382-4624-82CF-4A350B5A8F04}" type="presOf" srcId="{90A5E2B4-FB82-4F89-BED3-266D4462BCEC}" destId="{E0CFC2EF-7E55-4604-9FE0-BCAF4AB35E7F}" srcOrd="0" destOrd="0" presId="urn:microsoft.com/office/officeart/2005/8/layout/hList6"/>
    <dgm:cxn modelId="{20BB4A3E-93E7-4373-8CE0-CD3D75902A87}" type="presOf" srcId="{43E5D3FD-B2B6-4A1C-8963-F5CD777EB15E}" destId="{1D90782D-671A-4D76-B183-D58ABE8634E5}" srcOrd="0" destOrd="1" presId="urn:microsoft.com/office/officeart/2005/8/layout/hList6"/>
    <dgm:cxn modelId="{9C42345B-8E6A-4B9A-98B7-C8CA5300491E}" type="presOf" srcId="{BFBBD093-2FBA-4B65-A760-768A84D38726}" destId="{1D90782D-671A-4D76-B183-D58ABE8634E5}" srcOrd="0" destOrd="2" presId="urn:microsoft.com/office/officeart/2005/8/layout/hList6"/>
    <dgm:cxn modelId="{99E26263-8B50-40A5-8DC4-2502F2AFB23A}" srcId="{8E63B058-1B4C-405E-85C7-5F8602BB1994}" destId="{547A91FC-D166-42F2-891F-0A7D0BBD02AA}" srcOrd="3" destOrd="0" parTransId="{6CEB370A-1262-4FD0-A78C-257DF6682014}" sibTransId="{1C75675C-B5D0-40AA-A634-DEC7D64DEE3D}"/>
    <dgm:cxn modelId="{0429FF64-6FB4-494E-A643-7B8A79821C8B}" type="presOf" srcId="{BDD291EF-70FB-489C-8110-3BAC962AE28E}" destId="{E0CFC2EF-7E55-4604-9FE0-BCAF4AB35E7F}" srcOrd="0" destOrd="2" presId="urn:microsoft.com/office/officeart/2005/8/layout/hList6"/>
    <dgm:cxn modelId="{27B07B72-BFC1-42C1-A966-4A4DC9FD374E}" srcId="{90A5E2B4-FB82-4F89-BED3-266D4462BCEC}" destId="{4E7170C1-7BA9-4D2A-9969-83654606AC40}" srcOrd="0" destOrd="0" parTransId="{0A5B71DE-C98F-4623-BE9D-A13E02AAFC35}" sibTransId="{39AA04DB-E520-4056-ABF9-C4A587D1DDA6}"/>
    <dgm:cxn modelId="{92016D85-FB50-4FDF-B93F-D943744952EA}" srcId="{8E63B058-1B4C-405E-85C7-5F8602BB1994}" destId="{290ABE68-438E-4E74-AD03-6BC6E184F24D}" srcOrd="1" destOrd="0" parTransId="{99D40D2E-BE71-4C5F-B778-1DC21E19DFF2}" sibTransId="{A496608C-E620-4064-AACB-31FE08FFFCEE}"/>
    <dgm:cxn modelId="{A185C59C-468F-49BC-B539-88DDE5873666}" type="presOf" srcId="{290ABE68-438E-4E74-AD03-6BC6E184F24D}" destId="{79FC3FA5-234F-4909-9A18-6757A3BF8DFF}" srcOrd="0" destOrd="0" presId="urn:microsoft.com/office/officeart/2005/8/layout/hList6"/>
    <dgm:cxn modelId="{4BA7D4B6-9513-4C93-A27C-E0BD2E91AA8B}" srcId="{547A91FC-D166-42F2-891F-0A7D0BBD02AA}" destId="{43E5D3FD-B2B6-4A1C-8963-F5CD777EB15E}" srcOrd="0" destOrd="0" parTransId="{9705DA57-92D2-4C15-A56C-1D54E129EABA}" sibTransId="{C7DCAB59-233C-4E15-9536-F5373413571D}"/>
    <dgm:cxn modelId="{1D4D7BBE-B11E-47B1-BCD9-73937EAB3B4B}" srcId="{290ABE68-438E-4E74-AD03-6BC6E184F24D}" destId="{CB5B6EBA-A682-4744-814C-C0016D78293E}" srcOrd="0" destOrd="0" parTransId="{56F85DA6-224E-4C32-AC40-191A3214C1F5}" sibTransId="{272A0B3B-A223-4E47-AC35-24F4F869D6DA}"/>
    <dgm:cxn modelId="{B2459BC1-8A68-4550-A5C4-A97C8965A1A2}" type="presOf" srcId="{547A91FC-D166-42F2-891F-0A7D0BBD02AA}" destId="{1D90782D-671A-4D76-B183-D58ABE8634E5}" srcOrd="0" destOrd="0" presId="urn:microsoft.com/office/officeart/2005/8/layout/hList6"/>
    <dgm:cxn modelId="{003000CA-5124-4FDC-8961-75D052779526}" type="presOf" srcId="{8E63B058-1B4C-405E-85C7-5F8602BB1994}" destId="{5D8FC6A8-0A0D-4BFD-8DBD-5ABB2BF7DC28}" srcOrd="0" destOrd="0" presId="urn:microsoft.com/office/officeart/2005/8/layout/hList6"/>
    <dgm:cxn modelId="{29162DD1-3E60-49F4-B35F-E245A401D545}" type="presOf" srcId="{0091A45F-3FC3-48C5-9DA7-85F431B59745}" destId="{0C54E99E-D69A-43A6-BF95-C21DFDC4B6D9}" srcOrd="0" destOrd="0" presId="urn:microsoft.com/office/officeart/2005/8/layout/hList6"/>
    <dgm:cxn modelId="{ADF92BD8-4078-4A7F-842D-DAC554974BD4}" srcId="{90A5E2B4-FB82-4F89-BED3-266D4462BCEC}" destId="{BDD291EF-70FB-489C-8110-3BAC962AE28E}" srcOrd="1" destOrd="0" parTransId="{24C55CBE-0957-42A5-B452-8D262EEF5ED5}" sibTransId="{659348D5-4369-4BE4-B318-3F8ED52EFAE4}"/>
    <dgm:cxn modelId="{911676EF-BDA8-4CA8-83C2-85BA513BD5A0}" srcId="{8E63B058-1B4C-405E-85C7-5F8602BB1994}" destId="{0091A45F-3FC3-48C5-9DA7-85F431B59745}" srcOrd="0" destOrd="0" parTransId="{7DE9C987-919C-4219-AB06-F5017438CECF}" sibTransId="{1EE819B4-374A-473D-9CFB-F01DC0462EAB}"/>
    <dgm:cxn modelId="{97502AF9-FC98-425D-8BD1-9227DC97FEA5}" srcId="{8E63B058-1B4C-405E-85C7-5F8602BB1994}" destId="{90A5E2B4-FB82-4F89-BED3-266D4462BCEC}" srcOrd="2" destOrd="0" parTransId="{281F42E2-7A5C-42EB-8BFB-6F983A2BADB4}" sibTransId="{8C507D4F-BD13-455D-A0DA-AC51EEA19B15}"/>
    <dgm:cxn modelId="{215878C3-11AC-4CB5-906B-625E657B1868}" type="presParOf" srcId="{5D8FC6A8-0A0D-4BFD-8DBD-5ABB2BF7DC28}" destId="{0C54E99E-D69A-43A6-BF95-C21DFDC4B6D9}" srcOrd="0" destOrd="0" presId="urn:microsoft.com/office/officeart/2005/8/layout/hList6"/>
    <dgm:cxn modelId="{46CA6F2F-D22E-4307-AE70-EB9892D0F848}" type="presParOf" srcId="{5D8FC6A8-0A0D-4BFD-8DBD-5ABB2BF7DC28}" destId="{A8EE7759-2F98-4CA7-9D63-7B2CA4C089A4}" srcOrd="1" destOrd="0" presId="urn:microsoft.com/office/officeart/2005/8/layout/hList6"/>
    <dgm:cxn modelId="{59C0D78D-A763-4A85-9DB5-BA406F1A2982}" type="presParOf" srcId="{5D8FC6A8-0A0D-4BFD-8DBD-5ABB2BF7DC28}" destId="{79FC3FA5-234F-4909-9A18-6757A3BF8DFF}" srcOrd="2" destOrd="0" presId="urn:microsoft.com/office/officeart/2005/8/layout/hList6"/>
    <dgm:cxn modelId="{28B1C9DC-C649-42B3-8967-0E528B8B4984}" type="presParOf" srcId="{5D8FC6A8-0A0D-4BFD-8DBD-5ABB2BF7DC28}" destId="{9D592F7F-0EA7-461A-B862-6E8CEDBBD2FB}" srcOrd="3" destOrd="0" presId="urn:microsoft.com/office/officeart/2005/8/layout/hList6"/>
    <dgm:cxn modelId="{0E8EACCE-5348-41F3-B759-FAAAA0D98872}" type="presParOf" srcId="{5D8FC6A8-0A0D-4BFD-8DBD-5ABB2BF7DC28}" destId="{E0CFC2EF-7E55-4604-9FE0-BCAF4AB35E7F}" srcOrd="4" destOrd="0" presId="urn:microsoft.com/office/officeart/2005/8/layout/hList6"/>
    <dgm:cxn modelId="{1C4B5708-00F9-4F0B-A0D3-0B5B2056C1B4}" type="presParOf" srcId="{5D8FC6A8-0A0D-4BFD-8DBD-5ABB2BF7DC28}" destId="{08F9A7CB-4654-4664-BEF2-F97BFD0EC97C}" srcOrd="5" destOrd="0" presId="urn:microsoft.com/office/officeart/2005/8/layout/hList6"/>
    <dgm:cxn modelId="{F921A53F-A138-4A25-BB8A-0DA6C0F0E072}" type="presParOf" srcId="{5D8FC6A8-0A0D-4BFD-8DBD-5ABB2BF7DC28}" destId="{1D90782D-671A-4D76-B183-D58ABE8634E5}"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6ABD5-A56A-45EA-8814-1A30CB423660}">
      <dsp:nvSpPr>
        <dsp:cNvPr id="0" name=""/>
        <dsp:cNvSpPr/>
      </dsp:nvSpPr>
      <dsp:spPr>
        <a:xfrm>
          <a:off x="0" y="0"/>
          <a:ext cx="10972800" cy="2278966"/>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533EEE69-8CA2-4972-BE96-4C725B2C232D}">
      <dsp:nvSpPr>
        <dsp:cNvPr id="0" name=""/>
        <dsp:cNvSpPr/>
      </dsp:nvSpPr>
      <dsp:spPr>
        <a:xfrm>
          <a:off x="329184" y="303862"/>
          <a:ext cx="3223260" cy="1671242"/>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46000" b="-46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078C055-557D-405A-B8D8-03E610690D39}">
      <dsp:nvSpPr>
        <dsp:cNvPr id="0" name=""/>
        <dsp:cNvSpPr/>
      </dsp:nvSpPr>
      <dsp:spPr>
        <a:xfrm rot="10800000">
          <a:off x="329184" y="2278966"/>
          <a:ext cx="3223260" cy="2785403"/>
        </a:xfrm>
        <a:prstGeom prst="round2SameRect">
          <a:avLst>
            <a:gd name="adj1" fmla="val 10500"/>
            <a:gd name="adj2" fmla="val 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t" anchorCtr="0">
          <a:noAutofit/>
        </a:bodyPr>
        <a:lstStyle/>
        <a:p>
          <a:pPr marL="0" lvl="0" indent="0" algn="l" defTabSz="1289050">
            <a:lnSpc>
              <a:spcPct val="90000"/>
            </a:lnSpc>
            <a:spcBef>
              <a:spcPct val="0"/>
            </a:spcBef>
            <a:spcAft>
              <a:spcPct val="35000"/>
            </a:spcAft>
            <a:buNone/>
          </a:pPr>
          <a:r>
            <a:rPr lang="en-IN" sz="2900" kern="1200" dirty="0"/>
            <a:t>Rule Based:</a:t>
          </a:r>
        </a:p>
        <a:p>
          <a:pPr marL="228600" lvl="1" indent="-228600" algn="l" defTabSz="1022350">
            <a:lnSpc>
              <a:spcPct val="90000"/>
            </a:lnSpc>
            <a:spcBef>
              <a:spcPct val="0"/>
            </a:spcBef>
            <a:spcAft>
              <a:spcPct val="15000"/>
            </a:spcAft>
            <a:buChar char="•"/>
          </a:pPr>
          <a:r>
            <a:rPr lang="en-IN" sz="2300" kern="1200" dirty="0"/>
            <a:t>All indexes are created basis rules </a:t>
          </a:r>
        </a:p>
        <a:p>
          <a:pPr marL="228600" lvl="1" indent="-228600" algn="l" defTabSz="1022350">
            <a:lnSpc>
              <a:spcPct val="90000"/>
            </a:lnSpc>
            <a:spcBef>
              <a:spcPct val="0"/>
            </a:spcBef>
            <a:spcAft>
              <a:spcPct val="15000"/>
            </a:spcAft>
            <a:buChar char="•"/>
          </a:pPr>
          <a:r>
            <a:rPr lang="en-IN" sz="2300" kern="1200" dirty="0"/>
            <a:t>They are not subject to human bias</a:t>
          </a:r>
        </a:p>
      </dsp:txBody>
      <dsp:txXfrm rot="10800000">
        <a:off x="414845" y="2278966"/>
        <a:ext cx="3051938" cy="2699742"/>
      </dsp:txXfrm>
    </dsp:sp>
    <dsp:sp modelId="{49DE0A34-0A9A-4E23-91D5-5A63260C1526}">
      <dsp:nvSpPr>
        <dsp:cNvPr id="0" name=""/>
        <dsp:cNvSpPr/>
      </dsp:nvSpPr>
      <dsp:spPr>
        <a:xfrm>
          <a:off x="3874770" y="303862"/>
          <a:ext cx="3223260" cy="167124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46000" b="-46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87146B89-4A8C-43CD-A21F-17C2255ED8B5}">
      <dsp:nvSpPr>
        <dsp:cNvPr id="0" name=""/>
        <dsp:cNvSpPr/>
      </dsp:nvSpPr>
      <dsp:spPr>
        <a:xfrm rot="10800000">
          <a:off x="3874770" y="2278966"/>
          <a:ext cx="3223260" cy="2785403"/>
        </a:xfrm>
        <a:prstGeom prst="round2SameRect">
          <a:avLst>
            <a:gd name="adj1" fmla="val 10500"/>
            <a:gd name="adj2" fmla="val 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t" anchorCtr="0">
          <a:noAutofit/>
        </a:bodyPr>
        <a:lstStyle/>
        <a:p>
          <a:pPr marL="0" lvl="0" indent="0" algn="l" defTabSz="1289050">
            <a:lnSpc>
              <a:spcPct val="90000"/>
            </a:lnSpc>
            <a:spcBef>
              <a:spcPct val="0"/>
            </a:spcBef>
            <a:spcAft>
              <a:spcPct val="35000"/>
            </a:spcAft>
            <a:buNone/>
          </a:pPr>
          <a:r>
            <a:rPr lang="en-IN" sz="2900" kern="1200" dirty="0"/>
            <a:t>Mirroring the Index:</a:t>
          </a:r>
        </a:p>
        <a:p>
          <a:pPr marL="228600" lvl="1" indent="-228600" algn="l" defTabSz="1022350">
            <a:lnSpc>
              <a:spcPct val="90000"/>
            </a:lnSpc>
            <a:spcBef>
              <a:spcPct val="0"/>
            </a:spcBef>
            <a:spcAft>
              <a:spcPct val="15000"/>
            </a:spcAft>
            <a:buChar char="•"/>
          </a:pPr>
          <a:r>
            <a:rPr lang="en-IN" sz="2300" kern="1200" dirty="0"/>
            <a:t>Passive Investors mirror these index</a:t>
          </a:r>
        </a:p>
      </dsp:txBody>
      <dsp:txXfrm rot="10800000">
        <a:off x="3960431" y="2278966"/>
        <a:ext cx="3051938" cy="2699742"/>
      </dsp:txXfrm>
    </dsp:sp>
    <dsp:sp modelId="{5C17D857-D96D-4110-925B-173537557E4F}">
      <dsp:nvSpPr>
        <dsp:cNvPr id="0" name=""/>
        <dsp:cNvSpPr/>
      </dsp:nvSpPr>
      <dsp:spPr>
        <a:xfrm>
          <a:off x="7420356" y="303862"/>
          <a:ext cx="3223260" cy="1671242"/>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3000" b="-13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875C758-E552-421A-9F39-7FAFB7094575}">
      <dsp:nvSpPr>
        <dsp:cNvPr id="0" name=""/>
        <dsp:cNvSpPr/>
      </dsp:nvSpPr>
      <dsp:spPr>
        <a:xfrm rot="10800000">
          <a:off x="7420356" y="2278966"/>
          <a:ext cx="3223260" cy="2785403"/>
        </a:xfrm>
        <a:prstGeom prst="round2SameRect">
          <a:avLst>
            <a:gd name="adj1" fmla="val 10500"/>
            <a:gd name="adj2" fmla="val 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t" anchorCtr="0">
          <a:noAutofit/>
        </a:bodyPr>
        <a:lstStyle/>
        <a:p>
          <a:pPr marL="0" lvl="0" indent="0" algn="l" defTabSz="1289050">
            <a:lnSpc>
              <a:spcPct val="90000"/>
            </a:lnSpc>
            <a:spcBef>
              <a:spcPct val="0"/>
            </a:spcBef>
            <a:spcAft>
              <a:spcPct val="35000"/>
            </a:spcAft>
            <a:buNone/>
          </a:pPr>
          <a:r>
            <a:rPr lang="en-IN" sz="2900" kern="1200" dirty="0"/>
            <a:t>No Active Management:</a:t>
          </a:r>
        </a:p>
        <a:p>
          <a:pPr marL="228600" lvl="1" indent="-228600" algn="l" defTabSz="1022350">
            <a:lnSpc>
              <a:spcPct val="90000"/>
            </a:lnSpc>
            <a:spcBef>
              <a:spcPct val="0"/>
            </a:spcBef>
            <a:spcAft>
              <a:spcPct val="15000"/>
            </a:spcAft>
            <a:buChar char="•"/>
          </a:pPr>
          <a:r>
            <a:rPr lang="en-IN" sz="2300" kern="1200"/>
            <a:t>As </a:t>
          </a:r>
          <a:r>
            <a:rPr lang="en-IN" sz="2300" kern="1200" dirty="0"/>
            <a:t>the human bias is not involved the fund is not managed actively</a:t>
          </a:r>
        </a:p>
      </dsp:txBody>
      <dsp:txXfrm rot="10800000">
        <a:off x="7506017" y="2278966"/>
        <a:ext cx="3051938" cy="2699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67EF2-BEFA-4EAE-B757-75D5EB859653}">
      <dsp:nvSpPr>
        <dsp:cNvPr id="0" name=""/>
        <dsp:cNvSpPr/>
      </dsp:nvSpPr>
      <dsp:spPr>
        <a:xfrm>
          <a:off x="0" y="341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Passive Investment (subject to tracking error): Easy to understand as the index is rule based. </a:t>
          </a:r>
        </a:p>
      </dsp:txBody>
      <dsp:txXfrm>
        <a:off x="0" y="34131"/>
        <a:ext cx="3428999" cy="2057400"/>
      </dsp:txXfrm>
    </dsp:sp>
    <dsp:sp modelId="{8A678042-2634-43B9-9284-EC8383690241}">
      <dsp:nvSpPr>
        <dsp:cNvPr id="0" name=""/>
        <dsp:cNvSpPr/>
      </dsp:nvSpPr>
      <dsp:spPr>
        <a:xfrm>
          <a:off x="3771900" y="341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Low Cost: The fund is not managed actively and the activity of the fund is also limited. Hence, the fund is low cost</a:t>
          </a:r>
        </a:p>
      </dsp:txBody>
      <dsp:txXfrm>
        <a:off x="3771900" y="34131"/>
        <a:ext cx="3428999" cy="2057400"/>
      </dsp:txXfrm>
    </dsp:sp>
    <dsp:sp modelId="{0408341F-980E-45A7-A38C-5B2C1C831847}">
      <dsp:nvSpPr>
        <dsp:cNvPr id="0" name=""/>
        <dsp:cNvSpPr/>
      </dsp:nvSpPr>
      <dsp:spPr>
        <a:xfrm>
          <a:off x="7543800" y="341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No Active Risk: As Fund Manager is not taking active calls to generate alpha the fund doesn’t carry any active risk. </a:t>
          </a:r>
        </a:p>
      </dsp:txBody>
      <dsp:txXfrm>
        <a:off x="7543800" y="34131"/>
        <a:ext cx="3428999" cy="2057400"/>
      </dsp:txXfrm>
    </dsp:sp>
    <dsp:sp modelId="{3C29CA15-8F24-4364-84E7-ECEFFE0298D5}">
      <dsp:nvSpPr>
        <dsp:cNvPr id="0" name=""/>
        <dsp:cNvSpPr/>
      </dsp:nvSpPr>
      <dsp:spPr>
        <a:xfrm>
          <a:off x="1885950" y="24344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Sectoral Diversity: Adequate diversification to various sectors / industry</a:t>
          </a:r>
        </a:p>
      </dsp:txBody>
      <dsp:txXfrm>
        <a:off x="1885950" y="2434431"/>
        <a:ext cx="3428999" cy="2057400"/>
      </dsp:txXfrm>
    </dsp:sp>
    <dsp:sp modelId="{6F6752DB-1B9E-4EC5-B8EC-D5D80CE273A6}">
      <dsp:nvSpPr>
        <dsp:cNvPr id="0" name=""/>
        <dsp:cNvSpPr/>
      </dsp:nvSpPr>
      <dsp:spPr>
        <a:xfrm>
          <a:off x="5657850" y="24344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No Human Bias: The stock selection is automatic in the fund as per index</a:t>
          </a:r>
        </a:p>
      </dsp:txBody>
      <dsp:txXfrm>
        <a:off x="5657850" y="2434431"/>
        <a:ext cx="3428999" cy="2057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4E99E-D69A-43A6-BF95-C21DFDC4B6D9}">
      <dsp:nvSpPr>
        <dsp:cNvPr id="0" name=""/>
        <dsp:cNvSpPr/>
      </dsp:nvSpPr>
      <dsp:spPr>
        <a:xfrm rot="16200000">
          <a:off x="-1195289" y="1198023"/>
          <a:ext cx="5078436" cy="2682388"/>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0" tIns="0" rIns="158750" bIns="0" numCol="1" spcCol="1270" anchor="ctr" anchorCtr="0">
          <a:noAutofit/>
        </a:bodyPr>
        <a:lstStyle/>
        <a:p>
          <a:pPr marL="0" lvl="0" indent="0" algn="ctr" defTabSz="1111250">
            <a:lnSpc>
              <a:spcPct val="90000"/>
            </a:lnSpc>
            <a:spcBef>
              <a:spcPct val="0"/>
            </a:spcBef>
            <a:spcAft>
              <a:spcPct val="35000"/>
            </a:spcAft>
            <a:buNone/>
          </a:pPr>
          <a:r>
            <a:rPr lang="en-US" sz="2500" kern="1200">
              <a:latin typeface="Calibri"/>
              <a:ea typeface="+mn-ea"/>
              <a:cs typeface="+mn-cs"/>
            </a:rPr>
            <a:t>Type of scheme</a:t>
          </a:r>
        </a:p>
        <a:p>
          <a:pPr marL="0" lvl="0" indent="0" algn="ctr" defTabSz="1111250">
            <a:lnSpc>
              <a:spcPct val="90000"/>
            </a:lnSpc>
            <a:spcBef>
              <a:spcPct val="0"/>
            </a:spcBef>
            <a:spcAft>
              <a:spcPct val="35000"/>
            </a:spcAft>
            <a:buNone/>
          </a:pPr>
          <a:r>
            <a:rPr lang="en-US" sz="1500" kern="1200"/>
            <a:t>An open-ended equity scheme tracking Nifty Next 50 Index</a:t>
          </a:r>
          <a:endParaRPr lang="en-IN" sz="1500" kern="1200" dirty="0"/>
        </a:p>
      </dsp:txBody>
      <dsp:txXfrm rot="5400000">
        <a:off x="2735" y="1015686"/>
        <a:ext cx="2682388" cy="3047062"/>
      </dsp:txXfrm>
    </dsp:sp>
    <dsp:sp modelId="{79FC3FA5-234F-4909-9A18-6757A3BF8DFF}">
      <dsp:nvSpPr>
        <dsp:cNvPr id="0" name=""/>
        <dsp:cNvSpPr/>
      </dsp:nvSpPr>
      <dsp:spPr>
        <a:xfrm rot="16200000">
          <a:off x="1688278" y="1198023"/>
          <a:ext cx="5078436" cy="2682388"/>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0" tIns="0" rIns="158750" bIns="0" numCol="1" spcCol="1270" anchor="t" anchorCtr="0">
          <a:noAutofit/>
        </a:bodyPr>
        <a:lstStyle/>
        <a:p>
          <a:pPr marL="0" lvl="0" indent="0" algn="l" defTabSz="1111250">
            <a:lnSpc>
              <a:spcPct val="90000"/>
            </a:lnSpc>
            <a:spcBef>
              <a:spcPct val="0"/>
            </a:spcBef>
            <a:spcAft>
              <a:spcPct val="35000"/>
            </a:spcAft>
            <a:buNone/>
          </a:pPr>
          <a:r>
            <a:rPr lang="en-US" sz="2500" kern="1200" dirty="0"/>
            <a:t>Market Cap Exposure</a:t>
          </a:r>
        </a:p>
        <a:p>
          <a:pPr marL="114300" lvl="1" indent="-114300" algn="l" defTabSz="666750">
            <a:lnSpc>
              <a:spcPct val="90000"/>
            </a:lnSpc>
            <a:spcBef>
              <a:spcPct val="0"/>
            </a:spcBef>
            <a:spcAft>
              <a:spcPct val="15000"/>
            </a:spcAft>
            <a:buChar char="•"/>
          </a:pPr>
          <a:r>
            <a:rPr lang="en-US" sz="1500" kern="1200" dirty="0"/>
            <a:t>These stocks will be aspiring to be part of Nifty 50 Index</a:t>
          </a:r>
        </a:p>
      </dsp:txBody>
      <dsp:txXfrm rot="5400000">
        <a:off x="2886302" y="1015686"/>
        <a:ext cx="2682388" cy="3047062"/>
      </dsp:txXfrm>
    </dsp:sp>
    <dsp:sp modelId="{E0CFC2EF-7E55-4604-9FE0-BCAF4AB35E7F}">
      <dsp:nvSpPr>
        <dsp:cNvPr id="0" name=""/>
        <dsp:cNvSpPr/>
      </dsp:nvSpPr>
      <dsp:spPr>
        <a:xfrm rot="16200000">
          <a:off x="4571845" y="1198023"/>
          <a:ext cx="5078436" cy="2682388"/>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0" tIns="0" rIns="158750" bIns="0" numCol="1" spcCol="1270" anchor="t" anchorCtr="0">
          <a:noAutofit/>
        </a:bodyPr>
        <a:lstStyle/>
        <a:p>
          <a:pPr marL="0" lvl="0" indent="0" algn="l" defTabSz="1111250">
            <a:lnSpc>
              <a:spcPct val="90000"/>
            </a:lnSpc>
            <a:spcBef>
              <a:spcPct val="0"/>
            </a:spcBef>
            <a:spcAft>
              <a:spcPct val="35000"/>
            </a:spcAft>
            <a:buNone/>
          </a:pPr>
          <a:r>
            <a:rPr lang="en-IN" sz="2500" kern="1200">
              <a:latin typeface="Calibri"/>
              <a:ea typeface="+mn-ea"/>
              <a:cs typeface="+mn-cs"/>
            </a:rPr>
            <a:t>Plan &amp; Option </a:t>
          </a:r>
          <a:endParaRPr lang="en-IN" sz="2500" kern="1200" dirty="0">
            <a:latin typeface="Calibri"/>
            <a:ea typeface="+mn-ea"/>
            <a:cs typeface="+mn-cs"/>
          </a:endParaRPr>
        </a:p>
        <a:p>
          <a:pPr marL="114300" lvl="1" indent="-114300" algn="l" defTabSz="666750">
            <a:lnSpc>
              <a:spcPct val="90000"/>
            </a:lnSpc>
            <a:spcBef>
              <a:spcPct val="0"/>
            </a:spcBef>
            <a:spcAft>
              <a:spcPct val="15000"/>
            </a:spcAft>
            <a:buChar char="•"/>
          </a:pPr>
          <a:r>
            <a:rPr lang="en-IN" sz="1500" kern="1200" dirty="0"/>
            <a:t>Regular – Growth and Dividend</a:t>
          </a:r>
        </a:p>
        <a:p>
          <a:pPr marL="114300" lvl="1" indent="-114300" algn="l" defTabSz="666750">
            <a:lnSpc>
              <a:spcPct val="90000"/>
            </a:lnSpc>
            <a:spcBef>
              <a:spcPct val="0"/>
            </a:spcBef>
            <a:spcAft>
              <a:spcPct val="15000"/>
            </a:spcAft>
            <a:buChar char="•"/>
          </a:pPr>
          <a:r>
            <a:rPr lang="en-IN" sz="1500" kern="1200" dirty="0">
              <a:latin typeface="Calibri"/>
              <a:ea typeface="+mn-ea"/>
              <a:cs typeface="+mn-cs"/>
            </a:rPr>
            <a:t>Direct – Growth and Dividend</a:t>
          </a:r>
        </a:p>
      </dsp:txBody>
      <dsp:txXfrm rot="5400000">
        <a:off x="5769869" y="1015686"/>
        <a:ext cx="2682388" cy="3047062"/>
      </dsp:txXfrm>
    </dsp:sp>
    <dsp:sp modelId="{1D90782D-671A-4D76-B183-D58ABE8634E5}">
      <dsp:nvSpPr>
        <dsp:cNvPr id="0" name=""/>
        <dsp:cNvSpPr/>
      </dsp:nvSpPr>
      <dsp:spPr>
        <a:xfrm rot="16200000">
          <a:off x="7455413" y="1198023"/>
          <a:ext cx="5078436" cy="2682388"/>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0" tIns="0" rIns="158750" bIns="0" numCol="1" spcCol="1270" anchor="t" anchorCtr="0">
          <a:noAutofit/>
        </a:bodyPr>
        <a:lstStyle/>
        <a:p>
          <a:pPr marL="0" lvl="0" indent="0" algn="l" defTabSz="1111250">
            <a:lnSpc>
              <a:spcPct val="90000"/>
            </a:lnSpc>
            <a:spcBef>
              <a:spcPct val="0"/>
            </a:spcBef>
            <a:spcAft>
              <a:spcPct val="35000"/>
            </a:spcAft>
            <a:buNone/>
          </a:pPr>
          <a:r>
            <a:rPr lang="en-US" sz="2500" kern="1200" dirty="0"/>
            <a:t>Loads</a:t>
          </a:r>
          <a:endParaRPr lang="en-IN" sz="2500" kern="1200" dirty="0">
            <a:latin typeface="Calibri"/>
            <a:ea typeface="+mn-ea"/>
            <a:cs typeface="+mn-cs"/>
          </a:endParaRPr>
        </a:p>
        <a:p>
          <a:pPr marL="114300" lvl="1" indent="-114300" algn="l" defTabSz="622300">
            <a:lnSpc>
              <a:spcPct val="90000"/>
            </a:lnSpc>
            <a:spcBef>
              <a:spcPct val="0"/>
            </a:spcBef>
            <a:spcAft>
              <a:spcPct val="15000"/>
            </a:spcAft>
            <a:buChar char="•"/>
          </a:pPr>
          <a:r>
            <a:rPr lang="en-US" sz="1400" kern="1200" dirty="0"/>
            <a:t>Entry Load: Nil</a:t>
          </a:r>
        </a:p>
        <a:p>
          <a:pPr marL="114300" lvl="1" indent="-114300" algn="l" defTabSz="622300">
            <a:lnSpc>
              <a:spcPct val="90000"/>
            </a:lnSpc>
            <a:spcBef>
              <a:spcPct val="0"/>
            </a:spcBef>
            <a:spcAft>
              <a:spcPct val="15000"/>
            </a:spcAft>
            <a:buChar char="•"/>
          </a:pPr>
          <a:r>
            <a:rPr lang="en-US" sz="1400" kern="1200" dirty="0"/>
            <a:t>Exit Load: If the units redeemed or switched out are up to 10% of the units purchased or switched in (“the limit”) within 1 year from the date of allotment – Nil. If units redeemed or switched out are over and above the limit within 1 year from the date of allotment – 1%. If units are redeemed or switched out on or after 1 year from the date of allotment – Nil</a:t>
          </a:r>
          <a:endParaRPr lang="en-IN" sz="1400" kern="1200" dirty="0"/>
        </a:p>
      </dsp:txBody>
      <dsp:txXfrm rot="5400000">
        <a:off x="8653437" y="1015686"/>
        <a:ext cx="2682388" cy="3047062"/>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Option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A8FCFF5-F61E-4ED6-B02E-19C522D5801D}"/>
              </a:ext>
            </a:extLst>
          </p:cNvPr>
          <p:cNvGrpSpPr>
            <a:grpSpLocks/>
          </p:cNvGrpSpPr>
          <p:nvPr/>
        </p:nvGrpSpPr>
        <p:grpSpPr bwMode="auto">
          <a:xfrm>
            <a:off x="0" y="1"/>
            <a:ext cx="12192000" cy="3567113"/>
            <a:chOff x="0" y="1"/>
            <a:chExt cx="9144000" cy="3567113"/>
          </a:xfrm>
        </p:grpSpPr>
        <p:sp>
          <p:nvSpPr>
            <p:cNvPr id="7" name="Rectangle 6">
              <a:extLst>
                <a:ext uri="{FF2B5EF4-FFF2-40B4-BE49-F238E27FC236}">
                  <a16:creationId xmlns:a16="http://schemas.microsoft.com/office/drawing/2014/main" id="{A69ABE6E-857D-4F1B-8EF5-EE34B0C3D881}"/>
                </a:ext>
              </a:extLst>
            </p:cNvPr>
            <p:cNvSpPr/>
            <p:nvPr/>
          </p:nvSpPr>
          <p:spPr bwMode="auto">
            <a:xfrm>
              <a:off x="0" y="1"/>
              <a:ext cx="9144000" cy="3197225"/>
            </a:xfrm>
            <a:prstGeom prst="rect">
              <a:avLst/>
            </a:prstGeom>
            <a:solidFill>
              <a:srgbClr val="FFCB0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FFFFFF"/>
                </a:solidFill>
                <a:ea typeface="ＭＳ Ｐゴシック" charset="0"/>
                <a:cs typeface="ＭＳ Ｐゴシック" charset="0"/>
              </a:endParaRPr>
            </a:p>
          </p:txBody>
        </p:sp>
        <p:pic>
          <p:nvPicPr>
            <p:cNvPr id="8" name="Picture 1">
              <a:extLst>
                <a:ext uri="{FF2B5EF4-FFF2-40B4-BE49-F238E27FC236}">
                  <a16:creationId xmlns:a16="http://schemas.microsoft.com/office/drawing/2014/main" id="{E53EAC18-8480-46C0-8644-D0B2B25383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6051"/>
              <a:ext cx="9144000" cy="3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8">
            <a:extLst>
              <a:ext uri="{FF2B5EF4-FFF2-40B4-BE49-F238E27FC236}">
                <a16:creationId xmlns:a16="http://schemas.microsoft.com/office/drawing/2014/main" id="{0A506751-90F8-49EB-8F94-E5AF44234F16}"/>
              </a:ext>
            </a:extLst>
          </p:cNvPr>
          <p:cNvSpPr/>
          <p:nvPr/>
        </p:nvSpPr>
        <p:spPr>
          <a:xfrm>
            <a:off x="6908800" y="5791200"/>
            <a:ext cx="51816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00"/>
          </a:p>
        </p:txBody>
      </p:sp>
      <p:pic>
        <p:nvPicPr>
          <p:cNvPr id="13" name="Picture 5">
            <a:extLst>
              <a:ext uri="{FF2B5EF4-FFF2-40B4-BE49-F238E27FC236}">
                <a16:creationId xmlns:a16="http://schemas.microsoft.com/office/drawing/2014/main" id="{F1EA29E6-F05C-41BA-8F28-2FB7259754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329978" y="5739203"/>
            <a:ext cx="4339244" cy="756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Slide Number Placeholder 1">
            <a:extLst>
              <a:ext uri="{FF2B5EF4-FFF2-40B4-BE49-F238E27FC236}">
                <a16:creationId xmlns:a16="http://schemas.microsoft.com/office/drawing/2014/main" id="{B12F4245-E9C5-47B6-B939-1FC68BDEA396}"/>
              </a:ext>
            </a:extLst>
          </p:cNvPr>
          <p:cNvSpPr txBox="1">
            <a:spLocks/>
          </p:cNvSpPr>
          <p:nvPr/>
        </p:nvSpPr>
        <p:spPr bwMode="auto">
          <a:xfrm>
            <a:off x="9323918"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r" eaLnBrk="1" hangingPunct="1">
              <a:spcBef>
                <a:spcPct val="0"/>
              </a:spcBef>
              <a:buFontTx/>
              <a:buNone/>
            </a:pPr>
            <a:fld id="{A65B4542-C0DE-496F-857F-F8165EC29969}" type="slidenum">
              <a:rPr lang="en-GB" altLang="en-US" sz="1050">
                <a:solidFill>
                  <a:srgbClr val="000000"/>
                </a:solidFill>
              </a:rPr>
              <a:pPr algn="r" eaLnBrk="1" hangingPunct="1">
                <a:spcBef>
                  <a:spcPct val="0"/>
                </a:spcBef>
                <a:buFontTx/>
                <a:buNone/>
              </a:pPr>
              <a:t>‹#›</a:t>
            </a:fld>
            <a:endParaRPr lang="en-GB" altLang="en-US" sz="1050">
              <a:solidFill>
                <a:srgbClr val="000000"/>
              </a:solidFill>
            </a:endParaRPr>
          </a:p>
        </p:txBody>
      </p:sp>
      <p:sp>
        <p:nvSpPr>
          <p:cNvPr id="16" name="Title 1">
            <a:extLst>
              <a:ext uri="{FF2B5EF4-FFF2-40B4-BE49-F238E27FC236}">
                <a16:creationId xmlns:a16="http://schemas.microsoft.com/office/drawing/2014/main" id="{91C81BCB-0672-4E57-9351-6174AD372116}"/>
              </a:ext>
            </a:extLst>
          </p:cNvPr>
          <p:cNvSpPr>
            <a:spLocks noGrp="1"/>
          </p:cNvSpPr>
          <p:nvPr>
            <p:ph type="ctrTitle"/>
          </p:nvPr>
        </p:nvSpPr>
        <p:spPr>
          <a:xfrm>
            <a:off x="914400" y="1883187"/>
            <a:ext cx="10363200" cy="1079169"/>
          </a:xfrm>
          <a:prstGeom prst="rect">
            <a:avLst/>
          </a:prstGeom>
        </p:spPr>
        <p:txBody>
          <a:bodyPr/>
          <a:lstStyle>
            <a:lvl1pPr algn="l">
              <a:defRPr sz="3000" b="1"/>
            </a:lvl1pPr>
          </a:lstStyle>
          <a:p>
            <a:r>
              <a:rPr lang="en-US"/>
              <a:t>Click to edit Master title style</a:t>
            </a:r>
            <a:endParaRPr lang="en-US" dirty="0"/>
          </a:p>
        </p:txBody>
      </p:sp>
      <p:sp>
        <p:nvSpPr>
          <p:cNvPr id="17" name="Subtitle 2">
            <a:extLst>
              <a:ext uri="{FF2B5EF4-FFF2-40B4-BE49-F238E27FC236}">
                <a16:creationId xmlns:a16="http://schemas.microsoft.com/office/drawing/2014/main" id="{3E19E8E6-1C9B-4686-A9DA-D79C316E36CB}"/>
              </a:ext>
            </a:extLst>
          </p:cNvPr>
          <p:cNvSpPr>
            <a:spLocks noGrp="1"/>
          </p:cNvSpPr>
          <p:nvPr>
            <p:ph type="subTitle" idx="1"/>
          </p:nvPr>
        </p:nvSpPr>
        <p:spPr>
          <a:xfrm>
            <a:off x="914400" y="3567113"/>
            <a:ext cx="8534400" cy="1752600"/>
          </a:xfrm>
        </p:spPr>
        <p:txBody>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507972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over Option 2">
    <p:spTree>
      <p:nvGrpSpPr>
        <p:cNvPr id="1" name=""/>
        <p:cNvGrpSpPr/>
        <p:nvPr/>
      </p:nvGrpSpPr>
      <p:grpSpPr>
        <a:xfrm>
          <a:off x="0" y="0"/>
          <a:ext cx="0" cy="0"/>
          <a:chOff x="0" y="0"/>
          <a:chExt cx="0" cy="0"/>
        </a:xfrm>
      </p:grpSpPr>
      <p:sp>
        <p:nvSpPr>
          <p:cNvPr id="10" name="Slide Number Placeholder 1">
            <a:extLst>
              <a:ext uri="{FF2B5EF4-FFF2-40B4-BE49-F238E27FC236}">
                <a16:creationId xmlns:a16="http://schemas.microsoft.com/office/drawing/2014/main" id="{75E4552F-6627-4AE7-AC3F-E5795E832FFD}"/>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grpSp>
        <p:nvGrpSpPr>
          <p:cNvPr id="16" name="Group 5">
            <a:extLst>
              <a:ext uri="{FF2B5EF4-FFF2-40B4-BE49-F238E27FC236}">
                <a16:creationId xmlns:a16="http://schemas.microsoft.com/office/drawing/2014/main" id="{5E5A3047-4165-4E52-887E-EBBB3221D6F4}"/>
              </a:ext>
            </a:extLst>
          </p:cNvPr>
          <p:cNvGrpSpPr>
            <a:grpSpLocks/>
          </p:cNvGrpSpPr>
          <p:nvPr/>
        </p:nvGrpSpPr>
        <p:grpSpPr bwMode="auto">
          <a:xfrm>
            <a:off x="0" y="3651250"/>
            <a:ext cx="12192000" cy="3206750"/>
            <a:chOff x="0" y="3651255"/>
            <a:chExt cx="9144000" cy="3206746"/>
          </a:xfrm>
        </p:grpSpPr>
        <p:sp>
          <p:nvSpPr>
            <p:cNvPr id="17" name="Rectangle 16">
              <a:extLst>
                <a:ext uri="{FF2B5EF4-FFF2-40B4-BE49-F238E27FC236}">
                  <a16:creationId xmlns:a16="http://schemas.microsoft.com/office/drawing/2014/main" id="{809BE9CF-4ADC-4D10-B076-C0371197CF64}"/>
                </a:ext>
              </a:extLst>
            </p:cNvPr>
            <p:cNvSpPr/>
            <p:nvPr/>
          </p:nvSpPr>
          <p:spPr bwMode="auto">
            <a:xfrm>
              <a:off x="0" y="3671893"/>
              <a:ext cx="9144000" cy="3186108"/>
            </a:xfrm>
            <a:prstGeom prst="rect">
              <a:avLst/>
            </a:prstGeom>
            <a:solidFill>
              <a:srgbClr val="FFCB0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pic>
          <p:nvPicPr>
            <p:cNvPr id="18" name="Picture 1">
              <a:extLst>
                <a:ext uri="{FF2B5EF4-FFF2-40B4-BE49-F238E27FC236}">
                  <a16:creationId xmlns:a16="http://schemas.microsoft.com/office/drawing/2014/main" id="{C30BB0B3-8AAC-481B-ADC1-0513E55870A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651255"/>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a:extLst>
              <a:ext uri="{FF2B5EF4-FFF2-40B4-BE49-F238E27FC236}">
                <a16:creationId xmlns:a16="http://schemas.microsoft.com/office/drawing/2014/main" id="{3A9BF085-317A-4083-9E6A-D8600CA5EB96}"/>
              </a:ext>
            </a:extLst>
          </p:cNvPr>
          <p:cNvSpPr/>
          <p:nvPr/>
        </p:nvSpPr>
        <p:spPr>
          <a:xfrm>
            <a:off x="0" y="0"/>
            <a:ext cx="12192000" cy="17192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00"/>
          </a:p>
        </p:txBody>
      </p:sp>
      <p:sp>
        <p:nvSpPr>
          <p:cNvPr id="23" name="Title 1">
            <a:extLst>
              <a:ext uri="{FF2B5EF4-FFF2-40B4-BE49-F238E27FC236}">
                <a16:creationId xmlns:a16="http://schemas.microsoft.com/office/drawing/2014/main" id="{F086A750-7E92-4307-B457-E39DF79295AF}"/>
              </a:ext>
            </a:extLst>
          </p:cNvPr>
          <p:cNvSpPr>
            <a:spLocks noGrp="1"/>
          </p:cNvSpPr>
          <p:nvPr>
            <p:ph type="ctrTitle"/>
          </p:nvPr>
        </p:nvSpPr>
        <p:spPr>
          <a:xfrm>
            <a:off x="304800" y="2267362"/>
            <a:ext cx="10363200" cy="1079169"/>
          </a:xfrm>
          <a:prstGeom prst="rect">
            <a:avLst/>
          </a:prstGeom>
        </p:spPr>
        <p:txBody>
          <a:bodyPr/>
          <a:lstStyle>
            <a:lvl1pPr algn="l">
              <a:defRPr sz="3000" b="1"/>
            </a:lvl1pPr>
          </a:lstStyle>
          <a:p>
            <a:r>
              <a:rPr lang="en-US"/>
              <a:t>Click to edit Master title style</a:t>
            </a:r>
            <a:endParaRPr lang="en-US" dirty="0"/>
          </a:p>
        </p:txBody>
      </p:sp>
      <p:sp>
        <p:nvSpPr>
          <p:cNvPr id="24" name="Subtitle 2">
            <a:extLst>
              <a:ext uri="{FF2B5EF4-FFF2-40B4-BE49-F238E27FC236}">
                <a16:creationId xmlns:a16="http://schemas.microsoft.com/office/drawing/2014/main" id="{ACF4458C-4298-441E-8D8C-BD986AF4C5E1}"/>
              </a:ext>
            </a:extLst>
          </p:cNvPr>
          <p:cNvSpPr>
            <a:spLocks noGrp="1"/>
          </p:cNvSpPr>
          <p:nvPr>
            <p:ph type="subTitle" idx="1"/>
          </p:nvPr>
        </p:nvSpPr>
        <p:spPr>
          <a:xfrm>
            <a:off x="304800" y="3951288"/>
            <a:ext cx="8534400" cy="1752600"/>
          </a:xfrm>
        </p:spPr>
        <p:txBody>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2" name="Picture 1">
            <a:extLst>
              <a:ext uri="{FF2B5EF4-FFF2-40B4-BE49-F238E27FC236}">
                <a16:creationId xmlns:a16="http://schemas.microsoft.com/office/drawing/2014/main" id="{8D5B5D04-6CB1-444A-A985-C6C22E3CEB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340601" y="5741988"/>
            <a:ext cx="4339453" cy="75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374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Separator">
    <p:spTree>
      <p:nvGrpSpPr>
        <p:cNvPr id="1" name=""/>
        <p:cNvGrpSpPr/>
        <p:nvPr/>
      </p:nvGrpSpPr>
      <p:grpSpPr>
        <a:xfrm>
          <a:off x="0" y="0"/>
          <a:ext cx="0" cy="0"/>
          <a:chOff x="0" y="0"/>
          <a:chExt cx="0" cy="0"/>
        </a:xfrm>
      </p:grpSpPr>
      <p:sp>
        <p:nvSpPr>
          <p:cNvPr id="13" name="Slide Number Placeholder 1">
            <a:extLst>
              <a:ext uri="{FF2B5EF4-FFF2-40B4-BE49-F238E27FC236}">
                <a16:creationId xmlns:a16="http://schemas.microsoft.com/office/drawing/2014/main" id="{19C337CF-FFD2-4AF9-9A69-2DF38C693CB4}"/>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sp>
        <p:nvSpPr>
          <p:cNvPr id="14" name="Rectangle 13">
            <a:extLst>
              <a:ext uri="{FF2B5EF4-FFF2-40B4-BE49-F238E27FC236}">
                <a16:creationId xmlns:a16="http://schemas.microsoft.com/office/drawing/2014/main" id="{21F4641C-E395-4736-80E5-A1B5DA229A17}"/>
              </a:ext>
            </a:extLst>
          </p:cNvPr>
          <p:cNvSpPr/>
          <p:nvPr/>
        </p:nvSpPr>
        <p:spPr bwMode="auto">
          <a:xfrm>
            <a:off x="0" y="0"/>
            <a:ext cx="12192000" cy="3671888"/>
          </a:xfrm>
          <a:prstGeom prst="rect">
            <a:avLst/>
          </a:prstGeom>
          <a:solidFill>
            <a:srgbClr val="FFCB0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pic>
        <p:nvPicPr>
          <p:cNvPr id="15" name="Picture 1">
            <a:extLst>
              <a:ext uri="{FF2B5EF4-FFF2-40B4-BE49-F238E27FC236}">
                <a16:creationId xmlns:a16="http://schemas.microsoft.com/office/drawing/2014/main" id="{D73F5245-7E30-46E2-9AF2-6E9AB3F22E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660775"/>
            <a:ext cx="12192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a:extLst>
              <a:ext uri="{FF2B5EF4-FFF2-40B4-BE49-F238E27FC236}">
                <a16:creationId xmlns:a16="http://schemas.microsoft.com/office/drawing/2014/main" id="{3791974F-9DE6-4985-93A3-5813F8BB0AE3}"/>
              </a:ext>
            </a:extLst>
          </p:cNvPr>
          <p:cNvSpPr>
            <a:spLocks noGrp="1"/>
          </p:cNvSpPr>
          <p:nvPr>
            <p:ph type="ctrTitle"/>
          </p:nvPr>
        </p:nvSpPr>
        <p:spPr>
          <a:xfrm>
            <a:off x="914400" y="1883186"/>
            <a:ext cx="10058400" cy="1788702"/>
          </a:xfrm>
          <a:prstGeom prst="rect">
            <a:avLst/>
          </a:prstGeom>
        </p:spPr>
        <p:txBody>
          <a:bodyPr/>
          <a:lstStyle>
            <a:lvl1pPr algn="l">
              <a:defRPr sz="3000" b="1"/>
            </a:lvl1pPr>
          </a:lstStyle>
          <a:p>
            <a:r>
              <a:rPr lang="en-US"/>
              <a:t>Click to edit Master title style</a:t>
            </a:r>
            <a:endParaRPr lang="en-US" dirty="0"/>
          </a:p>
        </p:txBody>
      </p:sp>
      <p:sp>
        <p:nvSpPr>
          <p:cNvPr id="18" name="Footer Placeholder 7">
            <a:extLst>
              <a:ext uri="{FF2B5EF4-FFF2-40B4-BE49-F238E27FC236}">
                <a16:creationId xmlns:a16="http://schemas.microsoft.com/office/drawing/2014/main" id="{4E6BE848-E7EA-40EA-ADFD-718DF619AE02}"/>
              </a:ext>
            </a:extLst>
          </p:cNvPr>
          <p:cNvSpPr>
            <a:spLocks noGrp="1"/>
          </p:cNvSpPr>
          <p:nvPr>
            <p:ph type="ftr" sz="quarter" idx="3"/>
          </p:nvPr>
        </p:nvSpPr>
        <p:spPr>
          <a:xfrm>
            <a:off x="1514928" y="6248401"/>
            <a:ext cx="10160000" cy="51226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Tree>
    <p:extLst>
      <p:ext uri="{BB962C8B-B14F-4D97-AF65-F5344CB8AC3E}">
        <p14:creationId xmlns:p14="http://schemas.microsoft.com/office/powerpoint/2010/main" val="784882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36526"/>
            <a:ext cx="10972800" cy="854074"/>
          </a:xfrm>
          <a:prstGeom prst="rect">
            <a:avLst/>
          </a:prstGeom>
        </p:spPr>
        <p:txBody>
          <a:bodyPr>
            <a:noAutofit/>
          </a:bodyPr>
          <a:lstStyle>
            <a:lvl1pPr algn="l">
              <a:defRPr sz="22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1">
            <a:extLst>
              <a:ext uri="{FF2B5EF4-FFF2-40B4-BE49-F238E27FC236}">
                <a16:creationId xmlns:a16="http://schemas.microsoft.com/office/drawing/2014/main" id="{3B38FE1A-400F-40CD-A51D-09608831B759}"/>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sp>
        <p:nvSpPr>
          <p:cNvPr id="11" name="Footer Placeholder 7">
            <a:extLst>
              <a:ext uri="{FF2B5EF4-FFF2-40B4-BE49-F238E27FC236}">
                <a16:creationId xmlns:a16="http://schemas.microsoft.com/office/drawing/2014/main" id="{55D0A6A7-FB41-4D1E-916C-5F6EFE495EAC}"/>
              </a:ext>
            </a:extLst>
          </p:cNvPr>
          <p:cNvSpPr>
            <a:spLocks noGrp="1"/>
          </p:cNvSpPr>
          <p:nvPr>
            <p:ph type="ftr" sz="quarter" idx="3"/>
          </p:nvPr>
        </p:nvSpPr>
        <p:spPr>
          <a:xfrm>
            <a:off x="1514928" y="6248401"/>
            <a:ext cx="10160000" cy="51226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Tree>
    <p:extLst>
      <p:ext uri="{BB962C8B-B14F-4D97-AF65-F5344CB8AC3E}">
        <p14:creationId xmlns:p14="http://schemas.microsoft.com/office/powerpoint/2010/main" val="119767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BE8E20A-C46C-475C-B998-598459091DE9}"/>
              </a:ext>
            </a:extLst>
          </p:cNvPr>
          <p:cNvSpPr>
            <a:spLocks noGrp="1"/>
          </p:cNvSpPr>
          <p:nvPr>
            <p:ph type="title"/>
          </p:nvPr>
        </p:nvSpPr>
        <p:spPr>
          <a:xfrm>
            <a:off x="609600" y="136526"/>
            <a:ext cx="10972800" cy="854074"/>
          </a:xfrm>
          <a:prstGeom prst="rect">
            <a:avLst/>
          </a:prstGeom>
        </p:spPr>
        <p:txBody>
          <a:bodyPr>
            <a:noAutofit/>
          </a:bodyPr>
          <a:lstStyle>
            <a:lvl1pPr algn="l">
              <a:defRPr sz="2200" b="1">
                <a:latin typeface="Arial" pitchFamily="34" charset="0"/>
                <a:cs typeface="Arial" pitchFamily="34" charset="0"/>
              </a:defRPr>
            </a:lvl1pPr>
          </a:lstStyle>
          <a:p>
            <a:r>
              <a:rPr lang="en-US"/>
              <a:t>Click to edit Master title style</a:t>
            </a:r>
            <a:endParaRPr lang="en-US" dirty="0"/>
          </a:p>
        </p:txBody>
      </p:sp>
      <p:sp>
        <p:nvSpPr>
          <p:cNvPr id="9" name="Slide Number Placeholder 1">
            <a:extLst>
              <a:ext uri="{FF2B5EF4-FFF2-40B4-BE49-F238E27FC236}">
                <a16:creationId xmlns:a16="http://schemas.microsoft.com/office/drawing/2014/main" id="{E3098457-61DB-41C4-AEC1-D09700BE0165}"/>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sp>
        <p:nvSpPr>
          <p:cNvPr id="12" name="Footer Placeholder 7">
            <a:extLst>
              <a:ext uri="{FF2B5EF4-FFF2-40B4-BE49-F238E27FC236}">
                <a16:creationId xmlns:a16="http://schemas.microsoft.com/office/drawing/2014/main" id="{9E8C6933-4609-4D20-B37F-92BA6A77B363}"/>
              </a:ext>
            </a:extLst>
          </p:cNvPr>
          <p:cNvSpPr>
            <a:spLocks noGrp="1"/>
          </p:cNvSpPr>
          <p:nvPr>
            <p:ph type="ftr" sz="quarter" idx="3"/>
          </p:nvPr>
        </p:nvSpPr>
        <p:spPr>
          <a:xfrm>
            <a:off x="1514928" y="6248401"/>
            <a:ext cx="10160000" cy="51226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Tree>
    <p:extLst>
      <p:ext uri="{BB962C8B-B14F-4D97-AF65-F5344CB8AC3E}">
        <p14:creationId xmlns:p14="http://schemas.microsoft.com/office/powerpoint/2010/main" val="4000683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lor Plate Reference">
    <p:spTree>
      <p:nvGrpSpPr>
        <p:cNvPr id="1" name=""/>
        <p:cNvGrpSpPr/>
        <p:nvPr/>
      </p:nvGrpSpPr>
      <p:grpSpPr>
        <a:xfrm>
          <a:off x="0" y="0"/>
          <a:ext cx="0" cy="0"/>
          <a:chOff x="0" y="0"/>
          <a:chExt cx="0" cy="0"/>
        </a:xfrm>
      </p:grpSpPr>
      <p:grpSp>
        <p:nvGrpSpPr>
          <p:cNvPr id="6" name="Group 2">
            <a:extLst>
              <a:ext uri="{FF2B5EF4-FFF2-40B4-BE49-F238E27FC236}">
                <a16:creationId xmlns:a16="http://schemas.microsoft.com/office/drawing/2014/main" id="{83DF6598-669F-43CA-9ED7-600C5C001D90}"/>
              </a:ext>
            </a:extLst>
          </p:cNvPr>
          <p:cNvGrpSpPr>
            <a:grpSpLocks/>
          </p:cNvGrpSpPr>
          <p:nvPr/>
        </p:nvGrpSpPr>
        <p:grpSpPr bwMode="auto">
          <a:xfrm>
            <a:off x="2647952" y="3560763"/>
            <a:ext cx="6597649" cy="552450"/>
            <a:chOff x="744538" y="1279525"/>
            <a:chExt cx="3584575" cy="400050"/>
          </a:xfrm>
        </p:grpSpPr>
        <p:sp>
          <p:nvSpPr>
            <p:cNvPr id="7" name="Rectangle 6">
              <a:extLst>
                <a:ext uri="{FF2B5EF4-FFF2-40B4-BE49-F238E27FC236}">
                  <a16:creationId xmlns:a16="http://schemas.microsoft.com/office/drawing/2014/main" id="{3263FD06-B744-4435-9129-634571A94BE5}"/>
                </a:ext>
              </a:extLst>
            </p:cNvPr>
            <p:cNvSpPr/>
            <p:nvPr/>
          </p:nvSpPr>
          <p:spPr bwMode="auto">
            <a:xfrm>
              <a:off x="744538" y="1279525"/>
              <a:ext cx="885506" cy="400050"/>
            </a:xfrm>
            <a:prstGeom prst="rect">
              <a:avLst/>
            </a:prstGeom>
            <a:solidFill>
              <a:srgbClr val="F7941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8" name="Rectangle 7">
              <a:extLst>
                <a:ext uri="{FF2B5EF4-FFF2-40B4-BE49-F238E27FC236}">
                  <a16:creationId xmlns:a16="http://schemas.microsoft.com/office/drawing/2014/main" id="{C80F48AD-FC5A-4B6B-9E67-3EB6A79DAB9B}"/>
                </a:ext>
              </a:extLst>
            </p:cNvPr>
            <p:cNvSpPr/>
            <p:nvPr/>
          </p:nvSpPr>
          <p:spPr bwMode="auto">
            <a:xfrm>
              <a:off x="1644994" y="1279525"/>
              <a:ext cx="885506" cy="400050"/>
            </a:xfrm>
            <a:prstGeom prst="rect">
              <a:avLst/>
            </a:prstGeom>
            <a:solidFill>
              <a:srgbClr val="F7941E">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9" name="Rectangle 8">
              <a:extLst>
                <a:ext uri="{FF2B5EF4-FFF2-40B4-BE49-F238E27FC236}">
                  <a16:creationId xmlns:a16="http://schemas.microsoft.com/office/drawing/2014/main" id="{D649167C-2995-4503-ACDC-BC3666344F9A}"/>
                </a:ext>
              </a:extLst>
            </p:cNvPr>
            <p:cNvSpPr/>
            <p:nvPr/>
          </p:nvSpPr>
          <p:spPr bwMode="auto">
            <a:xfrm>
              <a:off x="2543151" y="1279525"/>
              <a:ext cx="885506" cy="400050"/>
            </a:xfrm>
            <a:prstGeom prst="rect">
              <a:avLst/>
            </a:prstGeom>
            <a:solidFill>
              <a:srgbClr val="F7941E">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10" name="Rectangle 9">
              <a:extLst>
                <a:ext uri="{FF2B5EF4-FFF2-40B4-BE49-F238E27FC236}">
                  <a16:creationId xmlns:a16="http://schemas.microsoft.com/office/drawing/2014/main" id="{9B22D4B2-1C13-4925-ADED-ED0BB7C11B84}"/>
                </a:ext>
              </a:extLst>
            </p:cNvPr>
            <p:cNvSpPr/>
            <p:nvPr/>
          </p:nvSpPr>
          <p:spPr bwMode="auto">
            <a:xfrm>
              <a:off x="3443607" y="1279525"/>
              <a:ext cx="885506" cy="400050"/>
            </a:xfrm>
            <a:prstGeom prst="rect">
              <a:avLst/>
            </a:prstGeom>
            <a:solidFill>
              <a:srgbClr val="F7941E">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grpSp>
      <p:sp>
        <p:nvSpPr>
          <p:cNvPr id="11" name="TextBox 3">
            <a:extLst>
              <a:ext uri="{FF2B5EF4-FFF2-40B4-BE49-F238E27FC236}">
                <a16:creationId xmlns:a16="http://schemas.microsoft.com/office/drawing/2014/main" id="{94B9B535-EA70-4B42-B5A9-7A372B09649A}"/>
              </a:ext>
            </a:extLst>
          </p:cNvPr>
          <p:cNvSpPr txBox="1">
            <a:spLocks noChangeArrowheads="1"/>
          </p:cNvSpPr>
          <p:nvPr/>
        </p:nvSpPr>
        <p:spPr bwMode="auto">
          <a:xfrm>
            <a:off x="2573867" y="4081463"/>
            <a:ext cx="3329517" cy="246062"/>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ORANGE  RGB 247 : 148: 30</a:t>
            </a:r>
          </a:p>
        </p:txBody>
      </p:sp>
      <p:sp>
        <p:nvSpPr>
          <p:cNvPr id="12" name="TextBox 3">
            <a:extLst>
              <a:ext uri="{FF2B5EF4-FFF2-40B4-BE49-F238E27FC236}">
                <a16:creationId xmlns:a16="http://schemas.microsoft.com/office/drawing/2014/main" id="{2ADBEFC9-4CDA-4321-BA17-7B7646F1031F}"/>
              </a:ext>
            </a:extLst>
          </p:cNvPr>
          <p:cNvSpPr txBox="1">
            <a:spLocks noChangeArrowheads="1"/>
          </p:cNvSpPr>
          <p:nvPr/>
        </p:nvSpPr>
        <p:spPr bwMode="auto">
          <a:xfrm>
            <a:off x="3166533" y="3736976"/>
            <a:ext cx="9228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13" name="TextBox 3">
            <a:extLst>
              <a:ext uri="{FF2B5EF4-FFF2-40B4-BE49-F238E27FC236}">
                <a16:creationId xmlns:a16="http://schemas.microsoft.com/office/drawing/2014/main" id="{7811B012-C992-4646-807B-21B871D7C091}"/>
              </a:ext>
            </a:extLst>
          </p:cNvPr>
          <p:cNvSpPr txBox="1">
            <a:spLocks noChangeArrowheads="1"/>
          </p:cNvSpPr>
          <p:nvPr/>
        </p:nvSpPr>
        <p:spPr bwMode="auto">
          <a:xfrm>
            <a:off x="4826001" y="37369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14" name="TextBox 3">
            <a:extLst>
              <a:ext uri="{FF2B5EF4-FFF2-40B4-BE49-F238E27FC236}">
                <a16:creationId xmlns:a16="http://schemas.microsoft.com/office/drawing/2014/main" id="{45FB7060-139C-4162-9CBB-3296B67A42E3}"/>
              </a:ext>
            </a:extLst>
          </p:cNvPr>
          <p:cNvSpPr txBox="1">
            <a:spLocks noChangeArrowheads="1"/>
          </p:cNvSpPr>
          <p:nvPr/>
        </p:nvSpPr>
        <p:spPr bwMode="auto">
          <a:xfrm>
            <a:off x="6498167" y="37369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15" name="TextBox 3">
            <a:extLst>
              <a:ext uri="{FF2B5EF4-FFF2-40B4-BE49-F238E27FC236}">
                <a16:creationId xmlns:a16="http://schemas.microsoft.com/office/drawing/2014/main" id="{C35D0D26-7B29-4ED0-87E3-990FE145C863}"/>
              </a:ext>
            </a:extLst>
          </p:cNvPr>
          <p:cNvSpPr txBox="1">
            <a:spLocks noChangeArrowheads="1"/>
          </p:cNvSpPr>
          <p:nvPr/>
        </p:nvSpPr>
        <p:spPr bwMode="auto">
          <a:xfrm>
            <a:off x="8134351" y="37369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16" name="Rectangle 15">
            <a:extLst>
              <a:ext uri="{FF2B5EF4-FFF2-40B4-BE49-F238E27FC236}">
                <a16:creationId xmlns:a16="http://schemas.microsoft.com/office/drawing/2014/main" id="{57E2E44D-BDBD-4D8A-9979-29B1CD12D88B}"/>
              </a:ext>
            </a:extLst>
          </p:cNvPr>
          <p:cNvSpPr/>
          <p:nvPr/>
        </p:nvSpPr>
        <p:spPr bwMode="auto">
          <a:xfrm>
            <a:off x="2647952" y="4373563"/>
            <a:ext cx="1629833" cy="552450"/>
          </a:xfrm>
          <a:prstGeom prst="rect">
            <a:avLst/>
          </a:prstGeom>
          <a:solidFill>
            <a:srgbClr val="C1CD2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17" name="Rectangle 16">
            <a:extLst>
              <a:ext uri="{FF2B5EF4-FFF2-40B4-BE49-F238E27FC236}">
                <a16:creationId xmlns:a16="http://schemas.microsoft.com/office/drawing/2014/main" id="{C3F779A0-CE35-4EDD-9190-B042403AF439}"/>
              </a:ext>
            </a:extLst>
          </p:cNvPr>
          <p:cNvSpPr/>
          <p:nvPr/>
        </p:nvSpPr>
        <p:spPr bwMode="auto">
          <a:xfrm>
            <a:off x="4305301" y="4373563"/>
            <a:ext cx="1629833" cy="552450"/>
          </a:xfrm>
          <a:prstGeom prst="rect">
            <a:avLst/>
          </a:prstGeom>
          <a:solidFill>
            <a:srgbClr val="C1CD23">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18" name="Rectangle 17">
            <a:extLst>
              <a:ext uri="{FF2B5EF4-FFF2-40B4-BE49-F238E27FC236}">
                <a16:creationId xmlns:a16="http://schemas.microsoft.com/office/drawing/2014/main" id="{DACCC745-BAF7-4618-A03E-1C7E7860548C}"/>
              </a:ext>
            </a:extLst>
          </p:cNvPr>
          <p:cNvSpPr/>
          <p:nvPr/>
        </p:nvSpPr>
        <p:spPr bwMode="auto">
          <a:xfrm>
            <a:off x="5958418" y="4373563"/>
            <a:ext cx="1629833" cy="552450"/>
          </a:xfrm>
          <a:prstGeom prst="rect">
            <a:avLst/>
          </a:prstGeom>
          <a:solidFill>
            <a:srgbClr val="C1CD23">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19" name="Rectangle 18">
            <a:extLst>
              <a:ext uri="{FF2B5EF4-FFF2-40B4-BE49-F238E27FC236}">
                <a16:creationId xmlns:a16="http://schemas.microsoft.com/office/drawing/2014/main" id="{C46E472B-65B7-4EF9-83F8-4A8268EEBE4E}"/>
              </a:ext>
            </a:extLst>
          </p:cNvPr>
          <p:cNvSpPr/>
          <p:nvPr/>
        </p:nvSpPr>
        <p:spPr bwMode="auto">
          <a:xfrm>
            <a:off x="7615768" y="4373563"/>
            <a:ext cx="1629833" cy="552450"/>
          </a:xfrm>
          <a:prstGeom prst="rect">
            <a:avLst/>
          </a:prstGeom>
          <a:solidFill>
            <a:srgbClr val="C1CD23">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0" name="TextBox 3">
            <a:extLst>
              <a:ext uri="{FF2B5EF4-FFF2-40B4-BE49-F238E27FC236}">
                <a16:creationId xmlns:a16="http://schemas.microsoft.com/office/drawing/2014/main" id="{ED478455-4A48-4E65-BEF8-0194C65F9878}"/>
              </a:ext>
            </a:extLst>
          </p:cNvPr>
          <p:cNvSpPr txBox="1">
            <a:spLocks noChangeArrowheads="1"/>
          </p:cNvSpPr>
          <p:nvPr/>
        </p:nvSpPr>
        <p:spPr bwMode="auto">
          <a:xfrm>
            <a:off x="2573867" y="4883151"/>
            <a:ext cx="3287184" cy="246063"/>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GREEN   RGB 193 : 205: 35</a:t>
            </a:r>
          </a:p>
        </p:txBody>
      </p:sp>
      <p:sp>
        <p:nvSpPr>
          <p:cNvPr id="21" name="TextBox 3">
            <a:extLst>
              <a:ext uri="{FF2B5EF4-FFF2-40B4-BE49-F238E27FC236}">
                <a16:creationId xmlns:a16="http://schemas.microsoft.com/office/drawing/2014/main" id="{9BB1F595-3406-4254-9C64-6DFA3FF7CAF6}"/>
              </a:ext>
            </a:extLst>
          </p:cNvPr>
          <p:cNvSpPr txBox="1">
            <a:spLocks noChangeArrowheads="1"/>
          </p:cNvSpPr>
          <p:nvPr/>
        </p:nvSpPr>
        <p:spPr bwMode="auto">
          <a:xfrm>
            <a:off x="3166534" y="4549776"/>
            <a:ext cx="90593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22" name="TextBox 3">
            <a:extLst>
              <a:ext uri="{FF2B5EF4-FFF2-40B4-BE49-F238E27FC236}">
                <a16:creationId xmlns:a16="http://schemas.microsoft.com/office/drawing/2014/main" id="{3D912F0B-AA0B-4DA7-97A8-F4BF1A5111D7}"/>
              </a:ext>
            </a:extLst>
          </p:cNvPr>
          <p:cNvSpPr txBox="1">
            <a:spLocks noChangeArrowheads="1"/>
          </p:cNvSpPr>
          <p:nvPr/>
        </p:nvSpPr>
        <p:spPr bwMode="auto">
          <a:xfrm>
            <a:off x="4826001" y="45497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23" name="TextBox 3">
            <a:extLst>
              <a:ext uri="{FF2B5EF4-FFF2-40B4-BE49-F238E27FC236}">
                <a16:creationId xmlns:a16="http://schemas.microsoft.com/office/drawing/2014/main" id="{46430193-BC72-416D-917A-D5A126504C34}"/>
              </a:ext>
            </a:extLst>
          </p:cNvPr>
          <p:cNvSpPr txBox="1">
            <a:spLocks noChangeArrowheads="1"/>
          </p:cNvSpPr>
          <p:nvPr/>
        </p:nvSpPr>
        <p:spPr bwMode="auto">
          <a:xfrm>
            <a:off x="6498167" y="45497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24" name="TextBox 3">
            <a:extLst>
              <a:ext uri="{FF2B5EF4-FFF2-40B4-BE49-F238E27FC236}">
                <a16:creationId xmlns:a16="http://schemas.microsoft.com/office/drawing/2014/main" id="{89146ED2-CBBE-4F1C-9A45-53DCE28945DD}"/>
              </a:ext>
            </a:extLst>
          </p:cNvPr>
          <p:cNvSpPr txBox="1">
            <a:spLocks noChangeArrowheads="1"/>
          </p:cNvSpPr>
          <p:nvPr/>
        </p:nvSpPr>
        <p:spPr bwMode="auto">
          <a:xfrm>
            <a:off x="8134351" y="45497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25" name="Rectangle 24">
            <a:extLst>
              <a:ext uri="{FF2B5EF4-FFF2-40B4-BE49-F238E27FC236}">
                <a16:creationId xmlns:a16="http://schemas.microsoft.com/office/drawing/2014/main" id="{A8609F63-7CF3-4333-9580-CB46E591CA1C}"/>
              </a:ext>
            </a:extLst>
          </p:cNvPr>
          <p:cNvSpPr/>
          <p:nvPr/>
        </p:nvSpPr>
        <p:spPr bwMode="auto">
          <a:xfrm>
            <a:off x="2647952" y="5157788"/>
            <a:ext cx="1629833" cy="552450"/>
          </a:xfrm>
          <a:prstGeom prst="rect">
            <a:avLst/>
          </a:prstGeom>
          <a:solidFill>
            <a:srgbClr val="A1490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6" name="Rectangle 25">
            <a:extLst>
              <a:ext uri="{FF2B5EF4-FFF2-40B4-BE49-F238E27FC236}">
                <a16:creationId xmlns:a16="http://schemas.microsoft.com/office/drawing/2014/main" id="{98FE643A-FE1D-4B34-AFA9-17F15B8165AF}"/>
              </a:ext>
            </a:extLst>
          </p:cNvPr>
          <p:cNvSpPr/>
          <p:nvPr/>
        </p:nvSpPr>
        <p:spPr bwMode="auto">
          <a:xfrm>
            <a:off x="4305301" y="5157788"/>
            <a:ext cx="1629833" cy="552450"/>
          </a:xfrm>
          <a:prstGeom prst="rect">
            <a:avLst/>
          </a:prstGeom>
          <a:solidFill>
            <a:srgbClr val="A1490C">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7" name="Rectangle 26">
            <a:extLst>
              <a:ext uri="{FF2B5EF4-FFF2-40B4-BE49-F238E27FC236}">
                <a16:creationId xmlns:a16="http://schemas.microsoft.com/office/drawing/2014/main" id="{7CF10EA8-11EE-4B9F-A7D4-5A988A8EC757}"/>
              </a:ext>
            </a:extLst>
          </p:cNvPr>
          <p:cNvSpPr/>
          <p:nvPr/>
        </p:nvSpPr>
        <p:spPr bwMode="auto">
          <a:xfrm>
            <a:off x="5958418" y="5157788"/>
            <a:ext cx="1629833" cy="552450"/>
          </a:xfrm>
          <a:prstGeom prst="rect">
            <a:avLst/>
          </a:prstGeom>
          <a:solidFill>
            <a:srgbClr val="A1490C">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8" name="Rectangle 27">
            <a:extLst>
              <a:ext uri="{FF2B5EF4-FFF2-40B4-BE49-F238E27FC236}">
                <a16:creationId xmlns:a16="http://schemas.microsoft.com/office/drawing/2014/main" id="{B27C0931-9DAE-4697-8C50-495F764417EA}"/>
              </a:ext>
            </a:extLst>
          </p:cNvPr>
          <p:cNvSpPr/>
          <p:nvPr/>
        </p:nvSpPr>
        <p:spPr bwMode="auto">
          <a:xfrm>
            <a:off x="7615768" y="5157788"/>
            <a:ext cx="1629833" cy="552450"/>
          </a:xfrm>
          <a:prstGeom prst="rect">
            <a:avLst/>
          </a:prstGeom>
          <a:solidFill>
            <a:srgbClr val="A1490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9" name="TextBox 3">
            <a:extLst>
              <a:ext uri="{FF2B5EF4-FFF2-40B4-BE49-F238E27FC236}">
                <a16:creationId xmlns:a16="http://schemas.microsoft.com/office/drawing/2014/main" id="{E2DC132F-5A00-4A31-9596-01867F63E400}"/>
              </a:ext>
            </a:extLst>
          </p:cNvPr>
          <p:cNvSpPr txBox="1">
            <a:spLocks noChangeArrowheads="1"/>
          </p:cNvSpPr>
          <p:nvPr/>
        </p:nvSpPr>
        <p:spPr bwMode="auto">
          <a:xfrm>
            <a:off x="2573867" y="5667376"/>
            <a:ext cx="3272367" cy="246063"/>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BROWN   RGB 161 : 73: 12</a:t>
            </a:r>
          </a:p>
        </p:txBody>
      </p:sp>
      <p:sp>
        <p:nvSpPr>
          <p:cNvPr id="30" name="TextBox 3">
            <a:extLst>
              <a:ext uri="{FF2B5EF4-FFF2-40B4-BE49-F238E27FC236}">
                <a16:creationId xmlns:a16="http://schemas.microsoft.com/office/drawing/2014/main" id="{746E64FD-0110-4144-B830-7CEC92A06EA2}"/>
              </a:ext>
            </a:extLst>
          </p:cNvPr>
          <p:cNvSpPr txBox="1">
            <a:spLocks noChangeArrowheads="1"/>
          </p:cNvSpPr>
          <p:nvPr/>
        </p:nvSpPr>
        <p:spPr bwMode="auto">
          <a:xfrm>
            <a:off x="3166533" y="5332413"/>
            <a:ext cx="76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31" name="TextBox 3">
            <a:extLst>
              <a:ext uri="{FF2B5EF4-FFF2-40B4-BE49-F238E27FC236}">
                <a16:creationId xmlns:a16="http://schemas.microsoft.com/office/drawing/2014/main" id="{6B1D6F8D-941B-4960-B533-01C02229DF16}"/>
              </a:ext>
            </a:extLst>
          </p:cNvPr>
          <p:cNvSpPr txBox="1">
            <a:spLocks noChangeArrowheads="1"/>
          </p:cNvSpPr>
          <p:nvPr/>
        </p:nvSpPr>
        <p:spPr bwMode="auto">
          <a:xfrm>
            <a:off x="4826000" y="5332413"/>
            <a:ext cx="679451"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32" name="TextBox 3">
            <a:extLst>
              <a:ext uri="{FF2B5EF4-FFF2-40B4-BE49-F238E27FC236}">
                <a16:creationId xmlns:a16="http://schemas.microsoft.com/office/drawing/2014/main" id="{468260F2-5CFA-4907-9849-B48F2C8E0E68}"/>
              </a:ext>
            </a:extLst>
          </p:cNvPr>
          <p:cNvSpPr txBox="1">
            <a:spLocks noChangeArrowheads="1"/>
          </p:cNvSpPr>
          <p:nvPr/>
        </p:nvSpPr>
        <p:spPr bwMode="auto">
          <a:xfrm>
            <a:off x="6498167" y="5332413"/>
            <a:ext cx="679451"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33" name="TextBox 3">
            <a:extLst>
              <a:ext uri="{FF2B5EF4-FFF2-40B4-BE49-F238E27FC236}">
                <a16:creationId xmlns:a16="http://schemas.microsoft.com/office/drawing/2014/main" id="{DAACAA75-A25B-4363-9B8D-D96DBD315230}"/>
              </a:ext>
            </a:extLst>
          </p:cNvPr>
          <p:cNvSpPr txBox="1">
            <a:spLocks noChangeArrowheads="1"/>
          </p:cNvSpPr>
          <p:nvPr/>
        </p:nvSpPr>
        <p:spPr bwMode="auto">
          <a:xfrm>
            <a:off x="8134352" y="5332413"/>
            <a:ext cx="679449"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34" name="Rectangle 33">
            <a:extLst>
              <a:ext uri="{FF2B5EF4-FFF2-40B4-BE49-F238E27FC236}">
                <a16:creationId xmlns:a16="http://schemas.microsoft.com/office/drawing/2014/main" id="{D49F31E7-DEB8-46D0-B7BC-662E67D90126}"/>
              </a:ext>
            </a:extLst>
          </p:cNvPr>
          <p:cNvSpPr/>
          <p:nvPr/>
        </p:nvSpPr>
        <p:spPr bwMode="auto">
          <a:xfrm>
            <a:off x="2647952" y="6072188"/>
            <a:ext cx="1629833" cy="552450"/>
          </a:xfrm>
          <a:prstGeom prst="rect">
            <a:avLst/>
          </a:prstGeom>
          <a:solidFill>
            <a:srgbClr val="0086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35" name="Rectangle 34">
            <a:extLst>
              <a:ext uri="{FF2B5EF4-FFF2-40B4-BE49-F238E27FC236}">
                <a16:creationId xmlns:a16="http://schemas.microsoft.com/office/drawing/2014/main" id="{CFBC3DE9-85EE-4AAB-B782-69DCC7C81207}"/>
              </a:ext>
            </a:extLst>
          </p:cNvPr>
          <p:cNvSpPr/>
          <p:nvPr/>
        </p:nvSpPr>
        <p:spPr bwMode="auto">
          <a:xfrm>
            <a:off x="4305301" y="6072188"/>
            <a:ext cx="1629833" cy="552450"/>
          </a:xfrm>
          <a:prstGeom prst="rect">
            <a:avLst/>
          </a:prstGeom>
          <a:solidFill>
            <a:srgbClr val="008687">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36" name="Rectangle 35">
            <a:extLst>
              <a:ext uri="{FF2B5EF4-FFF2-40B4-BE49-F238E27FC236}">
                <a16:creationId xmlns:a16="http://schemas.microsoft.com/office/drawing/2014/main" id="{C6DDD04A-AEE6-4BAE-B8D8-92B47C84B221}"/>
              </a:ext>
            </a:extLst>
          </p:cNvPr>
          <p:cNvSpPr/>
          <p:nvPr/>
        </p:nvSpPr>
        <p:spPr bwMode="auto">
          <a:xfrm>
            <a:off x="5958418" y="6072188"/>
            <a:ext cx="1629833" cy="552450"/>
          </a:xfrm>
          <a:prstGeom prst="rect">
            <a:avLst/>
          </a:prstGeom>
          <a:solidFill>
            <a:srgbClr val="008687">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37" name="Rectangle 36">
            <a:extLst>
              <a:ext uri="{FF2B5EF4-FFF2-40B4-BE49-F238E27FC236}">
                <a16:creationId xmlns:a16="http://schemas.microsoft.com/office/drawing/2014/main" id="{D56AF9EC-AE16-4ABA-B36D-2BD41C7595DC}"/>
              </a:ext>
            </a:extLst>
          </p:cNvPr>
          <p:cNvSpPr/>
          <p:nvPr/>
        </p:nvSpPr>
        <p:spPr bwMode="auto">
          <a:xfrm>
            <a:off x="7615768" y="6072188"/>
            <a:ext cx="1629833" cy="552450"/>
          </a:xfrm>
          <a:prstGeom prst="rect">
            <a:avLst/>
          </a:prstGeom>
          <a:solidFill>
            <a:srgbClr val="008687">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38" name="TextBox 3">
            <a:extLst>
              <a:ext uri="{FF2B5EF4-FFF2-40B4-BE49-F238E27FC236}">
                <a16:creationId xmlns:a16="http://schemas.microsoft.com/office/drawing/2014/main" id="{CBDE9852-6287-4DA6-A8F6-CB8ADC23C017}"/>
              </a:ext>
            </a:extLst>
          </p:cNvPr>
          <p:cNvSpPr txBox="1">
            <a:spLocks noChangeArrowheads="1"/>
          </p:cNvSpPr>
          <p:nvPr/>
        </p:nvSpPr>
        <p:spPr bwMode="auto">
          <a:xfrm>
            <a:off x="2573868" y="6646863"/>
            <a:ext cx="2950633" cy="246062"/>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AQUA   RGB 0 : 134: 135</a:t>
            </a:r>
          </a:p>
        </p:txBody>
      </p:sp>
      <p:sp>
        <p:nvSpPr>
          <p:cNvPr id="39" name="TextBox 3">
            <a:extLst>
              <a:ext uri="{FF2B5EF4-FFF2-40B4-BE49-F238E27FC236}">
                <a16:creationId xmlns:a16="http://schemas.microsoft.com/office/drawing/2014/main" id="{C0522093-7856-4CDC-A42D-FBBCAAAA8286}"/>
              </a:ext>
            </a:extLst>
          </p:cNvPr>
          <p:cNvSpPr txBox="1">
            <a:spLocks noChangeArrowheads="1"/>
          </p:cNvSpPr>
          <p:nvPr/>
        </p:nvSpPr>
        <p:spPr bwMode="auto">
          <a:xfrm>
            <a:off x="3166533" y="6248401"/>
            <a:ext cx="762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40" name="TextBox 3">
            <a:extLst>
              <a:ext uri="{FF2B5EF4-FFF2-40B4-BE49-F238E27FC236}">
                <a16:creationId xmlns:a16="http://schemas.microsoft.com/office/drawing/2014/main" id="{78749787-F0AF-4945-8E81-ECD9B3059876}"/>
              </a:ext>
            </a:extLst>
          </p:cNvPr>
          <p:cNvSpPr txBox="1">
            <a:spLocks noChangeArrowheads="1"/>
          </p:cNvSpPr>
          <p:nvPr/>
        </p:nvSpPr>
        <p:spPr bwMode="auto">
          <a:xfrm>
            <a:off x="4826000" y="6248401"/>
            <a:ext cx="679451"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41" name="TextBox 3">
            <a:extLst>
              <a:ext uri="{FF2B5EF4-FFF2-40B4-BE49-F238E27FC236}">
                <a16:creationId xmlns:a16="http://schemas.microsoft.com/office/drawing/2014/main" id="{E3E497F3-55CF-4D25-8D1D-E040D4025045}"/>
              </a:ext>
            </a:extLst>
          </p:cNvPr>
          <p:cNvSpPr txBox="1">
            <a:spLocks noChangeArrowheads="1"/>
          </p:cNvSpPr>
          <p:nvPr/>
        </p:nvSpPr>
        <p:spPr bwMode="auto">
          <a:xfrm>
            <a:off x="6498167" y="6248401"/>
            <a:ext cx="679451"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42" name="TextBox 3">
            <a:extLst>
              <a:ext uri="{FF2B5EF4-FFF2-40B4-BE49-F238E27FC236}">
                <a16:creationId xmlns:a16="http://schemas.microsoft.com/office/drawing/2014/main" id="{6EA41FF9-0EBE-4F66-9985-A0D1BC338CD5}"/>
              </a:ext>
            </a:extLst>
          </p:cNvPr>
          <p:cNvSpPr txBox="1">
            <a:spLocks noChangeArrowheads="1"/>
          </p:cNvSpPr>
          <p:nvPr/>
        </p:nvSpPr>
        <p:spPr bwMode="auto">
          <a:xfrm>
            <a:off x="8134352" y="6248401"/>
            <a:ext cx="679449"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grpSp>
        <p:nvGrpSpPr>
          <p:cNvPr id="43" name="Group 2">
            <a:extLst>
              <a:ext uri="{FF2B5EF4-FFF2-40B4-BE49-F238E27FC236}">
                <a16:creationId xmlns:a16="http://schemas.microsoft.com/office/drawing/2014/main" id="{5035EED0-7992-42C8-A4E7-87E8706297B2}"/>
              </a:ext>
            </a:extLst>
          </p:cNvPr>
          <p:cNvGrpSpPr>
            <a:grpSpLocks/>
          </p:cNvGrpSpPr>
          <p:nvPr/>
        </p:nvGrpSpPr>
        <p:grpSpPr bwMode="auto">
          <a:xfrm>
            <a:off x="2573867" y="2005014"/>
            <a:ext cx="6671733" cy="757237"/>
            <a:chOff x="677863" y="1554696"/>
            <a:chExt cx="5003800" cy="756182"/>
          </a:xfrm>
        </p:grpSpPr>
        <p:sp>
          <p:nvSpPr>
            <p:cNvPr id="44" name="Rectangle 43">
              <a:extLst>
                <a:ext uri="{FF2B5EF4-FFF2-40B4-BE49-F238E27FC236}">
                  <a16:creationId xmlns:a16="http://schemas.microsoft.com/office/drawing/2014/main" id="{343EED2D-7DBC-4FDE-9311-71B2A18EF763}"/>
                </a:ext>
              </a:extLst>
            </p:cNvPr>
            <p:cNvSpPr/>
            <p:nvPr/>
          </p:nvSpPr>
          <p:spPr bwMode="auto">
            <a:xfrm>
              <a:off x="733426" y="1554696"/>
              <a:ext cx="1222375" cy="551680"/>
            </a:xfrm>
            <a:prstGeom prst="rect">
              <a:avLst/>
            </a:prstGeom>
            <a:solidFill>
              <a:srgbClr val="00ADE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45" name="Rectangle 44">
              <a:extLst>
                <a:ext uri="{FF2B5EF4-FFF2-40B4-BE49-F238E27FC236}">
                  <a16:creationId xmlns:a16="http://schemas.microsoft.com/office/drawing/2014/main" id="{02AEABF0-985B-4B5C-B76C-35A74A0E8D73}"/>
                </a:ext>
              </a:extLst>
            </p:cNvPr>
            <p:cNvSpPr/>
            <p:nvPr/>
          </p:nvSpPr>
          <p:spPr bwMode="auto">
            <a:xfrm>
              <a:off x="1976438" y="1554696"/>
              <a:ext cx="1222375" cy="551680"/>
            </a:xfrm>
            <a:prstGeom prst="rect">
              <a:avLst/>
            </a:prstGeom>
            <a:solidFill>
              <a:srgbClr val="00ADEF">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46" name="Rectangle 45">
              <a:extLst>
                <a:ext uri="{FF2B5EF4-FFF2-40B4-BE49-F238E27FC236}">
                  <a16:creationId xmlns:a16="http://schemas.microsoft.com/office/drawing/2014/main" id="{2F1E3151-13BF-47D5-9DF7-C32CEE0DC38B}"/>
                </a:ext>
              </a:extLst>
            </p:cNvPr>
            <p:cNvSpPr/>
            <p:nvPr/>
          </p:nvSpPr>
          <p:spPr bwMode="auto">
            <a:xfrm>
              <a:off x="3216276" y="1554696"/>
              <a:ext cx="1222375" cy="551680"/>
            </a:xfrm>
            <a:prstGeom prst="rect">
              <a:avLst/>
            </a:prstGeom>
            <a:solidFill>
              <a:srgbClr val="00ADEF">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47" name="Rectangle 46">
              <a:extLst>
                <a:ext uri="{FF2B5EF4-FFF2-40B4-BE49-F238E27FC236}">
                  <a16:creationId xmlns:a16="http://schemas.microsoft.com/office/drawing/2014/main" id="{F8D742DB-559A-499F-80EC-88022431B63F}"/>
                </a:ext>
              </a:extLst>
            </p:cNvPr>
            <p:cNvSpPr/>
            <p:nvPr/>
          </p:nvSpPr>
          <p:spPr bwMode="auto">
            <a:xfrm>
              <a:off x="4459288" y="1554696"/>
              <a:ext cx="1222375" cy="551680"/>
            </a:xfrm>
            <a:prstGeom prst="rect">
              <a:avLst/>
            </a:prstGeom>
            <a:solidFill>
              <a:srgbClr val="00ADEF">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48" name="TextBox 3">
              <a:extLst>
                <a:ext uri="{FF2B5EF4-FFF2-40B4-BE49-F238E27FC236}">
                  <a16:creationId xmlns:a16="http://schemas.microsoft.com/office/drawing/2014/main" id="{0F9E4761-BD42-4787-A383-5028024AE700}"/>
                </a:ext>
              </a:extLst>
            </p:cNvPr>
            <p:cNvSpPr txBox="1">
              <a:spLocks noChangeArrowheads="1"/>
            </p:cNvSpPr>
            <p:nvPr/>
          </p:nvSpPr>
          <p:spPr bwMode="auto">
            <a:xfrm>
              <a:off x="677863" y="2065159"/>
              <a:ext cx="2497138" cy="245719"/>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BLUE  RGB 0 : 173: 239</a:t>
              </a:r>
            </a:p>
          </p:txBody>
        </p:sp>
        <p:sp>
          <p:nvSpPr>
            <p:cNvPr id="49" name="TextBox 3">
              <a:extLst>
                <a:ext uri="{FF2B5EF4-FFF2-40B4-BE49-F238E27FC236}">
                  <a16:creationId xmlns:a16="http://schemas.microsoft.com/office/drawing/2014/main" id="{39CEF725-377B-4967-A55D-B0950581E451}"/>
                </a:ext>
              </a:extLst>
            </p:cNvPr>
            <p:cNvSpPr txBox="1">
              <a:spLocks noChangeArrowheads="1"/>
            </p:cNvSpPr>
            <p:nvPr/>
          </p:nvSpPr>
          <p:spPr bwMode="auto">
            <a:xfrm>
              <a:off x="1122363" y="1729321"/>
              <a:ext cx="692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50" name="TextBox 3">
              <a:extLst>
                <a:ext uri="{FF2B5EF4-FFF2-40B4-BE49-F238E27FC236}">
                  <a16:creationId xmlns:a16="http://schemas.microsoft.com/office/drawing/2014/main" id="{1FAD18CE-B681-405F-8800-29F812699BB6}"/>
                </a:ext>
              </a:extLst>
            </p:cNvPr>
            <p:cNvSpPr txBox="1">
              <a:spLocks noChangeArrowheads="1"/>
            </p:cNvSpPr>
            <p:nvPr/>
          </p:nvSpPr>
          <p:spPr bwMode="auto">
            <a:xfrm>
              <a:off x="2366963" y="1729321"/>
              <a:ext cx="6064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51" name="TextBox 3">
              <a:extLst>
                <a:ext uri="{FF2B5EF4-FFF2-40B4-BE49-F238E27FC236}">
                  <a16:creationId xmlns:a16="http://schemas.microsoft.com/office/drawing/2014/main" id="{8A0EAEFB-A8C1-4D58-B7F4-9BF1CC6EDAEB}"/>
                </a:ext>
              </a:extLst>
            </p:cNvPr>
            <p:cNvSpPr txBox="1">
              <a:spLocks noChangeArrowheads="1"/>
            </p:cNvSpPr>
            <p:nvPr/>
          </p:nvSpPr>
          <p:spPr bwMode="auto">
            <a:xfrm>
              <a:off x="3621088" y="1729321"/>
              <a:ext cx="6064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52" name="TextBox 3">
              <a:extLst>
                <a:ext uri="{FF2B5EF4-FFF2-40B4-BE49-F238E27FC236}">
                  <a16:creationId xmlns:a16="http://schemas.microsoft.com/office/drawing/2014/main" id="{52238A81-4597-40DC-8887-E5FDC9C39B04}"/>
                </a:ext>
              </a:extLst>
            </p:cNvPr>
            <p:cNvSpPr txBox="1">
              <a:spLocks noChangeArrowheads="1"/>
            </p:cNvSpPr>
            <p:nvPr/>
          </p:nvSpPr>
          <p:spPr bwMode="auto">
            <a:xfrm>
              <a:off x="4848225" y="1729321"/>
              <a:ext cx="6064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grpSp>
      <p:sp>
        <p:nvSpPr>
          <p:cNvPr id="53" name="Rectangle 52">
            <a:extLst>
              <a:ext uri="{FF2B5EF4-FFF2-40B4-BE49-F238E27FC236}">
                <a16:creationId xmlns:a16="http://schemas.microsoft.com/office/drawing/2014/main" id="{85E3F87E-AE6E-4DC6-BC13-C599EF643581}"/>
              </a:ext>
            </a:extLst>
          </p:cNvPr>
          <p:cNvSpPr/>
          <p:nvPr/>
        </p:nvSpPr>
        <p:spPr bwMode="auto">
          <a:xfrm>
            <a:off x="2647952" y="1233488"/>
            <a:ext cx="1629833" cy="550862"/>
          </a:xfrm>
          <a:prstGeom prst="rect">
            <a:avLst/>
          </a:prstGeom>
          <a:solidFill>
            <a:srgbClr val="FFCB0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54" name="Rectangle 53">
            <a:extLst>
              <a:ext uri="{FF2B5EF4-FFF2-40B4-BE49-F238E27FC236}">
                <a16:creationId xmlns:a16="http://schemas.microsoft.com/office/drawing/2014/main" id="{FD873673-239D-4A06-98E6-12390AD81783}"/>
              </a:ext>
            </a:extLst>
          </p:cNvPr>
          <p:cNvSpPr/>
          <p:nvPr/>
        </p:nvSpPr>
        <p:spPr bwMode="auto">
          <a:xfrm>
            <a:off x="4305301" y="1233488"/>
            <a:ext cx="1629833" cy="550862"/>
          </a:xfrm>
          <a:prstGeom prst="rect">
            <a:avLst/>
          </a:prstGeom>
          <a:solidFill>
            <a:srgbClr val="FFCB05">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55" name="Rectangle 54">
            <a:extLst>
              <a:ext uri="{FF2B5EF4-FFF2-40B4-BE49-F238E27FC236}">
                <a16:creationId xmlns:a16="http://schemas.microsoft.com/office/drawing/2014/main" id="{62260504-A54B-48D8-B677-8705DFCA4B76}"/>
              </a:ext>
            </a:extLst>
          </p:cNvPr>
          <p:cNvSpPr/>
          <p:nvPr/>
        </p:nvSpPr>
        <p:spPr bwMode="auto">
          <a:xfrm>
            <a:off x="5958418" y="1233488"/>
            <a:ext cx="1629833" cy="550862"/>
          </a:xfrm>
          <a:prstGeom prst="rect">
            <a:avLst/>
          </a:prstGeom>
          <a:solidFill>
            <a:srgbClr val="FFCB05">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56" name="Rectangle 55">
            <a:extLst>
              <a:ext uri="{FF2B5EF4-FFF2-40B4-BE49-F238E27FC236}">
                <a16:creationId xmlns:a16="http://schemas.microsoft.com/office/drawing/2014/main" id="{1C2689AF-AE94-40BB-8481-37C948B90AB0}"/>
              </a:ext>
            </a:extLst>
          </p:cNvPr>
          <p:cNvSpPr/>
          <p:nvPr/>
        </p:nvSpPr>
        <p:spPr bwMode="auto">
          <a:xfrm>
            <a:off x="7615768" y="1233488"/>
            <a:ext cx="1629833" cy="550862"/>
          </a:xfrm>
          <a:prstGeom prst="rect">
            <a:avLst/>
          </a:prstGeom>
          <a:solidFill>
            <a:srgbClr val="FFCB05">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57" name="TextBox 3">
            <a:extLst>
              <a:ext uri="{FF2B5EF4-FFF2-40B4-BE49-F238E27FC236}">
                <a16:creationId xmlns:a16="http://schemas.microsoft.com/office/drawing/2014/main" id="{F8AAB89C-00B4-467D-9352-65A31DC8E2CE}"/>
              </a:ext>
            </a:extLst>
          </p:cNvPr>
          <p:cNvSpPr txBox="1">
            <a:spLocks noChangeArrowheads="1"/>
          </p:cNvSpPr>
          <p:nvPr/>
        </p:nvSpPr>
        <p:spPr bwMode="auto">
          <a:xfrm>
            <a:off x="2573867" y="1733551"/>
            <a:ext cx="3329517" cy="246063"/>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YELLOW  RGB 255 : 203: 5</a:t>
            </a:r>
          </a:p>
        </p:txBody>
      </p:sp>
      <p:sp>
        <p:nvSpPr>
          <p:cNvPr id="58" name="TextBox 3">
            <a:extLst>
              <a:ext uri="{FF2B5EF4-FFF2-40B4-BE49-F238E27FC236}">
                <a16:creationId xmlns:a16="http://schemas.microsoft.com/office/drawing/2014/main" id="{267A9318-6C40-4C71-802E-F818CF6E7C18}"/>
              </a:ext>
            </a:extLst>
          </p:cNvPr>
          <p:cNvSpPr txBox="1">
            <a:spLocks noChangeArrowheads="1"/>
          </p:cNvSpPr>
          <p:nvPr/>
        </p:nvSpPr>
        <p:spPr bwMode="auto">
          <a:xfrm>
            <a:off x="3166533" y="1408113"/>
            <a:ext cx="9228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59" name="TextBox 3">
            <a:extLst>
              <a:ext uri="{FF2B5EF4-FFF2-40B4-BE49-F238E27FC236}">
                <a16:creationId xmlns:a16="http://schemas.microsoft.com/office/drawing/2014/main" id="{E13FC207-5F16-4E3F-8476-DE6E4F12BA9B}"/>
              </a:ext>
            </a:extLst>
          </p:cNvPr>
          <p:cNvSpPr txBox="1">
            <a:spLocks noChangeArrowheads="1"/>
          </p:cNvSpPr>
          <p:nvPr/>
        </p:nvSpPr>
        <p:spPr bwMode="auto">
          <a:xfrm>
            <a:off x="4826001" y="1408113"/>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60" name="TextBox 3">
            <a:extLst>
              <a:ext uri="{FF2B5EF4-FFF2-40B4-BE49-F238E27FC236}">
                <a16:creationId xmlns:a16="http://schemas.microsoft.com/office/drawing/2014/main" id="{734558FF-0826-4103-A1B2-3FBD8B131488}"/>
              </a:ext>
            </a:extLst>
          </p:cNvPr>
          <p:cNvSpPr txBox="1">
            <a:spLocks noChangeArrowheads="1"/>
          </p:cNvSpPr>
          <p:nvPr/>
        </p:nvSpPr>
        <p:spPr bwMode="auto">
          <a:xfrm>
            <a:off x="6498167" y="1408113"/>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61" name="TextBox 3">
            <a:extLst>
              <a:ext uri="{FF2B5EF4-FFF2-40B4-BE49-F238E27FC236}">
                <a16:creationId xmlns:a16="http://schemas.microsoft.com/office/drawing/2014/main" id="{767B99F1-B30A-41A8-9F42-1A07B53920C0}"/>
              </a:ext>
            </a:extLst>
          </p:cNvPr>
          <p:cNvSpPr txBox="1">
            <a:spLocks noChangeArrowheads="1"/>
          </p:cNvSpPr>
          <p:nvPr/>
        </p:nvSpPr>
        <p:spPr bwMode="auto">
          <a:xfrm>
            <a:off x="8134351" y="1408113"/>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62" name="Rectangle 61">
            <a:extLst>
              <a:ext uri="{FF2B5EF4-FFF2-40B4-BE49-F238E27FC236}">
                <a16:creationId xmlns:a16="http://schemas.microsoft.com/office/drawing/2014/main" id="{59DF9070-53DE-4B89-A752-E7F96B454CA7}"/>
              </a:ext>
            </a:extLst>
          </p:cNvPr>
          <p:cNvSpPr/>
          <p:nvPr/>
        </p:nvSpPr>
        <p:spPr bwMode="auto">
          <a:xfrm>
            <a:off x="2647952" y="2767013"/>
            <a:ext cx="1629833" cy="55245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63" name="Rectangle 62">
            <a:extLst>
              <a:ext uri="{FF2B5EF4-FFF2-40B4-BE49-F238E27FC236}">
                <a16:creationId xmlns:a16="http://schemas.microsoft.com/office/drawing/2014/main" id="{974EAECE-FC19-40D5-A2C0-695BECCA1A21}"/>
              </a:ext>
            </a:extLst>
          </p:cNvPr>
          <p:cNvSpPr/>
          <p:nvPr/>
        </p:nvSpPr>
        <p:spPr bwMode="auto">
          <a:xfrm>
            <a:off x="4305301" y="2767013"/>
            <a:ext cx="1629833" cy="552450"/>
          </a:xfrm>
          <a:prstGeom prst="rect">
            <a:avLst/>
          </a:prstGeom>
          <a:solidFill>
            <a:schemeClr val="tx1">
              <a:alpha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64" name="Rectangle 63">
            <a:extLst>
              <a:ext uri="{FF2B5EF4-FFF2-40B4-BE49-F238E27FC236}">
                <a16:creationId xmlns:a16="http://schemas.microsoft.com/office/drawing/2014/main" id="{66ECB97B-B9D1-4122-87D6-21B835D2FF2F}"/>
              </a:ext>
            </a:extLst>
          </p:cNvPr>
          <p:cNvSpPr/>
          <p:nvPr/>
        </p:nvSpPr>
        <p:spPr bwMode="auto">
          <a:xfrm>
            <a:off x="5958418" y="2767013"/>
            <a:ext cx="1629833" cy="552450"/>
          </a:xfrm>
          <a:prstGeom prst="rect">
            <a:avLst/>
          </a:prstGeom>
          <a:solidFill>
            <a:schemeClr val="tx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65" name="Rectangle 64">
            <a:extLst>
              <a:ext uri="{FF2B5EF4-FFF2-40B4-BE49-F238E27FC236}">
                <a16:creationId xmlns:a16="http://schemas.microsoft.com/office/drawing/2014/main" id="{E35CAD1E-FB9E-499C-880D-9DD2004FC0A3}"/>
              </a:ext>
            </a:extLst>
          </p:cNvPr>
          <p:cNvSpPr/>
          <p:nvPr/>
        </p:nvSpPr>
        <p:spPr bwMode="auto">
          <a:xfrm>
            <a:off x="7615768" y="2767013"/>
            <a:ext cx="1629833" cy="552450"/>
          </a:xfrm>
          <a:prstGeom prst="rect">
            <a:avLst/>
          </a:prstGeom>
          <a:solidFill>
            <a:schemeClr val="tx1">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66" name="TextBox 3">
            <a:extLst>
              <a:ext uri="{FF2B5EF4-FFF2-40B4-BE49-F238E27FC236}">
                <a16:creationId xmlns:a16="http://schemas.microsoft.com/office/drawing/2014/main" id="{64A24AC4-E214-4D76-9C87-7F992CA8AA7A}"/>
              </a:ext>
            </a:extLst>
          </p:cNvPr>
          <p:cNvSpPr txBox="1">
            <a:spLocks noChangeArrowheads="1"/>
          </p:cNvSpPr>
          <p:nvPr/>
        </p:nvSpPr>
        <p:spPr bwMode="auto">
          <a:xfrm>
            <a:off x="2573867" y="3278188"/>
            <a:ext cx="3329517" cy="246062"/>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BLACK  RGB 0 : 0 : 0</a:t>
            </a:r>
          </a:p>
        </p:txBody>
      </p:sp>
      <p:sp>
        <p:nvSpPr>
          <p:cNvPr id="67" name="TextBox 3">
            <a:extLst>
              <a:ext uri="{FF2B5EF4-FFF2-40B4-BE49-F238E27FC236}">
                <a16:creationId xmlns:a16="http://schemas.microsoft.com/office/drawing/2014/main" id="{B276DF4C-4B37-462A-B59A-545F940EB9A0}"/>
              </a:ext>
            </a:extLst>
          </p:cNvPr>
          <p:cNvSpPr txBox="1">
            <a:spLocks noChangeArrowheads="1"/>
          </p:cNvSpPr>
          <p:nvPr/>
        </p:nvSpPr>
        <p:spPr bwMode="auto">
          <a:xfrm>
            <a:off x="3166533" y="2941638"/>
            <a:ext cx="9228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chemeClr val="bg1"/>
                </a:solidFill>
              </a:rPr>
              <a:t>100%</a:t>
            </a:r>
          </a:p>
        </p:txBody>
      </p:sp>
      <p:sp>
        <p:nvSpPr>
          <p:cNvPr id="68" name="TextBox 3">
            <a:extLst>
              <a:ext uri="{FF2B5EF4-FFF2-40B4-BE49-F238E27FC236}">
                <a16:creationId xmlns:a16="http://schemas.microsoft.com/office/drawing/2014/main" id="{6D1E819D-E0F6-405D-9905-55125B6C2773}"/>
              </a:ext>
            </a:extLst>
          </p:cNvPr>
          <p:cNvSpPr txBox="1">
            <a:spLocks noChangeArrowheads="1"/>
          </p:cNvSpPr>
          <p:nvPr/>
        </p:nvSpPr>
        <p:spPr bwMode="auto">
          <a:xfrm>
            <a:off x="4826001" y="2941638"/>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chemeClr val="bg1"/>
                </a:solidFill>
              </a:rPr>
              <a:t>75%</a:t>
            </a:r>
          </a:p>
        </p:txBody>
      </p:sp>
      <p:sp>
        <p:nvSpPr>
          <p:cNvPr id="69" name="TextBox 3">
            <a:extLst>
              <a:ext uri="{FF2B5EF4-FFF2-40B4-BE49-F238E27FC236}">
                <a16:creationId xmlns:a16="http://schemas.microsoft.com/office/drawing/2014/main" id="{C16435F7-5888-4BCE-AE7D-9521EF798A2F}"/>
              </a:ext>
            </a:extLst>
          </p:cNvPr>
          <p:cNvSpPr txBox="1">
            <a:spLocks noChangeArrowheads="1"/>
          </p:cNvSpPr>
          <p:nvPr/>
        </p:nvSpPr>
        <p:spPr bwMode="auto">
          <a:xfrm>
            <a:off x="6498167" y="2941638"/>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chemeClr val="bg1"/>
                </a:solidFill>
              </a:rPr>
              <a:t>50%</a:t>
            </a:r>
          </a:p>
        </p:txBody>
      </p:sp>
      <p:sp>
        <p:nvSpPr>
          <p:cNvPr id="70" name="TextBox 3">
            <a:extLst>
              <a:ext uri="{FF2B5EF4-FFF2-40B4-BE49-F238E27FC236}">
                <a16:creationId xmlns:a16="http://schemas.microsoft.com/office/drawing/2014/main" id="{14C1DAC5-9B32-4319-A78C-CC0AA06DC40A}"/>
              </a:ext>
            </a:extLst>
          </p:cNvPr>
          <p:cNvSpPr txBox="1">
            <a:spLocks noChangeArrowheads="1"/>
          </p:cNvSpPr>
          <p:nvPr/>
        </p:nvSpPr>
        <p:spPr bwMode="auto">
          <a:xfrm>
            <a:off x="8134351" y="2941638"/>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71" name="Title 69">
            <a:extLst>
              <a:ext uri="{FF2B5EF4-FFF2-40B4-BE49-F238E27FC236}">
                <a16:creationId xmlns:a16="http://schemas.microsoft.com/office/drawing/2014/main" id="{D9C24790-A2E3-4EE7-BC5A-BB1219A56D6B}"/>
              </a:ext>
            </a:extLst>
          </p:cNvPr>
          <p:cNvSpPr txBox="1">
            <a:spLocks/>
          </p:cNvSpPr>
          <p:nvPr/>
        </p:nvSpPr>
        <p:spPr bwMode="auto">
          <a:xfrm>
            <a:off x="609600" y="436564"/>
            <a:ext cx="10972800" cy="4095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200" b="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200" b="1">
                <a:solidFill>
                  <a:schemeClr val="tx1"/>
                </a:solidFill>
                <a:latin typeface="Arial" charset="0"/>
                <a:cs typeface="Arial" charset="0"/>
              </a:defRPr>
            </a:lvl2pPr>
            <a:lvl3pPr algn="l" rtl="0" eaLnBrk="0" fontAlgn="base" hangingPunct="0">
              <a:spcBef>
                <a:spcPct val="0"/>
              </a:spcBef>
              <a:spcAft>
                <a:spcPct val="0"/>
              </a:spcAft>
              <a:defRPr sz="2200" b="1">
                <a:solidFill>
                  <a:schemeClr val="tx1"/>
                </a:solidFill>
                <a:latin typeface="Arial" charset="0"/>
                <a:cs typeface="Arial" charset="0"/>
              </a:defRPr>
            </a:lvl3pPr>
            <a:lvl4pPr algn="l" rtl="0" eaLnBrk="0" fontAlgn="base" hangingPunct="0">
              <a:spcBef>
                <a:spcPct val="0"/>
              </a:spcBef>
              <a:spcAft>
                <a:spcPct val="0"/>
              </a:spcAft>
              <a:defRPr sz="2200" b="1">
                <a:solidFill>
                  <a:schemeClr val="tx1"/>
                </a:solidFill>
                <a:latin typeface="Arial" charset="0"/>
                <a:cs typeface="Arial" charset="0"/>
              </a:defRPr>
            </a:lvl4pPr>
            <a:lvl5pPr algn="l" rtl="0" eaLnBrk="0" fontAlgn="base" hangingPunct="0">
              <a:spcBef>
                <a:spcPct val="0"/>
              </a:spcBef>
              <a:spcAft>
                <a:spcPct val="0"/>
              </a:spcAft>
              <a:defRPr sz="2200" b="1">
                <a:solidFill>
                  <a:schemeClr val="tx1"/>
                </a:solidFill>
                <a:latin typeface="Arial" charset="0"/>
                <a:cs typeface="Arial" charset="0"/>
              </a:defRPr>
            </a:lvl5pPr>
            <a:lvl6pPr marL="457200" algn="l" rtl="0" fontAlgn="base">
              <a:spcBef>
                <a:spcPct val="0"/>
              </a:spcBef>
              <a:spcAft>
                <a:spcPct val="0"/>
              </a:spcAft>
              <a:defRPr sz="2200" b="1">
                <a:solidFill>
                  <a:schemeClr val="tx1"/>
                </a:solidFill>
                <a:latin typeface="Arial" charset="0"/>
                <a:cs typeface="Arial" charset="0"/>
              </a:defRPr>
            </a:lvl6pPr>
            <a:lvl7pPr marL="914400" algn="l" rtl="0" fontAlgn="base">
              <a:spcBef>
                <a:spcPct val="0"/>
              </a:spcBef>
              <a:spcAft>
                <a:spcPct val="0"/>
              </a:spcAft>
              <a:defRPr sz="2200" b="1">
                <a:solidFill>
                  <a:schemeClr val="tx1"/>
                </a:solidFill>
                <a:latin typeface="Arial" charset="0"/>
                <a:cs typeface="Arial" charset="0"/>
              </a:defRPr>
            </a:lvl7pPr>
            <a:lvl8pPr marL="1371600" algn="l" rtl="0" fontAlgn="base">
              <a:spcBef>
                <a:spcPct val="0"/>
              </a:spcBef>
              <a:spcAft>
                <a:spcPct val="0"/>
              </a:spcAft>
              <a:defRPr sz="2200" b="1">
                <a:solidFill>
                  <a:schemeClr val="tx1"/>
                </a:solidFill>
                <a:latin typeface="Arial" charset="0"/>
                <a:cs typeface="Arial" charset="0"/>
              </a:defRPr>
            </a:lvl8pPr>
            <a:lvl9pPr marL="1828800" algn="l" rtl="0" fontAlgn="base">
              <a:spcBef>
                <a:spcPct val="0"/>
              </a:spcBef>
              <a:spcAft>
                <a:spcPct val="0"/>
              </a:spcAft>
              <a:defRPr sz="2200" b="1">
                <a:solidFill>
                  <a:schemeClr val="tx1"/>
                </a:solidFill>
                <a:latin typeface="Arial" charset="0"/>
                <a:cs typeface="Arial" charset="0"/>
              </a:defRPr>
            </a:lvl9pPr>
          </a:lstStyle>
          <a:p>
            <a:pPr eaLnBrk="1" hangingPunct="1"/>
            <a:r>
              <a:rPr lang="en-US" altLang="en-US" sz="2000"/>
              <a:t>Brand Colours for PPT usage</a:t>
            </a:r>
            <a:endParaRPr lang="en-US" altLang="en-US" sz="2200" dirty="0"/>
          </a:p>
        </p:txBody>
      </p:sp>
      <p:sp>
        <p:nvSpPr>
          <p:cNvPr id="76" name="Slide Number Placeholder 1">
            <a:extLst>
              <a:ext uri="{FF2B5EF4-FFF2-40B4-BE49-F238E27FC236}">
                <a16:creationId xmlns:a16="http://schemas.microsoft.com/office/drawing/2014/main" id="{24B6970A-97C8-4A58-96C9-8DAC95489623}"/>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spTree>
    <p:extLst>
      <p:ext uri="{BB962C8B-B14F-4D97-AF65-F5344CB8AC3E}">
        <p14:creationId xmlns:p14="http://schemas.microsoft.com/office/powerpoint/2010/main" val="3897728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DFA4C-29B7-4C43-A0D0-5BC56D0F90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06187A7-41DA-4EC4-8636-C70CA2EA93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Tree>
    <p:extLst>
      <p:ext uri="{BB962C8B-B14F-4D97-AF65-F5344CB8AC3E}">
        <p14:creationId xmlns:p14="http://schemas.microsoft.com/office/powerpoint/2010/main" val="2211539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bwMode="auto">
          <a:xfrm>
            <a:off x="0" y="0"/>
            <a:ext cx="12192000" cy="1027113"/>
          </a:xfrm>
          <a:prstGeom prst="rect">
            <a:avLst/>
          </a:prstGeom>
          <a:solidFill>
            <a:srgbClr val="FFCB0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FFFFFF"/>
              </a:solidFill>
              <a:ea typeface="ＭＳ Ｐゴシック" charset="0"/>
              <a:cs typeface="ＭＳ Ｐゴシック" charset="0"/>
            </a:endParaRPr>
          </a:p>
        </p:txBody>
      </p:sp>
      <p:pic>
        <p:nvPicPr>
          <p:cNvPr id="1027" name="Picture 1"/>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0" y="1016000"/>
            <a:ext cx="12192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7756767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rtl="0" eaLnBrk="1" fontAlgn="base" hangingPunct="1">
        <a:spcBef>
          <a:spcPct val="0"/>
        </a:spcBef>
        <a:spcAft>
          <a:spcPct val="0"/>
        </a:spcAft>
        <a:defRPr sz="2200" b="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200" b="1">
          <a:solidFill>
            <a:schemeClr val="tx1"/>
          </a:solidFill>
          <a:latin typeface="Arial" charset="0"/>
          <a:cs typeface="Arial" charset="0"/>
        </a:defRPr>
      </a:lvl2pPr>
      <a:lvl3pPr algn="l" rtl="0" eaLnBrk="1" fontAlgn="base" hangingPunct="1">
        <a:spcBef>
          <a:spcPct val="0"/>
        </a:spcBef>
        <a:spcAft>
          <a:spcPct val="0"/>
        </a:spcAft>
        <a:defRPr sz="2200" b="1">
          <a:solidFill>
            <a:schemeClr val="tx1"/>
          </a:solidFill>
          <a:latin typeface="Arial" charset="0"/>
          <a:cs typeface="Arial" charset="0"/>
        </a:defRPr>
      </a:lvl3pPr>
      <a:lvl4pPr algn="l" rtl="0" eaLnBrk="1" fontAlgn="base" hangingPunct="1">
        <a:spcBef>
          <a:spcPct val="0"/>
        </a:spcBef>
        <a:spcAft>
          <a:spcPct val="0"/>
        </a:spcAft>
        <a:defRPr sz="2200" b="1">
          <a:solidFill>
            <a:schemeClr val="tx1"/>
          </a:solidFill>
          <a:latin typeface="Arial" charset="0"/>
          <a:cs typeface="Arial" charset="0"/>
        </a:defRPr>
      </a:lvl4pPr>
      <a:lvl5pPr algn="l" rtl="0" eaLnBrk="1" fontAlgn="base" hangingPunct="1">
        <a:spcBef>
          <a:spcPct val="0"/>
        </a:spcBef>
        <a:spcAft>
          <a:spcPct val="0"/>
        </a:spcAft>
        <a:defRPr sz="2200" b="1">
          <a:solidFill>
            <a:schemeClr val="tx1"/>
          </a:solidFill>
          <a:latin typeface="Arial" charset="0"/>
          <a:cs typeface="Arial" charset="0"/>
        </a:defRPr>
      </a:lvl5pPr>
      <a:lvl6pPr marL="457200" algn="l" rtl="0" eaLnBrk="1" fontAlgn="base" hangingPunct="1">
        <a:spcBef>
          <a:spcPct val="0"/>
        </a:spcBef>
        <a:spcAft>
          <a:spcPct val="0"/>
        </a:spcAft>
        <a:defRPr sz="2200" b="1">
          <a:solidFill>
            <a:schemeClr val="tx1"/>
          </a:solidFill>
          <a:latin typeface="Arial" charset="0"/>
          <a:cs typeface="Arial" charset="0"/>
        </a:defRPr>
      </a:lvl6pPr>
      <a:lvl7pPr marL="914400" algn="l" rtl="0" eaLnBrk="1" fontAlgn="base" hangingPunct="1">
        <a:spcBef>
          <a:spcPct val="0"/>
        </a:spcBef>
        <a:spcAft>
          <a:spcPct val="0"/>
        </a:spcAft>
        <a:defRPr sz="2200" b="1">
          <a:solidFill>
            <a:schemeClr val="tx1"/>
          </a:solidFill>
          <a:latin typeface="Arial" charset="0"/>
          <a:cs typeface="Arial" charset="0"/>
        </a:defRPr>
      </a:lvl7pPr>
      <a:lvl8pPr marL="1371600" algn="l" rtl="0" eaLnBrk="1" fontAlgn="base" hangingPunct="1">
        <a:spcBef>
          <a:spcPct val="0"/>
        </a:spcBef>
        <a:spcAft>
          <a:spcPct val="0"/>
        </a:spcAft>
        <a:defRPr sz="2200" b="1">
          <a:solidFill>
            <a:schemeClr val="tx1"/>
          </a:solidFill>
          <a:latin typeface="Arial" charset="0"/>
          <a:cs typeface="Arial" charset="0"/>
        </a:defRPr>
      </a:lvl8pPr>
      <a:lvl9pPr marL="1828800" algn="l" rtl="0" eaLnBrk="1" fontAlgn="base" hangingPunct="1">
        <a:spcBef>
          <a:spcPct val="0"/>
        </a:spcBef>
        <a:spcAft>
          <a:spcPct val="0"/>
        </a:spcAft>
        <a:defRPr sz="2200" b="1">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E0EBD-8467-4086-8E42-5989389557EB}"/>
              </a:ext>
            </a:extLst>
          </p:cNvPr>
          <p:cNvSpPr>
            <a:spLocks noGrp="1"/>
          </p:cNvSpPr>
          <p:nvPr>
            <p:ph type="ctrTitle"/>
          </p:nvPr>
        </p:nvSpPr>
        <p:spPr/>
        <p:txBody>
          <a:bodyPr/>
          <a:lstStyle/>
          <a:p>
            <a:r>
              <a:rPr lang="en-IN" dirty="0"/>
              <a:t>L&amp;T Nifty </a:t>
            </a:r>
            <a:br>
              <a:rPr lang="en-IN" dirty="0"/>
            </a:br>
            <a:r>
              <a:rPr lang="en-IN" dirty="0"/>
              <a:t>Next 50 Index Fund</a:t>
            </a:r>
          </a:p>
        </p:txBody>
      </p:sp>
      <p:sp>
        <p:nvSpPr>
          <p:cNvPr id="3" name="Subtitle 2">
            <a:extLst>
              <a:ext uri="{FF2B5EF4-FFF2-40B4-BE49-F238E27FC236}">
                <a16:creationId xmlns:a16="http://schemas.microsoft.com/office/drawing/2014/main" id="{1397638C-65F9-47E9-A3A2-01102DB6C0FC}"/>
              </a:ext>
            </a:extLst>
          </p:cNvPr>
          <p:cNvSpPr>
            <a:spLocks noGrp="1"/>
          </p:cNvSpPr>
          <p:nvPr>
            <p:ph type="subTitle" idx="1"/>
          </p:nvPr>
        </p:nvSpPr>
        <p:spPr/>
        <p:txBody>
          <a:bodyPr/>
          <a:lstStyle/>
          <a:p>
            <a:r>
              <a:rPr lang="en-US" dirty="0"/>
              <a:t>(An open-ended equity scheme tracking Nifty Next 50 Index)</a:t>
            </a:r>
            <a:endParaRPr lang="en-IN" dirty="0"/>
          </a:p>
        </p:txBody>
      </p:sp>
      <p:sp>
        <p:nvSpPr>
          <p:cNvPr id="4" name="TextBox 3">
            <a:extLst>
              <a:ext uri="{FF2B5EF4-FFF2-40B4-BE49-F238E27FC236}">
                <a16:creationId xmlns:a16="http://schemas.microsoft.com/office/drawing/2014/main" id="{E93D4953-2120-4A96-A78E-13294C949ABF}"/>
              </a:ext>
            </a:extLst>
          </p:cNvPr>
          <p:cNvSpPr txBox="1"/>
          <p:nvPr/>
        </p:nvSpPr>
        <p:spPr>
          <a:xfrm>
            <a:off x="8311661" y="5430300"/>
            <a:ext cx="3685735" cy="707886"/>
          </a:xfrm>
          <a:prstGeom prst="rect">
            <a:avLst/>
          </a:prstGeom>
          <a:noFill/>
        </p:spPr>
        <p:txBody>
          <a:bodyPr wrap="square" rtlCol="0">
            <a:spAutoFit/>
          </a:bodyPr>
          <a:lstStyle/>
          <a:p>
            <a:r>
              <a:rPr lang="en-IN" sz="2000" dirty="0"/>
              <a:t>NFO Opens: March 24, 2020</a:t>
            </a:r>
          </a:p>
          <a:p>
            <a:r>
              <a:rPr lang="en-IN" sz="2000" dirty="0"/>
              <a:t>NFO Closes: March 31, 2020</a:t>
            </a:r>
          </a:p>
        </p:txBody>
      </p:sp>
    </p:spTree>
    <p:extLst>
      <p:ext uri="{BB962C8B-B14F-4D97-AF65-F5344CB8AC3E}">
        <p14:creationId xmlns:p14="http://schemas.microsoft.com/office/powerpoint/2010/main" val="1034699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BF358-4000-4C18-952C-DB66C3F2E39A}"/>
              </a:ext>
            </a:extLst>
          </p:cNvPr>
          <p:cNvSpPr>
            <a:spLocks noGrp="1"/>
          </p:cNvSpPr>
          <p:nvPr>
            <p:ph type="title"/>
          </p:nvPr>
        </p:nvSpPr>
        <p:spPr/>
        <p:txBody>
          <a:bodyPr/>
          <a:lstStyle/>
          <a:p>
            <a:r>
              <a:rPr lang="en-IN" dirty="0"/>
              <a:t>Disclosure</a:t>
            </a:r>
          </a:p>
        </p:txBody>
      </p:sp>
      <p:sp>
        <p:nvSpPr>
          <p:cNvPr id="3" name="Content Placeholder 2">
            <a:extLst>
              <a:ext uri="{FF2B5EF4-FFF2-40B4-BE49-F238E27FC236}">
                <a16:creationId xmlns:a16="http://schemas.microsoft.com/office/drawing/2014/main" id="{B4037E0E-C000-4148-BF2F-1CD97DD77DA6}"/>
              </a:ext>
            </a:extLst>
          </p:cNvPr>
          <p:cNvSpPr>
            <a:spLocks noGrp="1"/>
          </p:cNvSpPr>
          <p:nvPr>
            <p:ph idx="1"/>
          </p:nvPr>
        </p:nvSpPr>
        <p:spPr>
          <a:xfrm>
            <a:off x="609600" y="1190052"/>
            <a:ext cx="10972800" cy="3606065"/>
          </a:xfrm>
        </p:spPr>
        <p:txBody>
          <a:bodyPr/>
          <a:lstStyle/>
          <a:p>
            <a:pPr marL="0" indent="0" algn="just" eaLnBrk="0" hangingPunct="0">
              <a:buNone/>
            </a:pPr>
            <a:r>
              <a:rPr lang="en-US" sz="1400" dirty="0"/>
              <a:t>The presentation  (including market views expressed herein) is for general information only and does not have regard to specific investment objectives, financial situation and the particular needs of any specific person who may receive this information. The data/information used/disclosed in the article is only for information purposes and not guaranteeing / indicating any returns. The article provides general information and comparisons made (if any) are only for illustration purposes. Investments in mutual funds and secondary markets inherently involve risks and recipient should consult their legal, tax and financial advisors before investing. Recipient of this document should understand that statements made herein regarding future prospects may not be realized. Recipient should also understand that any reference to the indices/ sectors/ securities/ schemes etc. in the article is only for illustration purpose and are NOT stock recommendation(s) from the author or L&amp;T Investment Management Limited, the asset management company of L&amp;T Mutual Fund (“the Fund”) or any of its associates. Any performance information shown refers to the past and should not be seen as an indication of future returns. The value of investments and any income from them can go down as well as up. The distribution of the article in certain jurisdictions may be restricted or totally prohibited and accordingly, persons who come into possession of the article are required to inform themselves about, and to observe, any such restrictions. </a:t>
            </a:r>
          </a:p>
          <a:p>
            <a:pPr marL="0" indent="0" algn="just" eaLnBrk="0" hangingPunct="0">
              <a:buNone/>
            </a:pPr>
            <a:endParaRPr lang="en-US" sz="1600" b="1" dirty="0"/>
          </a:p>
          <a:p>
            <a:pPr marL="0" indent="0" algn="just" eaLnBrk="0" hangingPunct="0">
              <a:buNone/>
            </a:pPr>
            <a:r>
              <a:rPr lang="en-US" b="1" dirty="0"/>
              <a:t>Mutual Fund investments are subject to market risks, read all scheme related documents carefully</a:t>
            </a:r>
            <a:r>
              <a:rPr lang="en-US" sz="1800" b="1" dirty="0"/>
              <a:t>.  </a:t>
            </a:r>
          </a:p>
          <a:p>
            <a:pPr marL="0" indent="0">
              <a:buNone/>
            </a:pPr>
            <a:endParaRPr lang="en-IN" sz="1400" dirty="0"/>
          </a:p>
        </p:txBody>
      </p:sp>
      <p:graphicFrame>
        <p:nvGraphicFramePr>
          <p:cNvPr id="6" name="Table 5">
            <a:extLst>
              <a:ext uri="{FF2B5EF4-FFF2-40B4-BE49-F238E27FC236}">
                <a16:creationId xmlns:a16="http://schemas.microsoft.com/office/drawing/2014/main" id="{3F32E58F-52FB-4503-A77D-AC40A5BE679E}"/>
              </a:ext>
            </a:extLst>
          </p:cNvPr>
          <p:cNvGraphicFramePr>
            <a:graphicFrameLocks noGrp="1"/>
          </p:cNvGraphicFramePr>
          <p:nvPr>
            <p:extLst>
              <p:ext uri="{D42A27DB-BD31-4B8C-83A1-F6EECF244321}">
                <p14:modId xmlns:p14="http://schemas.microsoft.com/office/powerpoint/2010/main" val="4005708232"/>
              </p:ext>
            </p:extLst>
          </p:nvPr>
        </p:nvGraphicFramePr>
        <p:xfrm>
          <a:off x="954561" y="4923692"/>
          <a:ext cx="10492326" cy="1310581"/>
        </p:xfrm>
        <a:graphic>
          <a:graphicData uri="http://schemas.openxmlformats.org/drawingml/2006/table">
            <a:tbl>
              <a:tblPr firstRow="1" firstCol="1" bandRow="1">
                <a:tableStyleId>{5C22544A-7EE6-4342-B048-85BDC9FD1C3A}</a:tableStyleId>
              </a:tblPr>
              <a:tblGrid>
                <a:gridCol w="7879950">
                  <a:extLst>
                    <a:ext uri="{9D8B030D-6E8A-4147-A177-3AD203B41FA5}">
                      <a16:colId xmlns:a16="http://schemas.microsoft.com/office/drawing/2014/main" val="2231128648"/>
                    </a:ext>
                  </a:extLst>
                </a:gridCol>
                <a:gridCol w="2612376">
                  <a:extLst>
                    <a:ext uri="{9D8B030D-6E8A-4147-A177-3AD203B41FA5}">
                      <a16:colId xmlns:a16="http://schemas.microsoft.com/office/drawing/2014/main" val="1145144759"/>
                    </a:ext>
                  </a:extLst>
                </a:gridCol>
              </a:tblGrid>
              <a:tr h="1310581">
                <a:tc>
                  <a:txBody>
                    <a:bodyPr/>
                    <a:lstStyle/>
                    <a:p>
                      <a:pPr marL="0" marR="0" algn="just">
                        <a:spcBef>
                          <a:spcPts val="0"/>
                        </a:spcBef>
                        <a:spcAft>
                          <a:spcPts val="400"/>
                        </a:spcAft>
                      </a:pPr>
                      <a:r>
                        <a:rPr lang="en-US" sz="2000" b="1" kern="1200" dirty="0">
                          <a:solidFill>
                            <a:schemeClr val="tx1"/>
                          </a:solidFill>
                          <a:effectLst/>
                          <a:latin typeface="+mn-lt"/>
                          <a:ea typeface="+mn-ea"/>
                          <a:cs typeface="+mn-cs"/>
                        </a:rPr>
                        <a:t>This product </a:t>
                      </a:r>
                      <a:r>
                        <a:rPr lang="en-US" sz="2000" dirty="0">
                          <a:solidFill>
                            <a:schemeClr val="tx1"/>
                          </a:solidFill>
                          <a:effectLst/>
                        </a:rPr>
                        <a:t>is suitable for investors who are seeking*</a:t>
                      </a:r>
                      <a:endParaRPr lang="en-IN" sz="3600" dirty="0">
                        <a:solidFill>
                          <a:schemeClr val="tx1"/>
                        </a:solidFill>
                        <a:effectLst/>
                      </a:endParaRPr>
                    </a:p>
                    <a:p>
                      <a:pPr marL="342900" marR="0" lvl="0" indent="-342900" algn="just">
                        <a:spcBef>
                          <a:spcPts val="0"/>
                        </a:spcBef>
                        <a:spcAft>
                          <a:spcPts val="400"/>
                        </a:spcAft>
                        <a:buFont typeface="Symbol" panose="05050102010706020507" pitchFamily="18" charset="2"/>
                        <a:buChar char=""/>
                      </a:pPr>
                      <a:r>
                        <a:rPr lang="en-US" sz="1800" dirty="0">
                          <a:solidFill>
                            <a:schemeClr val="tx1"/>
                          </a:solidFill>
                          <a:effectLst/>
                        </a:rPr>
                        <a:t>Long term capital appreciation</a:t>
                      </a:r>
                      <a:endParaRPr lang="en-IN" sz="3200" dirty="0">
                        <a:solidFill>
                          <a:schemeClr val="tx1"/>
                        </a:solidFill>
                        <a:effectLst/>
                      </a:endParaRPr>
                    </a:p>
                    <a:p>
                      <a:pPr marL="342900" marR="0" lvl="0" indent="-342900" algn="just">
                        <a:spcBef>
                          <a:spcPts val="0"/>
                        </a:spcBef>
                        <a:spcAft>
                          <a:spcPts val="400"/>
                        </a:spcAft>
                        <a:buFont typeface="Symbol" panose="05050102010706020507" pitchFamily="18" charset="2"/>
                        <a:buChar char=""/>
                      </a:pPr>
                      <a:r>
                        <a:rPr lang="en-US" sz="1800" dirty="0">
                          <a:solidFill>
                            <a:schemeClr val="tx1"/>
                          </a:solidFill>
                          <a:effectLst/>
                        </a:rPr>
                        <a:t>Investment in equity securities covered by the Nifty Next 50</a:t>
                      </a:r>
                      <a:endParaRPr lang="en-IN" sz="3200" dirty="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500"/>
                        </a:spcAft>
                      </a:pPr>
                      <a:endPar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431893"/>
                  </a:ext>
                </a:extLst>
              </a:tr>
            </a:tbl>
          </a:graphicData>
        </a:graphic>
      </p:graphicFrame>
      <p:pic>
        <p:nvPicPr>
          <p:cNvPr id="7" name="Picture 2">
            <a:extLst>
              <a:ext uri="{FF2B5EF4-FFF2-40B4-BE49-F238E27FC236}">
                <a16:creationId xmlns:a16="http://schemas.microsoft.com/office/drawing/2014/main" id="{9F92CBD2-82B0-477C-BA76-C557B0001A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2880" y="5051266"/>
            <a:ext cx="2025747" cy="105543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F671CC21-2A37-487C-8333-5010E276CB76}"/>
              </a:ext>
            </a:extLst>
          </p:cNvPr>
          <p:cNvSpPr/>
          <p:nvPr/>
        </p:nvSpPr>
        <p:spPr>
          <a:xfrm>
            <a:off x="609600" y="3807041"/>
            <a:ext cx="1184940" cy="369332"/>
          </a:xfrm>
          <a:prstGeom prst="rect">
            <a:avLst/>
          </a:prstGeom>
        </p:spPr>
        <p:txBody>
          <a:bodyPr wrap="none">
            <a:spAutoFit/>
          </a:bodyPr>
          <a:lstStyle/>
          <a:p>
            <a:r>
              <a:rPr lang="en-IN" dirty="0">
                <a:solidFill>
                  <a:srgbClr val="000000"/>
                </a:solidFill>
                <a:latin typeface="Arial" panose="020B0604020202020204" pitchFamily="34" charset="0"/>
              </a:rPr>
              <a:t>CL06985 </a:t>
            </a:r>
            <a:endParaRPr lang="en-IN" dirty="0"/>
          </a:p>
        </p:txBody>
      </p:sp>
    </p:spTree>
    <p:extLst>
      <p:ext uri="{BB962C8B-B14F-4D97-AF65-F5344CB8AC3E}">
        <p14:creationId xmlns:p14="http://schemas.microsoft.com/office/powerpoint/2010/main" val="1239138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FADA2-4F12-4E0D-89E2-122603D9DEF6}"/>
              </a:ext>
            </a:extLst>
          </p:cNvPr>
          <p:cNvSpPr>
            <a:spLocks noGrp="1"/>
          </p:cNvSpPr>
          <p:nvPr>
            <p:ph type="title"/>
          </p:nvPr>
        </p:nvSpPr>
        <p:spPr/>
        <p:txBody>
          <a:bodyPr/>
          <a:lstStyle/>
          <a:p>
            <a:r>
              <a:rPr lang="en-IN" dirty="0"/>
              <a:t>What is Passive Investing?</a:t>
            </a:r>
          </a:p>
        </p:txBody>
      </p:sp>
      <p:graphicFrame>
        <p:nvGraphicFramePr>
          <p:cNvPr id="4" name="Content Placeholder 3">
            <a:extLst>
              <a:ext uri="{FF2B5EF4-FFF2-40B4-BE49-F238E27FC236}">
                <a16:creationId xmlns:a16="http://schemas.microsoft.com/office/drawing/2014/main" id="{F3771198-F5FB-457E-8637-FCB8DE1A214F}"/>
              </a:ext>
            </a:extLst>
          </p:cNvPr>
          <p:cNvGraphicFramePr>
            <a:graphicFrameLocks noGrp="1"/>
          </p:cNvGraphicFramePr>
          <p:nvPr>
            <p:ph idx="1"/>
            <p:extLst>
              <p:ext uri="{D42A27DB-BD31-4B8C-83A1-F6EECF244321}">
                <p14:modId xmlns:p14="http://schemas.microsoft.com/office/powerpoint/2010/main" val="1603440035"/>
              </p:ext>
            </p:extLst>
          </p:nvPr>
        </p:nvGraphicFramePr>
        <p:xfrm>
          <a:off x="609600" y="1336431"/>
          <a:ext cx="10972800" cy="5064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3238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042C-A18A-4C6F-8CB4-054F009D69A5}"/>
              </a:ext>
            </a:extLst>
          </p:cNvPr>
          <p:cNvSpPr>
            <a:spLocks noGrp="1"/>
          </p:cNvSpPr>
          <p:nvPr>
            <p:ph type="title"/>
          </p:nvPr>
        </p:nvSpPr>
        <p:spPr/>
        <p:txBody>
          <a:bodyPr/>
          <a:lstStyle/>
          <a:p>
            <a:r>
              <a:rPr lang="en-IN" dirty="0"/>
              <a:t>Benefits of Passive Investing</a:t>
            </a:r>
          </a:p>
        </p:txBody>
      </p:sp>
      <p:graphicFrame>
        <p:nvGraphicFramePr>
          <p:cNvPr id="4" name="Content Placeholder 3">
            <a:extLst>
              <a:ext uri="{FF2B5EF4-FFF2-40B4-BE49-F238E27FC236}">
                <a16:creationId xmlns:a16="http://schemas.microsoft.com/office/drawing/2014/main" id="{57702FD6-57FB-4B3B-AFBE-3D9578026FD8}"/>
              </a:ext>
            </a:extLst>
          </p:cNvPr>
          <p:cNvGraphicFramePr>
            <a:graphicFrameLocks noGrp="1"/>
          </p:cNvGraphicFramePr>
          <p:nvPr>
            <p:ph idx="1"/>
            <p:extLst>
              <p:ext uri="{D42A27DB-BD31-4B8C-83A1-F6EECF244321}">
                <p14:modId xmlns:p14="http://schemas.microsoft.com/office/powerpoint/2010/main" val="2687034956"/>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0434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6021-375F-4B1B-A9B0-E382285704C0}"/>
              </a:ext>
            </a:extLst>
          </p:cNvPr>
          <p:cNvSpPr>
            <a:spLocks noGrp="1"/>
          </p:cNvSpPr>
          <p:nvPr>
            <p:ph type="title"/>
          </p:nvPr>
        </p:nvSpPr>
        <p:spPr/>
        <p:txBody>
          <a:bodyPr/>
          <a:lstStyle/>
          <a:p>
            <a:r>
              <a:rPr lang="en-IN" dirty="0"/>
              <a:t>Growth of Passive Funds</a:t>
            </a:r>
          </a:p>
        </p:txBody>
      </p:sp>
      <p:graphicFrame>
        <p:nvGraphicFramePr>
          <p:cNvPr id="7" name="Content Placeholder 6">
            <a:extLst>
              <a:ext uri="{FF2B5EF4-FFF2-40B4-BE49-F238E27FC236}">
                <a16:creationId xmlns:a16="http://schemas.microsoft.com/office/drawing/2014/main" id="{76659255-E112-440B-9CF7-A9CF2472DBD8}"/>
              </a:ext>
            </a:extLst>
          </p:cNvPr>
          <p:cNvGraphicFramePr>
            <a:graphicFrameLocks noGrp="1"/>
          </p:cNvGraphicFramePr>
          <p:nvPr>
            <p:ph idx="1"/>
          </p:nvPr>
        </p:nvGraphicFramePr>
        <p:xfrm>
          <a:off x="609600" y="1600200"/>
          <a:ext cx="109728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FE678104-9AFF-4564-8707-338149164490}"/>
              </a:ext>
            </a:extLst>
          </p:cNvPr>
          <p:cNvSpPr txBox="1"/>
          <p:nvPr/>
        </p:nvSpPr>
        <p:spPr>
          <a:xfrm>
            <a:off x="801858" y="6474155"/>
            <a:ext cx="7301133" cy="261610"/>
          </a:xfrm>
          <a:prstGeom prst="rect">
            <a:avLst/>
          </a:prstGeom>
          <a:noFill/>
        </p:spPr>
        <p:txBody>
          <a:bodyPr wrap="square" rtlCol="0">
            <a:spAutoFit/>
          </a:bodyPr>
          <a:lstStyle/>
          <a:p>
            <a:r>
              <a:rPr lang="en-IN" sz="1100" dirty="0"/>
              <a:t>Source: NSE; Data as on </a:t>
            </a:r>
            <a:r>
              <a:rPr lang="en-US" sz="1100" dirty="0"/>
              <a:t>Feb 28, 2020; Data includes -- </a:t>
            </a:r>
            <a:r>
              <a:rPr lang="en-IN" sz="1100" dirty="0"/>
              <a:t> Index Funds; ETFs</a:t>
            </a:r>
          </a:p>
        </p:txBody>
      </p:sp>
    </p:spTree>
    <p:extLst>
      <p:ext uri="{BB962C8B-B14F-4D97-AF65-F5344CB8AC3E}">
        <p14:creationId xmlns:p14="http://schemas.microsoft.com/office/powerpoint/2010/main" val="3393397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2FD0FB-54C7-4735-AA1F-2E26B3E0127D}"/>
              </a:ext>
            </a:extLst>
          </p:cNvPr>
          <p:cNvSpPr>
            <a:spLocks noGrp="1"/>
          </p:cNvSpPr>
          <p:nvPr>
            <p:ph type="title"/>
          </p:nvPr>
        </p:nvSpPr>
        <p:spPr/>
        <p:txBody>
          <a:bodyPr/>
          <a:lstStyle/>
          <a:p>
            <a:r>
              <a:rPr lang="en-IN" sz="2400" dirty="0"/>
              <a:t>Nifty Next 50 Index</a:t>
            </a:r>
            <a:endParaRPr lang="en-IN" dirty="0"/>
          </a:p>
        </p:txBody>
      </p:sp>
      <p:graphicFrame>
        <p:nvGraphicFramePr>
          <p:cNvPr id="11" name="Table 10">
            <a:extLst>
              <a:ext uri="{FF2B5EF4-FFF2-40B4-BE49-F238E27FC236}">
                <a16:creationId xmlns:a16="http://schemas.microsoft.com/office/drawing/2014/main" id="{A577AE5F-18A7-4ED7-ADBB-6DFE13A63C3B}"/>
              </a:ext>
            </a:extLst>
          </p:cNvPr>
          <p:cNvGraphicFramePr>
            <a:graphicFrameLocks noGrp="1"/>
          </p:cNvGraphicFramePr>
          <p:nvPr>
            <p:extLst>
              <p:ext uri="{D42A27DB-BD31-4B8C-83A1-F6EECF244321}">
                <p14:modId xmlns:p14="http://schemas.microsoft.com/office/powerpoint/2010/main" val="82192241"/>
              </p:ext>
            </p:extLst>
          </p:nvPr>
        </p:nvGraphicFramePr>
        <p:xfrm>
          <a:off x="609600" y="1346249"/>
          <a:ext cx="4619172" cy="4903747"/>
        </p:xfrm>
        <a:graphic>
          <a:graphicData uri="http://schemas.openxmlformats.org/drawingml/2006/table">
            <a:tbl>
              <a:tblPr firstRow="1" bandRow="1">
                <a:tableStyleId>{F5AB1C69-6EDB-4FF4-983F-18BD219EF322}</a:tableStyleId>
              </a:tblPr>
              <a:tblGrid>
                <a:gridCol w="2968172">
                  <a:extLst>
                    <a:ext uri="{9D8B030D-6E8A-4147-A177-3AD203B41FA5}">
                      <a16:colId xmlns:a16="http://schemas.microsoft.com/office/drawing/2014/main" val="789694146"/>
                    </a:ext>
                  </a:extLst>
                </a:gridCol>
                <a:gridCol w="1651000">
                  <a:extLst>
                    <a:ext uri="{9D8B030D-6E8A-4147-A177-3AD203B41FA5}">
                      <a16:colId xmlns:a16="http://schemas.microsoft.com/office/drawing/2014/main" val="1354185582"/>
                    </a:ext>
                  </a:extLst>
                </a:gridCol>
              </a:tblGrid>
              <a:tr h="223162">
                <a:tc>
                  <a:txBody>
                    <a:bodyPr/>
                    <a:lstStyle/>
                    <a:p>
                      <a:pPr algn="l" fontAlgn="b"/>
                      <a:r>
                        <a:rPr lang="en-IN" sz="1400" u="none" strike="noStrike" dirty="0">
                          <a:effectLst/>
                        </a:rPr>
                        <a:t>Industry</a:t>
                      </a:r>
                      <a:endParaRPr lang="en-IN" sz="1400" b="0" i="0" u="none" strike="noStrike" dirty="0">
                        <a:solidFill>
                          <a:srgbClr val="000000"/>
                        </a:solidFill>
                        <a:effectLst/>
                        <a:latin typeface="Calibri" panose="020F0502020204030204" pitchFamily="34" charset="0"/>
                      </a:endParaRPr>
                    </a:p>
                  </a:txBody>
                  <a:tcPr marL="6709" marR="6709" marT="6709" marB="0" anchor="b"/>
                </a:tc>
                <a:tc>
                  <a:txBody>
                    <a:bodyPr/>
                    <a:lstStyle/>
                    <a:p>
                      <a:pPr algn="ctr" fontAlgn="b"/>
                      <a:r>
                        <a:rPr lang="en-IN" sz="1400" u="none" strike="noStrike" dirty="0">
                          <a:effectLst/>
                        </a:rPr>
                        <a:t>% Allocation</a:t>
                      </a:r>
                      <a:endParaRPr lang="en-IN" sz="1400" b="0" i="0" u="none" strike="noStrike" dirty="0">
                        <a:solidFill>
                          <a:srgbClr val="000000"/>
                        </a:solidFill>
                        <a:effectLst/>
                        <a:latin typeface="Calibri" panose="020F0502020204030204" pitchFamily="34" charset="0"/>
                      </a:endParaRPr>
                    </a:p>
                  </a:txBody>
                  <a:tcPr marL="6709" marR="6709" marT="6709" marB="0" anchor="b"/>
                </a:tc>
                <a:extLst>
                  <a:ext uri="{0D108BD9-81ED-4DB2-BD59-A6C34878D82A}">
                    <a16:rowId xmlns:a16="http://schemas.microsoft.com/office/drawing/2014/main" val="2953333554"/>
                  </a:ext>
                </a:extLst>
              </a:tr>
              <a:tr h="212096">
                <a:tc>
                  <a:txBody>
                    <a:bodyPr/>
                    <a:lstStyle/>
                    <a:p>
                      <a:pPr algn="l" fontAlgn="ctr"/>
                      <a:r>
                        <a:rPr lang="en-IN" sz="1400" b="0" i="0" u="none" strike="noStrike" dirty="0">
                          <a:solidFill>
                            <a:srgbClr val="000000"/>
                          </a:solidFill>
                          <a:effectLst/>
                          <a:latin typeface="Calibri" panose="020F0502020204030204" pitchFamily="34" charset="0"/>
                        </a:rPr>
                        <a:t>Finance</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24.79</a:t>
                      </a:r>
                    </a:p>
                  </a:txBody>
                  <a:tcPr marL="9525" marR="9525" marT="9525" marB="0" anchor="ctr"/>
                </a:tc>
                <a:extLst>
                  <a:ext uri="{0D108BD9-81ED-4DB2-BD59-A6C34878D82A}">
                    <a16:rowId xmlns:a16="http://schemas.microsoft.com/office/drawing/2014/main" val="2767151646"/>
                  </a:ext>
                </a:extLst>
              </a:tr>
              <a:tr h="212096">
                <a:tc>
                  <a:txBody>
                    <a:bodyPr/>
                    <a:lstStyle/>
                    <a:p>
                      <a:pPr algn="l" fontAlgn="ctr"/>
                      <a:r>
                        <a:rPr lang="en-IN" sz="14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19.32</a:t>
                      </a:r>
                    </a:p>
                  </a:txBody>
                  <a:tcPr marL="9525" marR="9525" marT="9525" marB="0" anchor="ctr"/>
                </a:tc>
                <a:extLst>
                  <a:ext uri="{0D108BD9-81ED-4DB2-BD59-A6C34878D82A}">
                    <a16:rowId xmlns:a16="http://schemas.microsoft.com/office/drawing/2014/main" val="1621889380"/>
                  </a:ext>
                </a:extLst>
              </a:tr>
              <a:tr h="212096">
                <a:tc>
                  <a:txBody>
                    <a:bodyPr/>
                    <a:lstStyle/>
                    <a:p>
                      <a:pPr algn="l" fontAlgn="ctr"/>
                      <a:r>
                        <a:rPr lang="en-IN" sz="14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12.99</a:t>
                      </a:r>
                    </a:p>
                  </a:txBody>
                  <a:tcPr marL="9525" marR="9525" marT="9525" marB="0" anchor="ctr"/>
                </a:tc>
                <a:extLst>
                  <a:ext uri="{0D108BD9-81ED-4DB2-BD59-A6C34878D82A}">
                    <a16:rowId xmlns:a16="http://schemas.microsoft.com/office/drawing/2014/main" val="508758184"/>
                  </a:ext>
                </a:extLst>
              </a:tr>
              <a:tr h="212096">
                <a:tc>
                  <a:txBody>
                    <a:bodyPr/>
                    <a:lstStyle/>
                    <a:p>
                      <a:pPr algn="l" fontAlgn="ctr"/>
                      <a:r>
                        <a:rPr lang="en-IN" sz="1400" b="0" i="0" u="none" strike="noStrike">
                          <a:solidFill>
                            <a:srgbClr val="000000"/>
                          </a:solidFill>
                          <a:effectLst/>
                          <a:latin typeface="Calibri" panose="020F0502020204030204" pitchFamily="34" charset="0"/>
                        </a:rPr>
                        <a:t>Cement</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7.70</a:t>
                      </a:r>
                    </a:p>
                  </a:txBody>
                  <a:tcPr marL="9525" marR="9525" marT="9525" marB="0" anchor="ctr"/>
                </a:tc>
                <a:extLst>
                  <a:ext uri="{0D108BD9-81ED-4DB2-BD59-A6C34878D82A}">
                    <a16:rowId xmlns:a16="http://schemas.microsoft.com/office/drawing/2014/main" val="1599298722"/>
                  </a:ext>
                </a:extLst>
              </a:tr>
              <a:tr h="212096">
                <a:tc>
                  <a:txBody>
                    <a:bodyPr/>
                    <a:lstStyle/>
                    <a:p>
                      <a:pPr algn="l" fontAlgn="ctr"/>
                      <a:r>
                        <a:rPr lang="en-IN" sz="14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4.00</a:t>
                      </a:r>
                    </a:p>
                  </a:txBody>
                  <a:tcPr marL="9525" marR="9525" marT="9525" marB="0" anchor="ctr"/>
                </a:tc>
                <a:extLst>
                  <a:ext uri="{0D108BD9-81ED-4DB2-BD59-A6C34878D82A}">
                    <a16:rowId xmlns:a16="http://schemas.microsoft.com/office/drawing/2014/main" val="307657464"/>
                  </a:ext>
                </a:extLst>
              </a:tr>
              <a:tr h="212096">
                <a:tc>
                  <a:txBody>
                    <a:bodyPr/>
                    <a:lstStyle/>
                    <a:p>
                      <a:pPr algn="l" fontAlgn="ctr"/>
                      <a:r>
                        <a:rPr lang="en-IN" sz="1400" b="0" i="0" u="none" strike="noStrike">
                          <a:solidFill>
                            <a:srgbClr val="000000"/>
                          </a:solidFill>
                          <a:effectLst/>
                          <a:latin typeface="Calibri" panose="020F0502020204030204" pitchFamily="34" charset="0"/>
                        </a:rPr>
                        <a:t>Transportation</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3.30</a:t>
                      </a:r>
                    </a:p>
                  </a:txBody>
                  <a:tcPr marL="9525" marR="9525" marT="9525" marB="0" anchor="ctr"/>
                </a:tc>
                <a:extLst>
                  <a:ext uri="{0D108BD9-81ED-4DB2-BD59-A6C34878D82A}">
                    <a16:rowId xmlns:a16="http://schemas.microsoft.com/office/drawing/2014/main" val="1187901662"/>
                  </a:ext>
                </a:extLst>
              </a:tr>
              <a:tr h="212096">
                <a:tc>
                  <a:txBody>
                    <a:bodyPr/>
                    <a:lstStyle/>
                    <a:p>
                      <a:pPr algn="l" fontAlgn="ctr"/>
                      <a:r>
                        <a:rPr lang="en-IN" sz="1400" b="0" i="0" u="none" strike="noStrike">
                          <a:solidFill>
                            <a:srgbClr val="000000"/>
                          </a:solidFill>
                          <a:effectLst/>
                          <a:latin typeface="Calibri" panose="020F0502020204030204" pitchFamily="34" charset="0"/>
                        </a:rPr>
                        <a:t>Gas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2.38</a:t>
                      </a:r>
                    </a:p>
                  </a:txBody>
                  <a:tcPr marL="9525" marR="9525" marT="9525" marB="0" anchor="ctr"/>
                </a:tc>
                <a:extLst>
                  <a:ext uri="{0D108BD9-81ED-4DB2-BD59-A6C34878D82A}">
                    <a16:rowId xmlns:a16="http://schemas.microsoft.com/office/drawing/2014/main" val="3617252662"/>
                  </a:ext>
                </a:extLst>
              </a:tr>
              <a:tr h="212096">
                <a:tc>
                  <a:txBody>
                    <a:bodyPr/>
                    <a:lstStyle/>
                    <a:p>
                      <a:pPr algn="l" fontAlgn="ctr"/>
                      <a:r>
                        <a:rPr lang="en-IN" sz="1400" b="0" i="0" u="none" strike="noStrike">
                          <a:solidFill>
                            <a:srgbClr val="000000"/>
                          </a:solidFill>
                          <a:effectLst/>
                          <a:latin typeface="Calibri" panose="020F0502020204030204" pitchFamily="34" charset="0"/>
                        </a:rPr>
                        <a:t>Petroleum Products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2.26</a:t>
                      </a:r>
                    </a:p>
                  </a:txBody>
                  <a:tcPr marL="9525" marR="9525" marT="9525" marB="0" anchor="ctr"/>
                </a:tc>
                <a:extLst>
                  <a:ext uri="{0D108BD9-81ED-4DB2-BD59-A6C34878D82A}">
                    <a16:rowId xmlns:a16="http://schemas.microsoft.com/office/drawing/2014/main" val="2787220029"/>
                  </a:ext>
                </a:extLst>
              </a:tr>
              <a:tr h="212096">
                <a:tc>
                  <a:txBody>
                    <a:bodyPr/>
                    <a:lstStyle/>
                    <a:p>
                      <a:pPr algn="l" fontAlgn="ctr"/>
                      <a:r>
                        <a:rPr lang="en-IN" sz="1400" b="0" i="0" u="none" strike="noStrike">
                          <a:solidFill>
                            <a:srgbClr val="000000"/>
                          </a:solidFill>
                          <a:effectLst/>
                          <a:latin typeface="Calibri" panose="020F0502020204030204" pitchFamily="34" charset="0"/>
                        </a:rPr>
                        <a:t>Consumer Durables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2.18</a:t>
                      </a:r>
                    </a:p>
                  </a:txBody>
                  <a:tcPr marL="9525" marR="9525" marT="9525" marB="0" anchor="ctr"/>
                </a:tc>
                <a:extLst>
                  <a:ext uri="{0D108BD9-81ED-4DB2-BD59-A6C34878D82A}">
                    <a16:rowId xmlns:a16="http://schemas.microsoft.com/office/drawing/2014/main" val="3911376120"/>
                  </a:ext>
                </a:extLst>
              </a:tr>
              <a:tr h="212096">
                <a:tc>
                  <a:txBody>
                    <a:bodyPr/>
                    <a:lstStyle/>
                    <a:p>
                      <a:pPr algn="l" fontAlgn="ctr"/>
                      <a:r>
                        <a:rPr lang="en-IN" sz="1400" b="0" i="0" u="none" strike="noStrike">
                          <a:solidFill>
                            <a:srgbClr val="000000"/>
                          </a:solidFill>
                          <a:effectLst/>
                          <a:latin typeface="Calibri" panose="020F0502020204030204" pitchFamily="34" charset="0"/>
                        </a:rPr>
                        <a:t>Auto</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1.41</a:t>
                      </a:r>
                    </a:p>
                  </a:txBody>
                  <a:tcPr marL="9525" marR="9525" marT="9525" marB="0" anchor="ctr"/>
                </a:tc>
                <a:extLst>
                  <a:ext uri="{0D108BD9-81ED-4DB2-BD59-A6C34878D82A}">
                    <a16:rowId xmlns:a16="http://schemas.microsoft.com/office/drawing/2014/main" val="1612117226"/>
                  </a:ext>
                </a:extLst>
              </a:tr>
              <a:tr h="212096">
                <a:tc>
                  <a:txBody>
                    <a:bodyPr/>
                    <a:lstStyle/>
                    <a:p>
                      <a:pPr algn="l" fontAlgn="ctr"/>
                      <a:r>
                        <a:rPr lang="en-IN" sz="1400" b="0" i="0" u="none" strike="noStrike">
                          <a:solidFill>
                            <a:srgbClr val="000000"/>
                          </a:solidFill>
                          <a:effectLst/>
                          <a:latin typeface="Calibri" panose="020F0502020204030204" pitchFamily="34" charset="0"/>
                        </a:rPr>
                        <a:t>Minerals/Mining</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1.02</a:t>
                      </a:r>
                    </a:p>
                  </a:txBody>
                  <a:tcPr marL="9525" marR="9525" marT="9525" marB="0" anchor="ctr"/>
                </a:tc>
                <a:extLst>
                  <a:ext uri="{0D108BD9-81ED-4DB2-BD59-A6C34878D82A}">
                    <a16:rowId xmlns:a16="http://schemas.microsoft.com/office/drawing/2014/main" val="2417835851"/>
                  </a:ext>
                </a:extLst>
              </a:tr>
              <a:tr h="212096">
                <a:tc>
                  <a:txBody>
                    <a:bodyPr/>
                    <a:lstStyle/>
                    <a:p>
                      <a:pPr algn="l" fontAlgn="ctr"/>
                      <a:r>
                        <a:rPr lang="en-IN" sz="1400" b="0" i="0" u="none" strike="noStrike">
                          <a:solidFill>
                            <a:srgbClr val="000000"/>
                          </a:solidFill>
                          <a:effectLst/>
                          <a:latin typeface="Calibri" panose="020F0502020204030204" pitchFamily="34" charset="0"/>
                        </a:rPr>
                        <a:t>Software</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0.80</a:t>
                      </a:r>
                    </a:p>
                  </a:txBody>
                  <a:tcPr marL="9525" marR="9525" marT="9525" marB="0" anchor="ctr"/>
                </a:tc>
                <a:extLst>
                  <a:ext uri="{0D108BD9-81ED-4DB2-BD59-A6C34878D82A}">
                    <a16:rowId xmlns:a16="http://schemas.microsoft.com/office/drawing/2014/main" val="492913077"/>
                  </a:ext>
                </a:extLst>
              </a:tr>
              <a:tr h="212096">
                <a:tc>
                  <a:txBody>
                    <a:bodyPr/>
                    <a:lstStyle/>
                    <a:p>
                      <a:pPr algn="l" fontAlgn="ctr"/>
                      <a:r>
                        <a:rPr lang="en-IN" sz="1400" b="0" i="0" u="none" strike="noStrike">
                          <a:solidFill>
                            <a:srgbClr val="000000"/>
                          </a:solidFill>
                          <a:effectLst/>
                          <a:latin typeface="Calibri" panose="020F0502020204030204" pitchFamily="34" charset="0"/>
                        </a:rPr>
                        <a:t>Power</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0.66</a:t>
                      </a:r>
                    </a:p>
                  </a:txBody>
                  <a:tcPr marL="9525" marR="9525" marT="9525" marB="0" anchor="ctr"/>
                </a:tc>
                <a:extLst>
                  <a:ext uri="{0D108BD9-81ED-4DB2-BD59-A6C34878D82A}">
                    <a16:rowId xmlns:a16="http://schemas.microsoft.com/office/drawing/2014/main" val="3724290294"/>
                  </a:ext>
                </a:extLst>
              </a:tr>
              <a:tr h="212096">
                <a:tc>
                  <a:txBody>
                    <a:bodyPr/>
                    <a:lstStyle/>
                    <a:p>
                      <a:pPr algn="l" fontAlgn="ctr"/>
                      <a:r>
                        <a:rPr lang="en-IN" sz="1400" b="0" i="0" u="none" strike="noStrike">
                          <a:solidFill>
                            <a:srgbClr val="000000"/>
                          </a:solidFill>
                          <a:effectLst/>
                          <a:latin typeface="Calibri" panose="020F0502020204030204" pitchFamily="34" charset="0"/>
                        </a:rPr>
                        <a:t>Non - Ferrous Metals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0.58</a:t>
                      </a:r>
                    </a:p>
                  </a:txBody>
                  <a:tcPr marL="9525" marR="9525" marT="9525" marB="0" anchor="ctr"/>
                </a:tc>
                <a:extLst>
                  <a:ext uri="{0D108BD9-81ED-4DB2-BD59-A6C34878D82A}">
                    <a16:rowId xmlns:a16="http://schemas.microsoft.com/office/drawing/2014/main" val="2223390118"/>
                  </a:ext>
                </a:extLst>
              </a:tr>
              <a:tr h="212096">
                <a:tc>
                  <a:txBody>
                    <a:bodyPr/>
                    <a:lstStyle/>
                    <a:p>
                      <a:pPr algn="l" fontAlgn="ctr"/>
                      <a:r>
                        <a:rPr lang="en-IN" sz="1400" b="0" i="0" u="none" strike="noStrike">
                          <a:solidFill>
                            <a:srgbClr val="000000"/>
                          </a:solidFill>
                          <a:effectLst/>
                          <a:latin typeface="Calibri" panose="020F0502020204030204" pitchFamily="34" charset="0"/>
                        </a:rPr>
                        <a:t>Telecom - Services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0.41</a:t>
                      </a:r>
                    </a:p>
                  </a:txBody>
                  <a:tcPr marL="9525" marR="9525" marT="9525" marB="0" anchor="ctr"/>
                </a:tc>
                <a:extLst>
                  <a:ext uri="{0D108BD9-81ED-4DB2-BD59-A6C34878D82A}">
                    <a16:rowId xmlns:a16="http://schemas.microsoft.com/office/drawing/2014/main" val="1044872889"/>
                  </a:ext>
                </a:extLst>
              </a:tr>
              <a:tr h="212096">
                <a:tc>
                  <a:txBody>
                    <a:bodyPr/>
                    <a:lstStyle/>
                    <a:p>
                      <a:pPr algn="l" fontAlgn="ctr"/>
                      <a:r>
                        <a:rPr lang="en-IN" sz="1400" b="0" i="0" u="none" strike="noStrike">
                          <a:solidFill>
                            <a:srgbClr val="000000"/>
                          </a:solidFill>
                          <a:effectLst/>
                          <a:latin typeface="Calibri" panose="020F0502020204030204" pitchFamily="34" charset="0"/>
                        </a:rPr>
                        <a:t>Construction Project</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0.00</a:t>
                      </a:r>
                    </a:p>
                  </a:txBody>
                  <a:tcPr marL="9525" marR="9525" marT="9525" marB="0" anchor="ctr"/>
                </a:tc>
                <a:extLst>
                  <a:ext uri="{0D108BD9-81ED-4DB2-BD59-A6C34878D82A}">
                    <a16:rowId xmlns:a16="http://schemas.microsoft.com/office/drawing/2014/main" val="2621356014"/>
                  </a:ext>
                </a:extLst>
              </a:tr>
              <a:tr h="212096">
                <a:tc>
                  <a:txBody>
                    <a:bodyPr/>
                    <a:lstStyle/>
                    <a:p>
                      <a:pPr algn="l" fontAlgn="ctr"/>
                      <a:r>
                        <a:rPr lang="en-IN" sz="1400" b="0" i="0" u="none" strike="noStrike">
                          <a:solidFill>
                            <a:srgbClr val="000000"/>
                          </a:solidFill>
                          <a:effectLst/>
                          <a:latin typeface="Calibri" panose="020F0502020204030204" pitchFamily="34" charset="0"/>
                        </a:rPr>
                        <a:t>Ferrous Metals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0.00</a:t>
                      </a:r>
                    </a:p>
                  </a:txBody>
                  <a:tcPr marL="9525" marR="9525" marT="9525" marB="0" anchor="ctr"/>
                </a:tc>
                <a:extLst>
                  <a:ext uri="{0D108BD9-81ED-4DB2-BD59-A6C34878D82A}">
                    <a16:rowId xmlns:a16="http://schemas.microsoft.com/office/drawing/2014/main" val="1136260533"/>
                  </a:ext>
                </a:extLst>
              </a:tr>
              <a:tr h="212096">
                <a:tc>
                  <a:txBody>
                    <a:bodyPr/>
                    <a:lstStyle/>
                    <a:p>
                      <a:pPr algn="l" fontAlgn="ctr"/>
                      <a:r>
                        <a:rPr lang="en-IN" sz="1400" b="0" i="0" u="none" strike="noStrike">
                          <a:solidFill>
                            <a:srgbClr val="000000"/>
                          </a:solidFill>
                          <a:effectLst/>
                          <a:latin typeface="Calibri" panose="020F0502020204030204" pitchFamily="34" charset="0"/>
                        </a:rPr>
                        <a:t>Pesticides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0.00</a:t>
                      </a:r>
                    </a:p>
                  </a:txBody>
                  <a:tcPr marL="9525" marR="9525" marT="9525" marB="0" anchor="ctr"/>
                </a:tc>
                <a:extLst>
                  <a:ext uri="{0D108BD9-81ED-4DB2-BD59-A6C34878D82A}">
                    <a16:rowId xmlns:a16="http://schemas.microsoft.com/office/drawing/2014/main" val="3419457935"/>
                  </a:ext>
                </a:extLst>
              </a:tr>
              <a:tr h="212096">
                <a:tc>
                  <a:txBody>
                    <a:bodyPr/>
                    <a:lstStyle/>
                    <a:p>
                      <a:pPr algn="l" fontAlgn="ctr"/>
                      <a:r>
                        <a:rPr lang="en-IN" sz="1400" b="0" i="0" u="none" strike="noStrike">
                          <a:solidFill>
                            <a:srgbClr val="000000"/>
                          </a:solidFill>
                          <a:effectLst/>
                          <a:latin typeface="Calibri" panose="020F0502020204030204" pitchFamily="34" charset="0"/>
                        </a:rPr>
                        <a:t>Oil</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0.00</a:t>
                      </a:r>
                    </a:p>
                  </a:txBody>
                  <a:tcPr marL="9525" marR="9525" marT="9525" marB="0" anchor="ctr"/>
                </a:tc>
                <a:extLst>
                  <a:ext uri="{0D108BD9-81ED-4DB2-BD59-A6C34878D82A}">
                    <a16:rowId xmlns:a16="http://schemas.microsoft.com/office/drawing/2014/main" val="3691566567"/>
                  </a:ext>
                </a:extLst>
              </a:tr>
              <a:tr h="212096">
                <a:tc>
                  <a:txBody>
                    <a:bodyPr/>
                    <a:lstStyle/>
                    <a:p>
                      <a:pPr algn="l" fontAlgn="ctr"/>
                      <a:r>
                        <a:rPr lang="en-IN" sz="1400" b="0" i="0" u="none" strike="noStrike">
                          <a:solidFill>
                            <a:srgbClr val="000000"/>
                          </a:solidFill>
                          <a:effectLst/>
                          <a:latin typeface="Calibri" panose="020F0502020204030204" pitchFamily="34" charset="0"/>
                        </a:rPr>
                        <a:t>Telecom -  Equipment &amp; Accessories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0.00</a:t>
                      </a:r>
                    </a:p>
                  </a:txBody>
                  <a:tcPr marL="9525" marR="9525" marT="9525" marB="0" anchor="ctr"/>
                </a:tc>
                <a:extLst>
                  <a:ext uri="{0D108BD9-81ED-4DB2-BD59-A6C34878D82A}">
                    <a16:rowId xmlns:a16="http://schemas.microsoft.com/office/drawing/2014/main" val="3759605411"/>
                  </a:ext>
                </a:extLst>
              </a:tr>
              <a:tr h="212096">
                <a:tc>
                  <a:txBody>
                    <a:bodyPr/>
                    <a:lstStyle/>
                    <a:p>
                      <a:pPr algn="l" fontAlgn="ctr"/>
                      <a:r>
                        <a:rPr lang="en-IN" sz="1400" b="0" i="0" u="none" strike="noStrike">
                          <a:solidFill>
                            <a:srgbClr val="000000"/>
                          </a:solidFill>
                          <a:effectLst/>
                          <a:latin typeface="Calibri" panose="020F0502020204030204" pitchFamily="34" charset="0"/>
                        </a:rPr>
                        <a:t>Media &amp; Entertainment</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0.00</a:t>
                      </a:r>
                    </a:p>
                  </a:txBody>
                  <a:tcPr marL="9525" marR="9525" marT="9525" marB="0" anchor="ctr"/>
                </a:tc>
                <a:extLst>
                  <a:ext uri="{0D108BD9-81ED-4DB2-BD59-A6C34878D82A}">
                    <a16:rowId xmlns:a16="http://schemas.microsoft.com/office/drawing/2014/main" val="1900124175"/>
                  </a:ext>
                </a:extLst>
              </a:tr>
            </a:tbl>
          </a:graphicData>
        </a:graphic>
      </p:graphicFrame>
      <p:sp>
        <p:nvSpPr>
          <p:cNvPr id="12" name="TextBox 11">
            <a:extLst>
              <a:ext uri="{FF2B5EF4-FFF2-40B4-BE49-F238E27FC236}">
                <a16:creationId xmlns:a16="http://schemas.microsoft.com/office/drawing/2014/main" id="{ADB8E069-5D2D-4008-8721-FC97224D72F3}"/>
              </a:ext>
            </a:extLst>
          </p:cNvPr>
          <p:cNvSpPr txBox="1"/>
          <p:nvPr/>
        </p:nvSpPr>
        <p:spPr>
          <a:xfrm>
            <a:off x="787343" y="6390201"/>
            <a:ext cx="11201456" cy="430887"/>
          </a:xfrm>
          <a:prstGeom prst="rect">
            <a:avLst/>
          </a:prstGeom>
          <a:noFill/>
        </p:spPr>
        <p:txBody>
          <a:bodyPr wrap="square" rtlCol="0">
            <a:spAutoFit/>
          </a:bodyPr>
          <a:lstStyle/>
          <a:p>
            <a:r>
              <a:rPr lang="en-IN" sz="1100" dirty="0"/>
              <a:t>Source: NSE; Data as on </a:t>
            </a:r>
            <a:r>
              <a:rPr lang="en-US" sz="1100"/>
              <a:t>Mar 09, </a:t>
            </a:r>
            <a:r>
              <a:rPr lang="en-US" sz="1100" dirty="0"/>
              <a:t>2020</a:t>
            </a:r>
            <a:r>
              <a:rPr lang="en-IN" sz="1100" dirty="0"/>
              <a:t>; </a:t>
            </a:r>
            <a:r>
              <a:rPr lang="en-US" sz="1100" dirty="0">
                <a:latin typeface="Arial" pitchFamily="34" charset="0"/>
                <a:cs typeface="Arial" pitchFamily="34" charset="0"/>
              </a:rPr>
              <a:t>Market capitalization cut offs used to define Large / Mid / Small cap stocks are as per the SEBI/AMFI definitions as per Dec 2019. Accordingly, Top 100 stocks as sorted on market capitalization basis, are defined as </a:t>
            </a:r>
            <a:r>
              <a:rPr lang="en-US" sz="1100" dirty="0" err="1">
                <a:latin typeface="Arial" pitchFamily="34" charset="0"/>
                <a:cs typeface="Arial" pitchFamily="34" charset="0"/>
              </a:rPr>
              <a:t>largecap</a:t>
            </a:r>
            <a:r>
              <a:rPr lang="en-US" sz="1100" dirty="0">
                <a:latin typeface="Arial" pitchFamily="34" charset="0"/>
                <a:cs typeface="Arial" pitchFamily="34" charset="0"/>
              </a:rPr>
              <a:t>, next 150 stocks as midcap and beyond top 250 as </a:t>
            </a:r>
            <a:r>
              <a:rPr lang="en-US" sz="1100" dirty="0" err="1">
                <a:latin typeface="Arial" pitchFamily="34" charset="0"/>
                <a:cs typeface="Arial" pitchFamily="34" charset="0"/>
              </a:rPr>
              <a:t>smallcap</a:t>
            </a:r>
            <a:r>
              <a:rPr lang="en-US" sz="1100" dirty="0">
                <a:latin typeface="Arial" pitchFamily="34" charset="0"/>
                <a:cs typeface="Arial" pitchFamily="34" charset="0"/>
              </a:rPr>
              <a:t> stocks.</a:t>
            </a:r>
            <a:endParaRPr lang="en-IN" sz="1100" dirty="0"/>
          </a:p>
        </p:txBody>
      </p:sp>
      <p:sp>
        <p:nvSpPr>
          <p:cNvPr id="18" name="TextBox 17">
            <a:extLst>
              <a:ext uri="{FF2B5EF4-FFF2-40B4-BE49-F238E27FC236}">
                <a16:creationId xmlns:a16="http://schemas.microsoft.com/office/drawing/2014/main" id="{940C04E9-1B4C-4A93-9A38-C3D2C1A7D88E}"/>
              </a:ext>
            </a:extLst>
          </p:cNvPr>
          <p:cNvSpPr txBox="1"/>
          <p:nvPr/>
        </p:nvSpPr>
        <p:spPr>
          <a:xfrm>
            <a:off x="6007099" y="1529662"/>
            <a:ext cx="5007429" cy="2862322"/>
          </a:xfrm>
          <a:prstGeom prst="rect">
            <a:avLst/>
          </a:prstGeom>
          <a:noFill/>
        </p:spPr>
        <p:txBody>
          <a:bodyPr wrap="square" rtlCol="0">
            <a:spAutoFit/>
          </a:bodyPr>
          <a:lstStyle/>
          <a:p>
            <a:pPr marL="285750" indent="-285750">
              <a:buFont typeface="Wingdings" panose="05000000000000000000" pitchFamily="2" charset="2"/>
              <a:buChar char="ü"/>
            </a:pPr>
            <a:r>
              <a:rPr lang="en-IN" dirty="0"/>
              <a:t>No. of Constituents is 50</a:t>
            </a:r>
          </a:p>
          <a:p>
            <a:pPr marL="285750" indent="-285750">
              <a:buFont typeface="Wingdings" panose="05000000000000000000" pitchFamily="2" charset="2"/>
              <a:buChar char="ü"/>
            </a:pPr>
            <a:endParaRPr lang="en-IN" dirty="0"/>
          </a:p>
          <a:p>
            <a:pPr marL="285750" indent="-285750">
              <a:buFont typeface="Wingdings" panose="05000000000000000000" pitchFamily="2" charset="2"/>
              <a:buChar char="ü"/>
            </a:pPr>
            <a:r>
              <a:rPr lang="en-IN" dirty="0"/>
              <a:t>Has exposure to 21 Industry</a:t>
            </a:r>
          </a:p>
          <a:p>
            <a:pPr marL="285750" indent="-285750">
              <a:buFont typeface="Wingdings" panose="05000000000000000000" pitchFamily="2" charset="2"/>
              <a:buChar char="ü"/>
            </a:pPr>
            <a:endParaRPr lang="en-IN" dirty="0"/>
          </a:p>
          <a:p>
            <a:pPr marL="285750" indent="-285750">
              <a:buFont typeface="Wingdings" panose="05000000000000000000" pitchFamily="2" charset="2"/>
              <a:buChar char="ü"/>
            </a:pPr>
            <a:r>
              <a:rPr lang="en-IN" dirty="0"/>
              <a:t>Top 10 stocks constitutes 38.21% of the Index</a:t>
            </a:r>
          </a:p>
          <a:p>
            <a:pPr marL="285750" indent="-285750">
              <a:buFont typeface="Wingdings" panose="05000000000000000000" pitchFamily="2" charset="2"/>
              <a:buChar char="ü"/>
            </a:pPr>
            <a:endParaRPr lang="en-IN" dirty="0"/>
          </a:p>
          <a:p>
            <a:pPr marL="285750" indent="-285750">
              <a:buFont typeface="Wingdings" panose="05000000000000000000" pitchFamily="2" charset="2"/>
              <a:buChar char="ü"/>
            </a:pPr>
            <a:r>
              <a:rPr lang="en-IN" dirty="0"/>
              <a:t>Market-Cap Exposure:</a:t>
            </a:r>
          </a:p>
          <a:p>
            <a:pPr marL="342900" indent="-342900">
              <a:buFont typeface="Wingdings" panose="05000000000000000000" pitchFamily="2" charset="2"/>
              <a:buChar char="v"/>
            </a:pPr>
            <a:r>
              <a:rPr lang="en-IN" dirty="0"/>
              <a:t>Highest Market Cap : INR 31,968 </a:t>
            </a:r>
            <a:r>
              <a:rPr lang="en-IN" dirty="0" err="1"/>
              <a:t>cr</a:t>
            </a:r>
            <a:endParaRPr lang="en-IN" dirty="0"/>
          </a:p>
          <a:p>
            <a:pPr marL="342900" indent="-342900">
              <a:buFont typeface="Wingdings" panose="05000000000000000000" pitchFamily="2" charset="2"/>
              <a:buChar char="v"/>
            </a:pPr>
            <a:r>
              <a:rPr lang="en-IN" dirty="0"/>
              <a:t>Lowest Market Cap : INR 2,400 </a:t>
            </a:r>
            <a:r>
              <a:rPr lang="en-IN" dirty="0" err="1"/>
              <a:t>cr</a:t>
            </a:r>
            <a:r>
              <a:rPr lang="en-IN" dirty="0"/>
              <a:t> </a:t>
            </a:r>
          </a:p>
          <a:p>
            <a:pPr marL="342900" indent="-342900">
              <a:buFont typeface="Wingdings" panose="05000000000000000000" pitchFamily="2" charset="2"/>
              <a:buChar char="v"/>
            </a:pPr>
            <a:r>
              <a:rPr lang="en-IN" dirty="0"/>
              <a:t>Average Market Cap : INR 14,022 </a:t>
            </a:r>
            <a:r>
              <a:rPr lang="en-IN" dirty="0" err="1"/>
              <a:t>cr</a:t>
            </a:r>
            <a:r>
              <a:rPr lang="en-IN" dirty="0"/>
              <a:t> </a:t>
            </a:r>
          </a:p>
        </p:txBody>
      </p:sp>
      <p:graphicFrame>
        <p:nvGraphicFramePr>
          <p:cNvPr id="4" name="Table 3">
            <a:extLst>
              <a:ext uri="{FF2B5EF4-FFF2-40B4-BE49-F238E27FC236}">
                <a16:creationId xmlns:a16="http://schemas.microsoft.com/office/drawing/2014/main" id="{FDD95B1B-F339-470C-93D0-D03D666353E2}"/>
              </a:ext>
            </a:extLst>
          </p:cNvPr>
          <p:cNvGraphicFramePr>
            <a:graphicFrameLocks noGrp="1"/>
          </p:cNvGraphicFramePr>
          <p:nvPr>
            <p:extLst>
              <p:ext uri="{D42A27DB-BD31-4B8C-83A1-F6EECF244321}">
                <p14:modId xmlns:p14="http://schemas.microsoft.com/office/powerpoint/2010/main" val="2463807445"/>
              </p:ext>
            </p:extLst>
          </p:nvPr>
        </p:nvGraphicFramePr>
        <p:xfrm>
          <a:off x="6095999" y="4654048"/>
          <a:ext cx="4513944" cy="1595948"/>
        </p:xfrm>
        <a:graphic>
          <a:graphicData uri="http://schemas.openxmlformats.org/drawingml/2006/table">
            <a:tbl>
              <a:tblPr firstRow="1" bandRow="1">
                <a:tableStyleId>{F5AB1C69-6EDB-4FF4-983F-18BD219EF322}</a:tableStyleId>
              </a:tblPr>
              <a:tblGrid>
                <a:gridCol w="2256972">
                  <a:extLst>
                    <a:ext uri="{9D8B030D-6E8A-4147-A177-3AD203B41FA5}">
                      <a16:colId xmlns:a16="http://schemas.microsoft.com/office/drawing/2014/main" val="2707760203"/>
                    </a:ext>
                  </a:extLst>
                </a:gridCol>
                <a:gridCol w="2256972">
                  <a:extLst>
                    <a:ext uri="{9D8B030D-6E8A-4147-A177-3AD203B41FA5}">
                      <a16:colId xmlns:a16="http://schemas.microsoft.com/office/drawing/2014/main" val="3432399592"/>
                    </a:ext>
                  </a:extLst>
                </a:gridCol>
              </a:tblGrid>
              <a:tr h="398987">
                <a:tc>
                  <a:txBody>
                    <a:bodyPr/>
                    <a:lstStyle/>
                    <a:p>
                      <a:pPr algn="ctr" fontAlgn="b"/>
                      <a:r>
                        <a:rPr lang="en-IN" sz="1600" u="none" strike="noStrike" dirty="0">
                          <a:effectLst/>
                        </a:rPr>
                        <a:t>Market Cap</a:t>
                      </a:r>
                      <a:endParaRPr lang="en-IN"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u="none" strike="noStrike" dirty="0">
                          <a:effectLst/>
                        </a:rPr>
                        <a:t>% Allocation</a:t>
                      </a:r>
                      <a:endParaRPr lang="en-IN"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3595257"/>
                  </a:ext>
                </a:extLst>
              </a:tr>
              <a:tr h="398987">
                <a:tc>
                  <a:txBody>
                    <a:bodyPr/>
                    <a:lstStyle/>
                    <a:p>
                      <a:pPr algn="ctr" fontAlgn="b"/>
                      <a:r>
                        <a:rPr lang="en-IN" sz="1600" u="none" strike="noStrike">
                          <a:effectLst/>
                        </a:rPr>
                        <a:t>Large Cap</a:t>
                      </a:r>
                      <a:endParaRPr lang="en-IN"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u="none" strike="noStrike" kern="1200" dirty="0">
                          <a:solidFill>
                            <a:schemeClr val="dk1"/>
                          </a:solidFill>
                          <a:effectLst/>
                          <a:latin typeface="+mn-lt"/>
                          <a:ea typeface="+mn-ea"/>
                          <a:cs typeface="+mn-cs"/>
                        </a:rPr>
                        <a:t>90.23</a:t>
                      </a:r>
                    </a:p>
                  </a:txBody>
                  <a:tcPr marL="9525" marR="9525" marT="9525" marB="0" anchor="ctr"/>
                </a:tc>
                <a:extLst>
                  <a:ext uri="{0D108BD9-81ED-4DB2-BD59-A6C34878D82A}">
                    <a16:rowId xmlns:a16="http://schemas.microsoft.com/office/drawing/2014/main" val="928501689"/>
                  </a:ext>
                </a:extLst>
              </a:tr>
              <a:tr h="398987">
                <a:tc>
                  <a:txBody>
                    <a:bodyPr/>
                    <a:lstStyle/>
                    <a:p>
                      <a:pPr algn="ctr" fontAlgn="b"/>
                      <a:r>
                        <a:rPr lang="en-IN" sz="1600" u="none" strike="noStrike">
                          <a:effectLst/>
                        </a:rPr>
                        <a:t>Mid Cap</a:t>
                      </a:r>
                      <a:endParaRPr lang="en-IN"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u="none" strike="noStrike" kern="1200" dirty="0">
                          <a:solidFill>
                            <a:schemeClr val="dk1"/>
                          </a:solidFill>
                          <a:effectLst/>
                          <a:latin typeface="+mn-lt"/>
                          <a:ea typeface="+mn-ea"/>
                          <a:cs typeface="+mn-cs"/>
                        </a:rPr>
                        <a:t>9.77</a:t>
                      </a:r>
                    </a:p>
                  </a:txBody>
                  <a:tcPr marL="9525" marR="9525" marT="9525" marB="0" anchor="ctr"/>
                </a:tc>
                <a:extLst>
                  <a:ext uri="{0D108BD9-81ED-4DB2-BD59-A6C34878D82A}">
                    <a16:rowId xmlns:a16="http://schemas.microsoft.com/office/drawing/2014/main" val="927999880"/>
                  </a:ext>
                </a:extLst>
              </a:tr>
              <a:tr h="398987">
                <a:tc>
                  <a:txBody>
                    <a:bodyPr/>
                    <a:lstStyle/>
                    <a:p>
                      <a:pPr algn="ctr" fontAlgn="b"/>
                      <a:r>
                        <a:rPr lang="en-IN" sz="1600" u="none" strike="noStrike">
                          <a:effectLst/>
                        </a:rPr>
                        <a:t>Small Cap</a:t>
                      </a:r>
                      <a:endParaRPr lang="en-IN"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IN" sz="1600" u="none" strike="noStrike" dirty="0">
                          <a:effectLst/>
                        </a:rPr>
                        <a:t>0.00</a:t>
                      </a:r>
                      <a:endParaRPr lang="en-IN"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48121496"/>
                  </a:ext>
                </a:extLst>
              </a:tr>
            </a:tbl>
          </a:graphicData>
        </a:graphic>
      </p:graphicFrame>
    </p:spTree>
    <p:extLst>
      <p:ext uri="{BB962C8B-B14F-4D97-AF65-F5344CB8AC3E}">
        <p14:creationId xmlns:p14="http://schemas.microsoft.com/office/powerpoint/2010/main" val="3764842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7334B-4436-4B1E-ADC0-6BB8075E8ADD}"/>
              </a:ext>
            </a:extLst>
          </p:cNvPr>
          <p:cNvSpPr>
            <a:spLocks noGrp="1"/>
          </p:cNvSpPr>
          <p:nvPr>
            <p:ph type="title"/>
          </p:nvPr>
        </p:nvSpPr>
        <p:spPr/>
        <p:txBody>
          <a:bodyPr/>
          <a:lstStyle/>
          <a:p>
            <a:r>
              <a:rPr lang="en-IN" dirty="0"/>
              <a:t>Index Growth of Rs 100</a:t>
            </a:r>
          </a:p>
        </p:txBody>
      </p:sp>
      <p:graphicFrame>
        <p:nvGraphicFramePr>
          <p:cNvPr id="4" name="Content Placeholder 3">
            <a:extLst>
              <a:ext uri="{FF2B5EF4-FFF2-40B4-BE49-F238E27FC236}">
                <a16:creationId xmlns:a16="http://schemas.microsoft.com/office/drawing/2014/main" id="{6BE62F44-2649-4784-95E0-7AD9A636CA89}"/>
              </a:ext>
            </a:extLst>
          </p:cNvPr>
          <p:cNvGraphicFramePr>
            <a:graphicFrameLocks noGrp="1"/>
          </p:cNvGraphicFramePr>
          <p:nvPr>
            <p:ph idx="1"/>
            <p:extLst>
              <p:ext uri="{D42A27DB-BD31-4B8C-83A1-F6EECF244321}">
                <p14:modId xmlns:p14="http://schemas.microsoft.com/office/powerpoint/2010/main" val="519459646"/>
              </p:ext>
            </p:extLst>
          </p:nvPr>
        </p:nvGraphicFramePr>
        <p:xfrm>
          <a:off x="609600" y="1600200"/>
          <a:ext cx="10972799"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04D3AC65-1979-4DF0-B9CA-A8E54FF7358C}"/>
              </a:ext>
            </a:extLst>
          </p:cNvPr>
          <p:cNvSpPr txBox="1"/>
          <p:nvPr/>
        </p:nvSpPr>
        <p:spPr>
          <a:xfrm>
            <a:off x="801858" y="6474155"/>
            <a:ext cx="7301133" cy="261610"/>
          </a:xfrm>
          <a:prstGeom prst="rect">
            <a:avLst/>
          </a:prstGeom>
          <a:noFill/>
        </p:spPr>
        <p:txBody>
          <a:bodyPr wrap="square" rtlCol="0">
            <a:spAutoFit/>
          </a:bodyPr>
          <a:lstStyle/>
          <a:p>
            <a:r>
              <a:rPr lang="en-IN" sz="1100" dirty="0"/>
              <a:t>Source: MFI Explorer; Date as on 28th Feb 2020</a:t>
            </a:r>
          </a:p>
        </p:txBody>
      </p:sp>
    </p:spTree>
    <p:extLst>
      <p:ext uri="{BB962C8B-B14F-4D97-AF65-F5344CB8AC3E}">
        <p14:creationId xmlns:p14="http://schemas.microsoft.com/office/powerpoint/2010/main" val="204483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39C1D-0C73-4D32-B976-D01E9A28D1A8}"/>
              </a:ext>
            </a:extLst>
          </p:cNvPr>
          <p:cNvSpPr>
            <a:spLocks noGrp="1"/>
          </p:cNvSpPr>
          <p:nvPr>
            <p:ph type="title"/>
          </p:nvPr>
        </p:nvSpPr>
        <p:spPr/>
        <p:txBody>
          <a:bodyPr/>
          <a:lstStyle/>
          <a:p>
            <a:r>
              <a:rPr lang="en-IN" dirty="0"/>
              <a:t>Returns comparison over rolling period– </a:t>
            </a:r>
            <a:br>
              <a:rPr lang="en-IN" dirty="0"/>
            </a:br>
            <a:r>
              <a:rPr lang="en-IN" dirty="0"/>
              <a:t>Nifty 50, Nifty Next 50, Nifty Midcap 150 &amp; Nifty </a:t>
            </a:r>
            <a:r>
              <a:rPr lang="en-IN" dirty="0" err="1"/>
              <a:t>Smallcap</a:t>
            </a:r>
            <a:r>
              <a:rPr lang="en-IN" dirty="0"/>
              <a:t> 250 </a:t>
            </a:r>
            <a:br>
              <a:rPr lang="en-IN" dirty="0"/>
            </a:br>
            <a:endParaRPr lang="en-IN" dirty="0"/>
          </a:p>
        </p:txBody>
      </p:sp>
      <p:graphicFrame>
        <p:nvGraphicFramePr>
          <p:cNvPr id="4" name="Content Placeholder 3">
            <a:extLst>
              <a:ext uri="{FF2B5EF4-FFF2-40B4-BE49-F238E27FC236}">
                <a16:creationId xmlns:a16="http://schemas.microsoft.com/office/drawing/2014/main" id="{B2151AFF-1CA8-4A6A-8303-59DBBB3B29CD}"/>
              </a:ext>
            </a:extLst>
          </p:cNvPr>
          <p:cNvGraphicFramePr>
            <a:graphicFrameLocks noGrp="1"/>
          </p:cNvGraphicFramePr>
          <p:nvPr>
            <p:ph idx="1"/>
            <p:extLst>
              <p:ext uri="{D42A27DB-BD31-4B8C-83A1-F6EECF244321}">
                <p14:modId xmlns:p14="http://schemas.microsoft.com/office/powerpoint/2010/main" val="482207487"/>
              </p:ext>
            </p:extLst>
          </p:nvPr>
        </p:nvGraphicFramePr>
        <p:xfrm>
          <a:off x="2804160" y="4109524"/>
          <a:ext cx="5181600" cy="27889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037EE308-FCA3-4313-80AC-C6B185CC6D98}"/>
              </a:ext>
            </a:extLst>
          </p:cNvPr>
          <p:cNvGraphicFramePr>
            <a:graphicFrameLocks/>
          </p:cNvGraphicFramePr>
          <p:nvPr>
            <p:extLst>
              <p:ext uri="{D42A27DB-BD31-4B8C-83A1-F6EECF244321}">
                <p14:modId xmlns:p14="http://schemas.microsoft.com/office/powerpoint/2010/main" val="1854127670"/>
              </p:ext>
            </p:extLst>
          </p:nvPr>
        </p:nvGraphicFramePr>
        <p:xfrm>
          <a:off x="6400800" y="1354016"/>
          <a:ext cx="51816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DFBF63C-4595-4F98-B552-917EAAF2D5D3}"/>
              </a:ext>
            </a:extLst>
          </p:cNvPr>
          <p:cNvGraphicFramePr>
            <a:graphicFrameLocks/>
          </p:cNvGraphicFramePr>
          <p:nvPr>
            <p:extLst>
              <p:ext uri="{D42A27DB-BD31-4B8C-83A1-F6EECF244321}">
                <p14:modId xmlns:p14="http://schemas.microsoft.com/office/powerpoint/2010/main" val="3645210064"/>
              </p:ext>
            </p:extLst>
          </p:nvPr>
        </p:nvGraphicFramePr>
        <p:xfrm>
          <a:off x="609600" y="1279282"/>
          <a:ext cx="51816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28AA6D73-F186-4B04-99DA-CA316DACBB85}"/>
              </a:ext>
            </a:extLst>
          </p:cNvPr>
          <p:cNvSpPr txBox="1"/>
          <p:nvPr/>
        </p:nvSpPr>
        <p:spPr>
          <a:xfrm>
            <a:off x="8625058" y="6427113"/>
            <a:ext cx="3566942" cy="430887"/>
          </a:xfrm>
          <a:prstGeom prst="rect">
            <a:avLst/>
          </a:prstGeom>
          <a:noFill/>
        </p:spPr>
        <p:txBody>
          <a:bodyPr wrap="square" rtlCol="0">
            <a:spAutoFit/>
          </a:bodyPr>
          <a:lstStyle/>
          <a:p>
            <a:r>
              <a:rPr lang="en-IN" sz="1100" dirty="0"/>
              <a:t>Source: MFI Explorer; All Dates are year end. Rolling period is also calculated on year-end-basis</a:t>
            </a:r>
          </a:p>
        </p:txBody>
      </p:sp>
    </p:spTree>
    <p:extLst>
      <p:ext uri="{BB962C8B-B14F-4D97-AF65-F5344CB8AC3E}">
        <p14:creationId xmlns:p14="http://schemas.microsoft.com/office/powerpoint/2010/main" val="2594942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CF73-37F5-4F8E-8249-829CB1A86B23}"/>
              </a:ext>
            </a:extLst>
          </p:cNvPr>
          <p:cNvSpPr>
            <a:spLocks noGrp="1"/>
          </p:cNvSpPr>
          <p:nvPr>
            <p:ph type="title"/>
          </p:nvPr>
        </p:nvSpPr>
        <p:spPr/>
        <p:txBody>
          <a:bodyPr/>
          <a:lstStyle/>
          <a:p>
            <a:r>
              <a:rPr lang="en-IN" dirty="0"/>
              <a:t>Nifty Next 50 Index</a:t>
            </a:r>
          </a:p>
        </p:txBody>
      </p:sp>
      <p:graphicFrame>
        <p:nvGraphicFramePr>
          <p:cNvPr id="6" name="Content Placeholder 5">
            <a:extLst>
              <a:ext uri="{FF2B5EF4-FFF2-40B4-BE49-F238E27FC236}">
                <a16:creationId xmlns:a16="http://schemas.microsoft.com/office/drawing/2014/main" id="{5D637E49-1E73-436D-BF93-F7E6F16330A2}"/>
              </a:ext>
            </a:extLst>
          </p:cNvPr>
          <p:cNvGraphicFramePr>
            <a:graphicFrameLocks noGrp="1"/>
          </p:cNvGraphicFramePr>
          <p:nvPr>
            <p:ph idx="1"/>
            <p:extLst>
              <p:ext uri="{D42A27DB-BD31-4B8C-83A1-F6EECF244321}">
                <p14:modId xmlns:p14="http://schemas.microsoft.com/office/powerpoint/2010/main" val="2431500238"/>
              </p:ext>
            </p:extLst>
          </p:nvPr>
        </p:nvGraphicFramePr>
        <p:xfrm>
          <a:off x="609600" y="1308295"/>
          <a:ext cx="5179674" cy="4807814"/>
        </p:xfrm>
        <a:graphic>
          <a:graphicData uri="http://schemas.openxmlformats.org/drawingml/2006/table">
            <a:tbl>
              <a:tblPr firstRow="1" bandRow="1">
                <a:tableStyleId>{1FECB4D8-DB02-4DC6-A0A2-4F2EBAE1DC90}</a:tableStyleId>
              </a:tblPr>
              <a:tblGrid>
                <a:gridCol w="2438400">
                  <a:extLst>
                    <a:ext uri="{9D8B030D-6E8A-4147-A177-3AD203B41FA5}">
                      <a16:colId xmlns:a16="http://schemas.microsoft.com/office/drawing/2014/main" val="3645921100"/>
                    </a:ext>
                  </a:extLst>
                </a:gridCol>
                <a:gridCol w="1854200">
                  <a:extLst>
                    <a:ext uri="{9D8B030D-6E8A-4147-A177-3AD203B41FA5}">
                      <a16:colId xmlns:a16="http://schemas.microsoft.com/office/drawing/2014/main" val="2308106238"/>
                    </a:ext>
                  </a:extLst>
                </a:gridCol>
                <a:gridCol w="887074">
                  <a:extLst>
                    <a:ext uri="{9D8B030D-6E8A-4147-A177-3AD203B41FA5}">
                      <a16:colId xmlns:a16="http://schemas.microsoft.com/office/drawing/2014/main" val="1278703184"/>
                    </a:ext>
                  </a:extLst>
                </a:gridCol>
              </a:tblGrid>
              <a:tr h="146817">
                <a:tc>
                  <a:txBody>
                    <a:bodyPr/>
                    <a:lstStyle/>
                    <a:p>
                      <a:pPr algn="l" fontAlgn="b"/>
                      <a:r>
                        <a:rPr lang="en-IN" sz="1100" u="none" strike="noStrike" dirty="0">
                          <a:effectLst/>
                        </a:rPr>
                        <a:t>Security Name</a:t>
                      </a:r>
                      <a:endParaRPr lang="en-IN" sz="1100" b="0" i="0" u="none" strike="noStrike" dirty="0">
                        <a:solidFill>
                          <a:srgbClr val="000000"/>
                        </a:solidFill>
                        <a:effectLst/>
                        <a:latin typeface="Calibri" panose="020F0502020204030204" pitchFamily="34" charset="0"/>
                      </a:endParaRPr>
                    </a:p>
                  </a:txBody>
                  <a:tcPr marL="8005" marR="8005" marT="8005" marB="0" anchor="b"/>
                </a:tc>
                <a:tc>
                  <a:txBody>
                    <a:bodyPr/>
                    <a:lstStyle/>
                    <a:p>
                      <a:pPr algn="l" fontAlgn="b"/>
                      <a:r>
                        <a:rPr lang="en-IN" sz="1100" u="none" strike="noStrike" dirty="0">
                          <a:effectLst/>
                        </a:rPr>
                        <a:t>Industry</a:t>
                      </a:r>
                      <a:endParaRPr lang="en-IN" sz="1100" b="0" i="0" u="none" strike="noStrike" dirty="0">
                        <a:solidFill>
                          <a:srgbClr val="000000"/>
                        </a:solidFill>
                        <a:effectLst/>
                        <a:latin typeface="Calibri" panose="020F0502020204030204" pitchFamily="34" charset="0"/>
                      </a:endParaRPr>
                    </a:p>
                  </a:txBody>
                  <a:tcPr marL="8005" marR="8005" marT="8005" marB="0" anchor="b"/>
                </a:tc>
                <a:tc>
                  <a:txBody>
                    <a:bodyPr/>
                    <a:lstStyle/>
                    <a:p>
                      <a:pPr algn="l" fontAlgn="b"/>
                      <a:r>
                        <a:rPr lang="en-IN" sz="1100" u="none" strike="noStrike" dirty="0">
                          <a:effectLst/>
                        </a:rPr>
                        <a:t>Weightage (%)</a:t>
                      </a:r>
                      <a:endParaRPr lang="en-IN" sz="1100" b="0" i="0" u="none" strike="noStrike" dirty="0">
                        <a:solidFill>
                          <a:srgbClr val="000000"/>
                        </a:solidFill>
                        <a:effectLst/>
                        <a:latin typeface="Calibri" panose="020F0502020204030204" pitchFamily="34" charset="0"/>
                      </a:endParaRPr>
                    </a:p>
                  </a:txBody>
                  <a:tcPr marL="8005" marR="8005" marT="8005" marB="0" anchor="b"/>
                </a:tc>
                <a:extLst>
                  <a:ext uri="{0D108BD9-81ED-4DB2-BD59-A6C34878D82A}">
                    <a16:rowId xmlns:a16="http://schemas.microsoft.com/office/drawing/2014/main" val="3082494388"/>
                  </a:ext>
                </a:extLst>
              </a:tr>
              <a:tr h="148087">
                <a:tc>
                  <a:txBody>
                    <a:bodyPr/>
                    <a:lstStyle/>
                    <a:p>
                      <a:pPr algn="l" fontAlgn="ctr"/>
                      <a:r>
                        <a:rPr lang="en-IN" sz="1100" b="0" i="0" u="none" strike="noStrike">
                          <a:solidFill>
                            <a:srgbClr val="000000"/>
                          </a:solidFill>
                          <a:effectLst/>
                          <a:latin typeface="Calibri" panose="020F0502020204030204" pitchFamily="34" charset="0"/>
                        </a:rPr>
                        <a:t>Avenue Supermarts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Retailing</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4.56</a:t>
                      </a:r>
                    </a:p>
                  </a:txBody>
                  <a:tcPr marL="9525" marR="9525" marT="9525" marB="0" anchor="b"/>
                </a:tc>
                <a:extLst>
                  <a:ext uri="{0D108BD9-81ED-4DB2-BD59-A6C34878D82A}">
                    <a16:rowId xmlns:a16="http://schemas.microsoft.com/office/drawing/2014/main" val="1665240575"/>
                  </a:ext>
                </a:extLst>
              </a:tr>
              <a:tr h="148087">
                <a:tc>
                  <a:txBody>
                    <a:bodyPr/>
                    <a:lstStyle/>
                    <a:p>
                      <a:pPr algn="l" fontAlgn="ctr"/>
                      <a:r>
                        <a:rPr lang="en-US" sz="1100" b="0" i="0" u="none" strike="noStrike">
                          <a:solidFill>
                            <a:srgbClr val="000000"/>
                          </a:solidFill>
                          <a:effectLst/>
                          <a:latin typeface="Calibri" panose="020F0502020204030204" pitchFamily="34" charset="0"/>
                        </a:rPr>
                        <a:t>SBI Life Insurance Company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4.36</a:t>
                      </a:r>
                    </a:p>
                  </a:txBody>
                  <a:tcPr marL="9525" marR="9525" marT="9525" marB="0" anchor="b"/>
                </a:tc>
                <a:extLst>
                  <a:ext uri="{0D108BD9-81ED-4DB2-BD59-A6C34878D82A}">
                    <a16:rowId xmlns:a16="http://schemas.microsoft.com/office/drawing/2014/main" val="2863654656"/>
                  </a:ext>
                </a:extLst>
              </a:tr>
              <a:tr h="148087">
                <a:tc>
                  <a:txBody>
                    <a:bodyPr/>
                    <a:lstStyle/>
                    <a:p>
                      <a:pPr algn="l" fontAlgn="ctr"/>
                      <a:r>
                        <a:rPr lang="en-US" sz="1100" b="0" i="0" u="none" strike="noStrike">
                          <a:solidFill>
                            <a:srgbClr val="000000"/>
                          </a:solidFill>
                          <a:effectLst/>
                          <a:latin typeface="Calibri" panose="020F0502020204030204" pitchFamily="34" charset="0"/>
                        </a:rPr>
                        <a:t>HDFC Life Insurance Company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4.32</a:t>
                      </a:r>
                    </a:p>
                  </a:txBody>
                  <a:tcPr marL="9525" marR="9525" marT="9525" marB="0" anchor="b"/>
                </a:tc>
                <a:extLst>
                  <a:ext uri="{0D108BD9-81ED-4DB2-BD59-A6C34878D82A}">
                    <a16:rowId xmlns:a16="http://schemas.microsoft.com/office/drawing/2014/main" val="1241803508"/>
                  </a:ext>
                </a:extLst>
              </a:tr>
              <a:tr h="148087">
                <a:tc>
                  <a:txBody>
                    <a:bodyPr/>
                    <a:lstStyle/>
                    <a:p>
                      <a:pPr algn="l" fontAlgn="ctr"/>
                      <a:r>
                        <a:rPr lang="en-IN" sz="1100" b="0" i="0" u="none" strike="noStrike">
                          <a:solidFill>
                            <a:srgbClr val="000000"/>
                          </a:solidFill>
                          <a:effectLst/>
                          <a:latin typeface="Calibri" panose="020F0502020204030204" pitchFamily="34" charset="0"/>
                        </a:rPr>
                        <a:t>Shree Cement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Cement</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4.16</a:t>
                      </a:r>
                    </a:p>
                  </a:txBody>
                  <a:tcPr marL="9525" marR="9525" marT="9525" marB="0" anchor="b"/>
                </a:tc>
                <a:extLst>
                  <a:ext uri="{0D108BD9-81ED-4DB2-BD59-A6C34878D82A}">
                    <a16:rowId xmlns:a16="http://schemas.microsoft.com/office/drawing/2014/main" val="2081115209"/>
                  </a:ext>
                </a:extLst>
              </a:tr>
              <a:tr h="148087">
                <a:tc>
                  <a:txBody>
                    <a:bodyPr/>
                    <a:lstStyle/>
                    <a:p>
                      <a:pPr algn="l" fontAlgn="ctr"/>
                      <a:r>
                        <a:rPr lang="en-IN" sz="1100" b="0" i="0" u="none" strike="noStrike">
                          <a:solidFill>
                            <a:srgbClr val="000000"/>
                          </a:solidFill>
                          <a:effectLst/>
                          <a:latin typeface="Calibri" panose="020F0502020204030204" pitchFamily="34" charset="0"/>
                        </a:rPr>
                        <a:t>Divi's Laboratories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3.97</a:t>
                      </a:r>
                    </a:p>
                  </a:txBody>
                  <a:tcPr marL="9525" marR="9525" marT="9525" marB="0" anchor="b"/>
                </a:tc>
                <a:extLst>
                  <a:ext uri="{0D108BD9-81ED-4DB2-BD59-A6C34878D82A}">
                    <a16:rowId xmlns:a16="http://schemas.microsoft.com/office/drawing/2014/main" val="490345263"/>
                  </a:ext>
                </a:extLst>
              </a:tr>
              <a:tr h="148087">
                <a:tc>
                  <a:txBody>
                    <a:bodyPr/>
                    <a:lstStyle/>
                    <a:p>
                      <a:pPr algn="l" fontAlgn="ctr"/>
                      <a:r>
                        <a:rPr lang="en-IN" sz="1100" b="0" i="0" u="none" strike="noStrike">
                          <a:solidFill>
                            <a:srgbClr val="000000"/>
                          </a:solidFill>
                          <a:effectLst/>
                          <a:latin typeface="Calibri" panose="020F0502020204030204" pitchFamily="34" charset="0"/>
                        </a:rPr>
                        <a:t>Dabur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3.90</a:t>
                      </a:r>
                    </a:p>
                  </a:txBody>
                  <a:tcPr marL="9525" marR="9525" marT="9525" marB="0" anchor="b"/>
                </a:tc>
                <a:extLst>
                  <a:ext uri="{0D108BD9-81ED-4DB2-BD59-A6C34878D82A}">
                    <a16:rowId xmlns:a16="http://schemas.microsoft.com/office/drawing/2014/main" val="3207509671"/>
                  </a:ext>
                </a:extLst>
              </a:tr>
              <a:tr h="288212">
                <a:tc>
                  <a:txBody>
                    <a:bodyPr/>
                    <a:lstStyle/>
                    <a:p>
                      <a:pPr algn="l" fontAlgn="ctr"/>
                      <a:r>
                        <a:rPr lang="en-IN" sz="1100" b="0" i="0" u="none" strike="noStrike">
                          <a:solidFill>
                            <a:srgbClr val="000000"/>
                          </a:solidFill>
                          <a:effectLst/>
                          <a:latin typeface="Calibri" panose="020F0502020204030204" pitchFamily="34" charset="0"/>
                        </a:rPr>
                        <a:t>Pidilite Industries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Chemicals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3.56</a:t>
                      </a:r>
                    </a:p>
                  </a:txBody>
                  <a:tcPr marL="9525" marR="9525" marT="9525" marB="0" anchor="b"/>
                </a:tc>
                <a:extLst>
                  <a:ext uri="{0D108BD9-81ED-4DB2-BD59-A6C34878D82A}">
                    <a16:rowId xmlns:a16="http://schemas.microsoft.com/office/drawing/2014/main" val="785283464"/>
                  </a:ext>
                </a:extLst>
              </a:tr>
              <a:tr h="148087">
                <a:tc>
                  <a:txBody>
                    <a:bodyPr/>
                    <a:lstStyle/>
                    <a:p>
                      <a:pPr algn="l" fontAlgn="ctr"/>
                      <a:r>
                        <a:rPr lang="it-IT" sz="1100" b="0" i="0" u="none" strike="noStrike">
                          <a:solidFill>
                            <a:srgbClr val="000000"/>
                          </a:solidFill>
                          <a:effectLst/>
                          <a:latin typeface="Calibri" panose="020F0502020204030204" pitchFamily="34" charset="0"/>
                        </a:rPr>
                        <a:t>ICICI Lombard General Insurance Company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3.44</a:t>
                      </a:r>
                    </a:p>
                  </a:txBody>
                  <a:tcPr marL="9525" marR="9525" marT="9525" marB="0" anchor="b"/>
                </a:tc>
                <a:extLst>
                  <a:ext uri="{0D108BD9-81ED-4DB2-BD59-A6C34878D82A}">
                    <a16:rowId xmlns:a16="http://schemas.microsoft.com/office/drawing/2014/main" val="631569791"/>
                  </a:ext>
                </a:extLst>
              </a:tr>
              <a:tr h="148087">
                <a:tc>
                  <a:txBody>
                    <a:bodyPr/>
                    <a:lstStyle/>
                    <a:p>
                      <a:pPr algn="l" fontAlgn="ctr"/>
                      <a:r>
                        <a:rPr lang="en-IN" sz="1100" b="0" i="0" u="none" strike="noStrike">
                          <a:solidFill>
                            <a:srgbClr val="000000"/>
                          </a:solidFill>
                          <a:effectLst/>
                          <a:latin typeface="Calibri" panose="020F0502020204030204" pitchFamily="34" charset="0"/>
                        </a:rPr>
                        <a:t>Godrej Consumer Products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3.31</a:t>
                      </a:r>
                    </a:p>
                  </a:txBody>
                  <a:tcPr marL="9525" marR="9525" marT="9525" marB="0" anchor="b"/>
                </a:tc>
                <a:extLst>
                  <a:ext uri="{0D108BD9-81ED-4DB2-BD59-A6C34878D82A}">
                    <a16:rowId xmlns:a16="http://schemas.microsoft.com/office/drawing/2014/main" val="1443261931"/>
                  </a:ext>
                </a:extLst>
              </a:tr>
              <a:tr h="148087">
                <a:tc>
                  <a:txBody>
                    <a:bodyPr/>
                    <a:lstStyle/>
                    <a:p>
                      <a:pPr algn="l" fontAlgn="ctr"/>
                      <a:r>
                        <a:rPr lang="en-IN" sz="1100" b="0" i="0" u="none" strike="noStrike">
                          <a:solidFill>
                            <a:srgbClr val="000000"/>
                          </a:solidFill>
                          <a:effectLst/>
                          <a:latin typeface="Calibri" panose="020F0502020204030204" pitchFamily="34" charset="0"/>
                        </a:rPr>
                        <a:t>United Spirits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2.63</a:t>
                      </a:r>
                    </a:p>
                  </a:txBody>
                  <a:tcPr marL="9525" marR="9525" marT="9525" marB="0" anchor="b"/>
                </a:tc>
                <a:extLst>
                  <a:ext uri="{0D108BD9-81ED-4DB2-BD59-A6C34878D82A}">
                    <a16:rowId xmlns:a16="http://schemas.microsoft.com/office/drawing/2014/main" val="3665445731"/>
                  </a:ext>
                </a:extLst>
              </a:tr>
              <a:tr h="148087">
                <a:tc>
                  <a:txBody>
                    <a:bodyPr/>
                    <a:lstStyle/>
                    <a:p>
                      <a:pPr algn="l" fontAlgn="ctr"/>
                      <a:r>
                        <a:rPr lang="en-IN" sz="1100" b="0" i="0" u="none" strike="noStrike">
                          <a:solidFill>
                            <a:srgbClr val="000000"/>
                          </a:solidFill>
                          <a:effectLst/>
                          <a:latin typeface="Calibri" panose="020F0502020204030204" pitchFamily="34" charset="0"/>
                        </a:rPr>
                        <a:t>Colgate Palmolive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2.40</a:t>
                      </a:r>
                    </a:p>
                  </a:txBody>
                  <a:tcPr marL="9525" marR="9525" marT="9525" marB="0" anchor="b"/>
                </a:tc>
                <a:extLst>
                  <a:ext uri="{0D108BD9-81ED-4DB2-BD59-A6C34878D82A}">
                    <a16:rowId xmlns:a16="http://schemas.microsoft.com/office/drawing/2014/main" val="1468430740"/>
                  </a:ext>
                </a:extLst>
              </a:tr>
              <a:tr h="148087">
                <a:tc>
                  <a:txBody>
                    <a:bodyPr/>
                    <a:lstStyle/>
                    <a:p>
                      <a:pPr algn="l" fontAlgn="ctr"/>
                      <a:r>
                        <a:rPr lang="en-IN" sz="1100" b="0" i="0" u="none" strike="noStrike">
                          <a:solidFill>
                            <a:srgbClr val="000000"/>
                          </a:solidFill>
                          <a:effectLst/>
                          <a:latin typeface="Calibri" panose="020F0502020204030204" pitchFamily="34" charset="0"/>
                        </a:rPr>
                        <a:t>Petronet LNG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Gas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2.38</a:t>
                      </a:r>
                    </a:p>
                  </a:txBody>
                  <a:tcPr marL="9525" marR="9525" marT="9525" marB="0" anchor="b"/>
                </a:tc>
                <a:extLst>
                  <a:ext uri="{0D108BD9-81ED-4DB2-BD59-A6C34878D82A}">
                    <a16:rowId xmlns:a16="http://schemas.microsoft.com/office/drawing/2014/main" val="2766829664"/>
                  </a:ext>
                </a:extLst>
              </a:tr>
              <a:tr h="148087">
                <a:tc>
                  <a:txBody>
                    <a:bodyPr/>
                    <a:lstStyle/>
                    <a:p>
                      <a:pPr algn="l" fontAlgn="ctr"/>
                      <a:r>
                        <a:rPr lang="en-US" sz="1100" b="0" i="0" u="none" strike="noStrike">
                          <a:solidFill>
                            <a:srgbClr val="000000"/>
                          </a:solidFill>
                          <a:effectLst/>
                          <a:latin typeface="Calibri" panose="020F0502020204030204" pitchFamily="34" charset="0"/>
                        </a:rPr>
                        <a:t>Shriram Transport Finance Co.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2.37</a:t>
                      </a:r>
                    </a:p>
                  </a:txBody>
                  <a:tcPr marL="9525" marR="9525" marT="9525" marB="0" anchor="b"/>
                </a:tc>
                <a:extLst>
                  <a:ext uri="{0D108BD9-81ED-4DB2-BD59-A6C34878D82A}">
                    <a16:rowId xmlns:a16="http://schemas.microsoft.com/office/drawing/2014/main" val="1179731861"/>
                  </a:ext>
                </a:extLst>
              </a:tr>
              <a:tr h="148087">
                <a:tc>
                  <a:txBody>
                    <a:bodyPr/>
                    <a:lstStyle/>
                    <a:p>
                      <a:pPr algn="l" fontAlgn="ctr"/>
                      <a:r>
                        <a:rPr lang="en-IN" sz="1100" b="0" i="0" u="none" strike="noStrike">
                          <a:solidFill>
                            <a:srgbClr val="000000"/>
                          </a:solidFill>
                          <a:effectLst/>
                          <a:latin typeface="Calibri" panose="020F0502020204030204" pitchFamily="34" charset="0"/>
                        </a:rPr>
                        <a:t>Hindustan Petroleum Corporation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Petroleum Products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2.26</a:t>
                      </a:r>
                    </a:p>
                  </a:txBody>
                  <a:tcPr marL="9525" marR="9525" marT="9525" marB="0" anchor="b"/>
                </a:tc>
                <a:extLst>
                  <a:ext uri="{0D108BD9-81ED-4DB2-BD59-A6C34878D82A}">
                    <a16:rowId xmlns:a16="http://schemas.microsoft.com/office/drawing/2014/main" val="3929190257"/>
                  </a:ext>
                </a:extLst>
              </a:tr>
              <a:tr h="288212">
                <a:tc>
                  <a:txBody>
                    <a:bodyPr/>
                    <a:lstStyle/>
                    <a:p>
                      <a:pPr algn="l" fontAlgn="ctr"/>
                      <a:r>
                        <a:rPr lang="en-IN" sz="1100" b="0" i="0" u="none" strike="noStrike">
                          <a:solidFill>
                            <a:srgbClr val="000000"/>
                          </a:solidFill>
                          <a:effectLst/>
                          <a:latin typeface="Calibri" panose="020F0502020204030204" pitchFamily="34" charset="0"/>
                        </a:rPr>
                        <a:t>Bandhan Bank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2.23</a:t>
                      </a:r>
                    </a:p>
                  </a:txBody>
                  <a:tcPr marL="9525" marR="9525" marT="9525" marB="0" anchor="b"/>
                </a:tc>
                <a:extLst>
                  <a:ext uri="{0D108BD9-81ED-4DB2-BD59-A6C34878D82A}">
                    <a16:rowId xmlns:a16="http://schemas.microsoft.com/office/drawing/2014/main" val="3155638407"/>
                  </a:ext>
                </a:extLst>
              </a:tr>
              <a:tr h="148087">
                <a:tc>
                  <a:txBody>
                    <a:bodyPr/>
                    <a:lstStyle/>
                    <a:p>
                      <a:pPr algn="l" fontAlgn="ctr"/>
                      <a:r>
                        <a:rPr lang="en-IN" sz="1100" b="0" i="0" u="none" strike="noStrike">
                          <a:solidFill>
                            <a:srgbClr val="000000"/>
                          </a:solidFill>
                          <a:effectLst/>
                          <a:latin typeface="Calibri" panose="020F0502020204030204" pitchFamily="34" charset="0"/>
                        </a:rPr>
                        <a:t>Lupin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2.23</a:t>
                      </a:r>
                    </a:p>
                  </a:txBody>
                  <a:tcPr marL="9525" marR="9525" marT="9525" marB="0" anchor="b"/>
                </a:tc>
                <a:extLst>
                  <a:ext uri="{0D108BD9-81ED-4DB2-BD59-A6C34878D82A}">
                    <a16:rowId xmlns:a16="http://schemas.microsoft.com/office/drawing/2014/main" val="2590780871"/>
                  </a:ext>
                </a:extLst>
              </a:tr>
              <a:tr h="148087">
                <a:tc>
                  <a:txBody>
                    <a:bodyPr/>
                    <a:lstStyle/>
                    <a:p>
                      <a:pPr algn="l" fontAlgn="ctr"/>
                      <a:r>
                        <a:rPr lang="en-IN" sz="1100" b="0" i="0" u="none" strike="noStrike">
                          <a:solidFill>
                            <a:srgbClr val="000000"/>
                          </a:solidFill>
                          <a:effectLst/>
                          <a:latin typeface="Calibri" panose="020F0502020204030204" pitchFamily="34" charset="0"/>
                        </a:rPr>
                        <a:t>Havells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2.18</a:t>
                      </a:r>
                    </a:p>
                  </a:txBody>
                  <a:tcPr marL="9525" marR="9525" marT="9525" marB="0" anchor="b"/>
                </a:tc>
                <a:extLst>
                  <a:ext uri="{0D108BD9-81ED-4DB2-BD59-A6C34878D82A}">
                    <a16:rowId xmlns:a16="http://schemas.microsoft.com/office/drawing/2014/main" val="4125988698"/>
                  </a:ext>
                </a:extLst>
              </a:tr>
              <a:tr h="148087">
                <a:tc>
                  <a:txBody>
                    <a:bodyPr/>
                    <a:lstStyle/>
                    <a:p>
                      <a:pPr algn="l" fontAlgn="ctr"/>
                      <a:r>
                        <a:rPr lang="en-IN" sz="1100" b="0" i="0" u="none" strike="noStrike">
                          <a:solidFill>
                            <a:srgbClr val="000000"/>
                          </a:solidFill>
                          <a:effectLst/>
                          <a:latin typeface="Calibri" panose="020F0502020204030204" pitchFamily="34" charset="0"/>
                        </a:rPr>
                        <a:t>Bajaj Holdings &amp; Investment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2.11</a:t>
                      </a:r>
                    </a:p>
                  </a:txBody>
                  <a:tcPr marL="9525" marR="9525" marT="9525" marB="0" anchor="b"/>
                </a:tc>
                <a:extLst>
                  <a:ext uri="{0D108BD9-81ED-4DB2-BD59-A6C34878D82A}">
                    <a16:rowId xmlns:a16="http://schemas.microsoft.com/office/drawing/2014/main" val="3646735429"/>
                  </a:ext>
                </a:extLst>
              </a:tr>
              <a:tr h="148087">
                <a:tc>
                  <a:txBody>
                    <a:bodyPr/>
                    <a:lstStyle/>
                    <a:p>
                      <a:pPr algn="l" fontAlgn="ctr"/>
                      <a:r>
                        <a:rPr lang="en-IN" sz="1100" b="0" i="0" u="none" strike="noStrike">
                          <a:solidFill>
                            <a:srgbClr val="000000"/>
                          </a:solidFill>
                          <a:effectLst/>
                          <a:latin typeface="Calibri" panose="020F0502020204030204" pitchFamily="34" charset="0"/>
                        </a:rPr>
                        <a:t>Piramal Enterprises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2.07</a:t>
                      </a:r>
                    </a:p>
                  </a:txBody>
                  <a:tcPr marL="9525" marR="9525" marT="9525" marB="0" anchor="b"/>
                </a:tc>
                <a:extLst>
                  <a:ext uri="{0D108BD9-81ED-4DB2-BD59-A6C34878D82A}">
                    <a16:rowId xmlns:a16="http://schemas.microsoft.com/office/drawing/2014/main" val="406238644"/>
                  </a:ext>
                </a:extLst>
              </a:tr>
              <a:tr h="148087">
                <a:tc>
                  <a:txBody>
                    <a:bodyPr/>
                    <a:lstStyle/>
                    <a:p>
                      <a:pPr algn="l" fontAlgn="ctr"/>
                      <a:r>
                        <a:rPr lang="en-IN" sz="1100" b="0" i="0" u="none" strike="noStrike">
                          <a:solidFill>
                            <a:srgbClr val="000000"/>
                          </a:solidFill>
                          <a:effectLst/>
                          <a:latin typeface="Calibri" panose="020F0502020204030204" pitchFamily="34" charset="0"/>
                        </a:rPr>
                        <a:t>Ambuja Cements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Cement</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2.03</a:t>
                      </a:r>
                    </a:p>
                  </a:txBody>
                  <a:tcPr marL="9525" marR="9525" marT="9525" marB="0" anchor="b"/>
                </a:tc>
                <a:extLst>
                  <a:ext uri="{0D108BD9-81ED-4DB2-BD59-A6C34878D82A}">
                    <a16:rowId xmlns:a16="http://schemas.microsoft.com/office/drawing/2014/main" val="3949042204"/>
                  </a:ext>
                </a:extLst>
              </a:tr>
              <a:tr h="148087">
                <a:tc>
                  <a:txBody>
                    <a:bodyPr/>
                    <a:lstStyle/>
                    <a:p>
                      <a:pPr algn="l" fontAlgn="ctr"/>
                      <a:r>
                        <a:rPr lang="en-US" sz="1100" b="0" i="0" u="none" strike="noStrike">
                          <a:solidFill>
                            <a:srgbClr val="000000"/>
                          </a:solidFill>
                          <a:effectLst/>
                          <a:latin typeface="Calibri" panose="020F0502020204030204" pitchFamily="34" charset="0"/>
                        </a:rPr>
                        <a:t>ICICI Prudential Life Insurance Company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2.01</a:t>
                      </a:r>
                    </a:p>
                  </a:txBody>
                  <a:tcPr marL="9525" marR="9525" marT="9525" marB="0" anchor="b"/>
                </a:tc>
                <a:extLst>
                  <a:ext uri="{0D108BD9-81ED-4DB2-BD59-A6C34878D82A}">
                    <a16:rowId xmlns:a16="http://schemas.microsoft.com/office/drawing/2014/main" val="1129207318"/>
                  </a:ext>
                </a:extLst>
              </a:tr>
              <a:tr h="148087">
                <a:tc>
                  <a:txBody>
                    <a:bodyPr/>
                    <a:lstStyle/>
                    <a:p>
                      <a:pPr algn="l" fontAlgn="ctr"/>
                      <a:r>
                        <a:rPr lang="en-IN" sz="1100" b="0" i="0" u="none" strike="noStrike">
                          <a:solidFill>
                            <a:srgbClr val="000000"/>
                          </a:solidFill>
                          <a:effectLst/>
                          <a:latin typeface="Calibri" panose="020F0502020204030204" pitchFamily="34" charset="0"/>
                        </a:rPr>
                        <a:t>Marico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1.96</a:t>
                      </a:r>
                    </a:p>
                  </a:txBody>
                  <a:tcPr marL="9525" marR="9525" marT="9525" marB="0" anchor="b"/>
                </a:tc>
                <a:extLst>
                  <a:ext uri="{0D108BD9-81ED-4DB2-BD59-A6C34878D82A}">
                    <a16:rowId xmlns:a16="http://schemas.microsoft.com/office/drawing/2014/main" val="3514385340"/>
                  </a:ext>
                </a:extLst>
              </a:tr>
              <a:tr h="148087">
                <a:tc>
                  <a:txBody>
                    <a:bodyPr/>
                    <a:lstStyle/>
                    <a:p>
                      <a:pPr algn="l" fontAlgn="ctr"/>
                      <a:r>
                        <a:rPr lang="en-IN" sz="1100" b="0" i="0" u="none" strike="noStrike" dirty="0">
                          <a:solidFill>
                            <a:srgbClr val="000000"/>
                          </a:solidFill>
                          <a:effectLst/>
                          <a:latin typeface="Calibri" panose="020F0502020204030204" pitchFamily="34" charset="0"/>
                        </a:rPr>
                        <a:t>Biocon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1.91</a:t>
                      </a:r>
                    </a:p>
                  </a:txBody>
                  <a:tcPr marL="9525" marR="9525" marT="9525" marB="0" anchor="b"/>
                </a:tc>
                <a:extLst>
                  <a:ext uri="{0D108BD9-81ED-4DB2-BD59-A6C34878D82A}">
                    <a16:rowId xmlns:a16="http://schemas.microsoft.com/office/drawing/2014/main" val="1296968238"/>
                  </a:ext>
                </a:extLst>
              </a:tr>
            </a:tbl>
          </a:graphicData>
        </a:graphic>
      </p:graphicFrame>
      <p:sp>
        <p:nvSpPr>
          <p:cNvPr id="4" name="TextBox 3">
            <a:extLst>
              <a:ext uri="{FF2B5EF4-FFF2-40B4-BE49-F238E27FC236}">
                <a16:creationId xmlns:a16="http://schemas.microsoft.com/office/drawing/2014/main" id="{138FD762-3303-490A-BFE2-793001BCA3B1}"/>
              </a:ext>
            </a:extLst>
          </p:cNvPr>
          <p:cNvSpPr txBox="1"/>
          <p:nvPr/>
        </p:nvSpPr>
        <p:spPr>
          <a:xfrm>
            <a:off x="801858" y="6474155"/>
            <a:ext cx="7301133" cy="261610"/>
          </a:xfrm>
          <a:prstGeom prst="rect">
            <a:avLst/>
          </a:prstGeom>
          <a:noFill/>
        </p:spPr>
        <p:txBody>
          <a:bodyPr wrap="square" rtlCol="0">
            <a:spAutoFit/>
          </a:bodyPr>
          <a:lstStyle/>
          <a:p>
            <a:r>
              <a:rPr lang="en-IN" sz="1100" dirty="0"/>
              <a:t>Source: NSE; Data as on March 9, 2020</a:t>
            </a:r>
          </a:p>
        </p:txBody>
      </p:sp>
      <p:graphicFrame>
        <p:nvGraphicFramePr>
          <p:cNvPr id="7" name="Table 6">
            <a:extLst>
              <a:ext uri="{FF2B5EF4-FFF2-40B4-BE49-F238E27FC236}">
                <a16:creationId xmlns:a16="http://schemas.microsoft.com/office/drawing/2014/main" id="{BAB9FC91-87ED-4265-AD15-A013B37ED583}"/>
              </a:ext>
            </a:extLst>
          </p:cNvPr>
          <p:cNvGraphicFramePr>
            <a:graphicFrameLocks noGrp="1"/>
          </p:cNvGraphicFramePr>
          <p:nvPr>
            <p:extLst>
              <p:ext uri="{D42A27DB-BD31-4B8C-83A1-F6EECF244321}">
                <p14:modId xmlns:p14="http://schemas.microsoft.com/office/powerpoint/2010/main" val="2742985527"/>
              </p:ext>
            </p:extLst>
          </p:nvPr>
        </p:nvGraphicFramePr>
        <p:xfrm>
          <a:off x="6096000" y="1308294"/>
          <a:ext cx="5355102" cy="4807820"/>
        </p:xfrm>
        <a:graphic>
          <a:graphicData uri="http://schemas.openxmlformats.org/drawingml/2006/table">
            <a:tbl>
              <a:tblPr firstRow="1" bandRow="1">
                <a:tableStyleId>{1FECB4D8-DB02-4DC6-A0A2-4F2EBAE1DC90}</a:tableStyleId>
              </a:tblPr>
              <a:tblGrid>
                <a:gridCol w="2768600">
                  <a:extLst>
                    <a:ext uri="{9D8B030D-6E8A-4147-A177-3AD203B41FA5}">
                      <a16:colId xmlns:a16="http://schemas.microsoft.com/office/drawing/2014/main" val="2782638934"/>
                    </a:ext>
                  </a:extLst>
                </a:gridCol>
                <a:gridCol w="1663700">
                  <a:extLst>
                    <a:ext uri="{9D8B030D-6E8A-4147-A177-3AD203B41FA5}">
                      <a16:colId xmlns:a16="http://schemas.microsoft.com/office/drawing/2014/main" val="2617936111"/>
                    </a:ext>
                  </a:extLst>
                </a:gridCol>
                <a:gridCol w="922802">
                  <a:extLst>
                    <a:ext uri="{9D8B030D-6E8A-4147-A177-3AD203B41FA5}">
                      <a16:colId xmlns:a16="http://schemas.microsoft.com/office/drawing/2014/main" val="3136627422"/>
                    </a:ext>
                  </a:extLst>
                </a:gridCol>
              </a:tblGrid>
              <a:tr h="176596">
                <a:tc>
                  <a:txBody>
                    <a:bodyPr/>
                    <a:lstStyle/>
                    <a:p>
                      <a:pPr algn="l" fontAlgn="b"/>
                      <a:r>
                        <a:rPr lang="en-IN" sz="1100" u="none" strike="noStrike" dirty="0">
                          <a:effectLst/>
                        </a:rPr>
                        <a:t>Security Name</a:t>
                      </a:r>
                      <a:endParaRPr lang="en-IN" sz="1100" b="0" i="0" u="none" strike="noStrike" dirty="0">
                        <a:solidFill>
                          <a:srgbClr val="000000"/>
                        </a:solidFill>
                        <a:effectLst/>
                        <a:latin typeface="Calibri" panose="020F0502020204030204" pitchFamily="34" charset="0"/>
                      </a:endParaRPr>
                    </a:p>
                  </a:txBody>
                  <a:tcPr marL="8005" marR="8005" marT="8005" marB="0" anchor="b"/>
                </a:tc>
                <a:tc>
                  <a:txBody>
                    <a:bodyPr/>
                    <a:lstStyle/>
                    <a:p>
                      <a:pPr algn="l" fontAlgn="b"/>
                      <a:r>
                        <a:rPr lang="en-IN" sz="1100" u="none" strike="noStrike" dirty="0">
                          <a:effectLst/>
                        </a:rPr>
                        <a:t>Industry</a:t>
                      </a:r>
                      <a:endParaRPr lang="en-IN" sz="1100" b="0" i="0" u="none" strike="noStrike" dirty="0">
                        <a:solidFill>
                          <a:srgbClr val="000000"/>
                        </a:solidFill>
                        <a:effectLst/>
                        <a:latin typeface="Calibri" panose="020F0502020204030204" pitchFamily="34" charset="0"/>
                      </a:endParaRPr>
                    </a:p>
                  </a:txBody>
                  <a:tcPr marL="8005" marR="8005" marT="8005" marB="0" anchor="b"/>
                </a:tc>
                <a:tc>
                  <a:txBody>
                    <a:bodyPr/>
                    <a:lstStyle/>
                    <a:p>
                      <a:pPr algn="l" fontAlgn="b"/>
                      <a:r>
                        <a:rPr lang="en-IN" sz="1100" u="none" strike="noStrike" dirty="0">
                          <a:effectLst/>
                        </a:rPr>
                        <a:t>Weightage (%)</a:t>
                      </a:r>
                      <a:endParaRPr lang="en-IN" sz="1100" b="0" i="0" u="none" strike="noStrike" dirty="0">
                        <a:solidFill>
                          <a:srgbClr val="000000"/>
                        </a:solidFill>
                        <a:effectLst/>
                        <a:latin typeface="Calibri" panose="020F0502020204030204" pitchFamily="34" charset="0"/>
                      </a:endParaRPr>
                    </a:p>
                  </a:txBody>
                  <a:tcPr marL="8005" marR="8005" marT="8005" marB="0" anchor="b"/>
                </a:tc>
                <a:extLst>
                  <a:ext uri="{0D108BD9-81ED-4DB2-BD59-A6C34878D82A}">
                    <a16:rowId xmlns:a16="http://schemas.microsoft.com/office/drawing/2014/main" val="4105418857"/>
                  </a:ext>
                </a:extLst>
              </a:tr>
              <a:tr h="178124">
                <a:tc>
                  <a:txBody>
                    <a:bodyPr/>
                    <a:lstStyle/>
                    <a:p>
                      <a:pPr algn="l" fontAlgn="ctr"/>
                      <a:r>
                        <a:rPr lang="en-IN" sz="1100" b="0" i="0" u="none" strike="noStrike" dirty="0">
                          <a:solidFill>
                            <a:srgbClr val="000000"/>
                          </a:solidFill>
                          <a:effectLst/>
                          <a:latin typeface="Calibri" panose="020F0502020204030204" pitchFamily="34" charset="0"/>
                        </a:rPr>
                        <a:t>Aurobindo Pharma Ltd.</a:t>
                      </a:r>
                    </a:p>
                  </a:txBody>
                  <a:tcPr marL="9525" marR="9525" marT="9525" marB="0" anchor="ctr"/>
                </a:tc>
                <a:tc>
                  <a:txBody>
                    <a:bodyPr/>
                    <a:lstStyle/>
                    <a:p>
                      <a:pPr algn="l" fontAlgn="ctr"/>
                      <a:r>
                        <a:rPr lang="en-IN" sz="1100" b="0" i="0" u="none" strike="noStrike" dirty="0">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1.89</a:t>
                      </a:r>
                    </a:p>
                  </a:txBody>
                  <a:tcPr marL="9525" marR="9525" marT="9525" marB="0" anchor="b"/>
                </a:tc>
                <a:extLst>
                  <a:ext uri="{0D108BD9-81ED-4DB2-BD59-A6C34878D82A}">
                    <a16:rowId xmlns:a16="http://schemas.microsoft.com/office/drawing/2014/main" val="3245382505"/>
                  </a:ext>
                </a:extLst>
              </a:tr>
              <a:tr h="178124">
                <a:tc>
                  <a:txBody>
                    <a:bodyPr/>
                    <a:lstStyle/>
                    <a:p>
                      <a:pPr algn="l" fontAlgn="ctr"/>
                      <a:r>
                        <a:rPr lang="en-IN" sz="1100" b="0" i="0" u="none" strike="noStrike" dirty="0">
                          <a:solidFill>
                            <a:srgbClr val="000000"/>
                          </a:solidFill>
                          <a:effectLst/>
                          <a:latin typeface="Calibri" panose="020F0502020204030204" pitchFamily="34" charset="0"/>
                        </a:rPr>
                        <a:t>Berger Paints India Ltd.</a:t>
                      </a:r>
                    </a:p>
                  </a:txBody>
                  <a:tcPr marL="9525" marR="9525" marT="9525" marB="0" anchor="ctr"/>
                </a:tc>
                <a:tc>
                  <a:txBody>
                    <a:bodyPr/>
                    <a:lstStyle/>
                    <a:p>
                      <a:pPr algn="l" fontAlgn="ctr"/>
                      <a:r>
                        <a:rPr lang="en-IN" sz="1100" b="0" i="0" u="none" strike="noStrike" dirty="0">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1.83</a:t>
                      </a:r>
                    </a:p>
                  </a:txBody>
                  <a:tcPr marL="9525" marR="9525" marT="9525" marB="0" anchor="b"/>
                </a:tc>
                <a:extLst>
                  <a:ext uri="{0D108BD9-81ED-4DB2-BD59-A6C34878D82A}">
                    <a16:rowId xmlns:a16="http://schemas.microsoft.com/office/drawing/2014/main" val="2673760301"/>
                  </a:ext>
                </a:extLst>
              </a:tr>
              <a:tr h="178124">
                <a:tc>
                  <a:txBody>
                    <a:bodyPr/>
                    <a:lstStyle/>
                    <a:p>
                      <a:pPr algn="l" fontAlgn="ctr"/>
                      <a:r>
                        <a:rPr lang="en-IN" sz="1100" b="0" i="0" u="none" strike="noStrike">
                          <a:solidFill>
                            <a:srgbClr val="000000"/>
                          </a:solidFill>
                          <a:effectLst/>
                          <a:latin typeface="Calibri" panose="020F0502020204030204" pitchFamily="34" charset="0"/>
                        </a:rPr>
                        <a:t>Page Industries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Textile Products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1.79</a:t>
                      </a:r>
                    </a:p>
                  </a:txBody>
                  <a:tcPr marL="9525" marR="9525" marT="9525" marB="0" anchor="b"/>
                </a:tc>
                <a:extLst>
                  <a:ext uri="{0D108BD9-81ED-4DB2-BD59-A6C34878D82A}">
                    <a16:rowId xmlns:a16="http://schemas.microsoft.com/office/drawing/2014/main" val="2812673403"/>
                  </a:ext>
                </a:extLst>
              </a:tr>
              <a:tr h="178124">
                <a:tc>
                  <a:txBody>
                    <a:bodyPr/>
                    <a:lstStyle/>
                    <a:p>
                      <a:pPr algn="l" fontAlgn="ctr"/>
                      <a:r>
                        <a:rPr lang="en-IN" sz="1100" b="0" i="0" u="none" strike="noStrike">
                          <a:solidFill>
                            <a:srgbClr val="000000"/>
                          </a:solidFill>
                          <a:effectLst/>
                          <a:latin typeface="Calibri" panose="020F0502020204030204" pitchFamily="34" charset="0"/>
                        </a:rPr>
                        <a:t>Power Finance Corporation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1.73</a:t>
                      </a:r>
                    </a:p>
                  </a:txBody>
                  <a:tcPr marL="9525" marR="9525" marT="9525" marB="0" anchor="b"/>
                </a:tc>
                <a:extLst>
                  <a:ext uri="{0D108BD9-81ED-4DB2-BD59-A6C34878D82A}">
                    <a16:rowId xmlns:a16="http://schemas.microsoft.com/office/drawing/2014/main" val="1892979579"/>
                  </a:ext>
                </a:extLst>
              </a:tr>
              <a:tr h="178124">
                <a:tc>
                  <a:txBody>
                    <a:bodyPr/>
                    <a:lstStyle/>
                    <a:p>
                      <a:pPr algn="l" fontAlgn="ctr"/>
                      <a:r>
                        <a:rPr lang="en-IN" sz="1100" b="0" i="0" u="none" strike="noStrike">
                          <a:solidFill>
                            <a:srgbClr val="000000"/>
                          </a:solidFill>
                          <a:effectLst/>
                          <a:latin typeface="Calibri" panose="020F0502020204030204" pitchFamily="34" charset="0"/>
                        </a:rPr>
                        <a:t>HDFC Asset Management Company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1.73</a:t>
                      </a:r>
                    </a:p>
                  </a:txBody>
                  <a:tcPr marL="9525" marR="9525" marT="9525" marB="0" anchor="b"/>
                </a:tc>
                <a:extLst>
                  <a:ext uri="{0D108BD9-81ED-4DB2-BD59-A6C34878D82A}">
                    <a16:rowId xmlns:a16="http://schemas.microsoft.com/office/drawing/2014/main" val="4096875213"/>
                  </a:ext>
                </a:extLst>
              </a:tr>
              <a:tr h="178124">
                <a:tc>
                  <a:txBody>
                    <a:bodyPr/>
                    <a:lstStyle/>
                    <a:p>
                      <a:pPr algn="l" fontAlgn="ctr"/>
                      <a:r>
                        <a:rPr lang="en-IN" sz="1100" b="0" i="0" u="none" strike="noStrike">
                          <a:solidFill>
                            <a:srgbClr val="000000"/>
                          </a:solidFill>
                          <a:effectLst/>
                          <a:latin typeface="Calibri" panose="020F0502020204030204" pitchFamily="34" charset="0"/>
                        </a:rPr>
                        <a:t>Interglobe Aviation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Transportation</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1.66</a:t>
                      </a:r>
                    </a:p>
                  </a:txBody>
                  <a:tcPr marL="9525" marR="9525" marT="9525" marB="0" anchor="b"/>
                </a:tc>
                <a:extLst>
                  <a:ext uri="{0D108BD9-81ED-4DB2-BD59-A6C34878D82A}">
                    <a16:rowId xmlns:a16="http://schemas.microsoft.com/office/drawing/2014/main" val="2576117510"/>
                  </a:ext>
                </a:extLst>
              </a:tr>
              <a:tr h="178124">
                <a:tc>
                  <a:txBody>
                    <a:bodyPr/>
                    <a:lstStyle/>
                    <a:p>
                      <a:pPr algn="l" fontAlgn="ctr"/>
                      <a:r>
                        <a:rPr lang="en-IN" sz="1100" b="0" i="0" u="none" strike="noStrike">
                          <a:solidFill>
                            <a:srgbClr val="000000"/>
                          </a:solidFill>
                          <a:effectLst/>
                          <a:latin typeface="Calibri" panose="020F0502020204030204" pitchFamily="34" charset="0"/>
                        </a:rPr>
                        <a:t>Siemens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Industrial Capital Goods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1.63</a:t>
                      </a:r>
                    </a:p>
                  </a:txBody>
                  <a:tcPr marL="9525" marR="9525" marT="9525" marB="0" anchor="b"/>
                </a:tc>
                <a:extLst>
                  <a:ext uri="{0D108BD9-81ED-4DB2-BD59-A6C34878D82A}">
                    <a16:rowId xmlns:a16="http://schemas.microsoft.com/office/drawing/2014/main" val="759180869"/>
                  </a:ext>
                </a:extLst>
              </a:tr>
              <a:tr h="178124">
                <a:tc>
                  <a:txBody>
                    <a:bodyPr/>
                    <a:lstStyle/>
                    <a:p>
                      <a:pPr algn="l" fontAlgn="ctr"/>
                      <a:r>
                        <a:rPr lang="en-IN" sz="1100" b="0" i="0" u="none" strike="noStrike">
                          <a:solidFill>
                            <a:srgbClr val="000000"/>
                          </a:solidFill>
                          <a:effectLst/>
                          <a:latin typeface="Calibri" panose="020F0502020204030204" pitchFamily="34" charset="0"/>
                        </a:rPr>
                        <a:t>Container Corporation Of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Transportation</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1.63</a:t>
                      </a:r>
                    </a:p>
                  </a:txBody>
                  <a:tcPr marL="9525" marR="9525" marT="9525" marB="0" anchor="b"/>
                </a:tc>
                <a:extLst>
                  <a:ext uri="{0D108BD9-81ED-4DB2-BD59-A6C34878D82A}">
                    <a16:rowId xmlns:a16="http://schemas.microsoft.com/office/drawing/2014/main" val="3955314979"/>
                  </a:ext>
                </a:extLst>
              </a:tr>
              <a:tr h="178124">
                <a:tc>
                  <a:txBody>
                    <a:bodyPr/>
                    <a:lstStyle/>
                    <a:p>
                      <a:pPr algn="l" fontAlgn="ctr"/>
                      <a:r>
                        <a:rPr lang="en-IN" sz="1100" b="0" i="0" u="none" strike="noStrike">
                          <a:solidFill>
                            <a:srgbClr val="000000"/>
                          </a:solidFill>
                          <a:effectLst/>
                          <a:latin typeface="Calibri" panose="020F0502020204030204" pitchFamily="34" charset="0"/>
                        </a:rPr>
                        <a:t>DLF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Construction</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1.61</a:t>
                      </a:r>
                    </a:p>
                  </a:txBody>
                  <a:tcPr marL="9525" marR="9525" marT="9525" marB="0" anchor="b"/>
                </a:tc>
                <a:extLst>
                  <a:ext uri="{0D108BD9-81ED-4DB2-BD59-A6C34878D82A}">
                    <a16:rowId xmlns:a16="http://schemas.microsoft.com/office/drawing/2014/main" val="73708840"/>
                  </a:ext>
                </a:extLst>
              </a:tr>
              <a:tr h="178124">
                <a:tc>
                  <a:txBody>
                    <a:bodyPr/>
                    <a:lstStyle/>
                    <a:p>
                      <a:pPr algn="l" fontAlgn="ctr"/>
                      <a:r>
                        <a:rPr lang="en-IN" sz="1100" b="0" i="0" u="none" strike="noStrike">
                          <a:solidFill>
                            <a:srgbClr val="000000"/>
                          </a:solidFill>
                          <a:effectLst/>
                          <a:latin typeface="Calibri" panose="020F0502020204030204" pitchFamily="34" charset="0"/>
                        </a:rPr>
                        <a:t>Motherson Sumi Systems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 Ancillaries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1.56</a:t>
                      </a:r>
                    </a:p>
                  </a:txBody>
                  <a:tcPr marL="9525" marR="9525" marT="9525" marB="0" anchor="b"/>
                </a:tc>
                <a:extLst>
                  <a:ext uri="{0D108BD9-81ED-4DB2-BD59-A6C34878D82A}">
                    <a16:rowId xmlns:a16="http://schemas.microsoft.com/office/drawing/2014/main" val="1842125007"/>
                  </a:ext>
                </a:extLst>
              </a:tr>
              <a:tr h="178124">
                <a:tc>
                  <a:txBody>
                    <a:bodyPr/>
                    <a:lstStyle/>
                    <a:p>
                      <a:pPr algn="l" fontAlgn="ctr"/>
                      <a:r>
                        <a:rPr lang="en-IN" sz="1100" b="0" i="0" u="none" strike="noStrike">
                          <a:solidFill>
                            <a:srgbClr val="000000"/>
                          </a:solidFill>
                          <a:effectLst/>
                          <a:latin typeface="Calibri" panose="020F0502020204030204" pitchFamily="34" charset="0"/>
                        </a:rPr>
                        <a:t>ACC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Cement</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1.50</a:t>
                      </a:r>
                    </a:p>
                  </a:txBody>
                  <a:tcPr marL="9525" marR="9525" marT="9525" marB="0" anchor="b"/>
                </a:tc>
                <a:extLst>
                  <a:ext uri="{0D108BD9-81ED-4DB2-BD59-A6C34878D82A}">
                    <a16:rowId xmlns:a16="http://schemas.microsoft.com/office/drawing/2014/main" val="2124423725"/>
                  </a:ext>
                </a:extLst>
              </a:tr>
              <a:tr h="178124">
                <a:tc>
                  <a:txBody>
                    <a:bodyPr/>
                    <a:lstStyle/>
                    <a:p>
                      <a:pPr algn="l" fontAlgn="ctr"/>
                      <a:r>
                        <a:rPr lang="en-IN" sz="1100" b="0" i="0" u="none" strike="noStrike">
                          <a:solidFill>
                            <a:srgbClr val="000000"/>
                          </a:solidFill>
                          <a:effectLst/>
                          <a:latin typeface="Calibri" panose="020F0502020204030204" pitchFamily="34" charset="0"/>
                        </a:rPr>
                        <a:t>Bosch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 Ancillaries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1.49</a:t>
                      </a:r>
                    </a:p>
                  </a:txBody>
                  <a:tcPr marL="9525" marR="9525" marT="9525" marB="0" anchor="b"/>
                </a:tc>
                <a:extLst>
                  <a:ext uri="{0D108BD9-81ED-4DB2-BD59-A6C34878D82A}">
                    <a16:rowId xmlns:a16="http://schemas.microsoft.com/office/drawing/2014/main" val="1713230830"/>
                  </a:ext>
                </a:extLst>
              </a:tr>
              <a:tr h="178124">
                <a:tc>
                  <a:txBody>
                    <a:bodyPr/>
                    <a:lstStyle/>
                    <a:p>
                      <a:pPr algn="l" fontAlgn="ctr"/>
                      <a:r>
                        <a:rPr lang="en-IN" sz="1100" b="0" i="0" u="none" strike="noStrike">
                          <a:solidFill>
                            <a:srgbClr val="000000"/>
                          </a:solidFill>
                          <a:effectLst/>
                          <a:latin typeface="Calibri" panose="020F0502020204030204" pitchFamily="34" charset="0"/>
                        </a:rPr>
                        <a:t>Ashok Leyland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1.41</a:t>
                      </a:r>
                    </a:p>
                  </a:txBody>
                  <a:tcPr marL="9525" marR="9525" marT="9525" marB="0" anchor="b"/>
                </a:tc>
                <a:extLst>
                  <a:ext uri="{0D108BD9-81ED-4DB2-BD59-A6C34878D82A}">
                    <a16:rowId xmlns:a16="http://schemas.microsoft.com/office/drawing/2014/main" val="1965947127"/>
                  </a:ext>
                </a:extLst>
              </a:tr>
              <a:tr h="178124">
                <a:tc>
                  <a:txBody>
                    <a:bodyPr/>
                    <a:lstStyle/>
                    <a:p>
                      <a:pPr algn="l" fontAlgn="ctr"/>
                      <a:r>
                        <a:rPr lang="en-IN" sz="1100" b="0" i="0" u="none" strike="noStrike">
                          <a:solidFill>
                            <a:srgbClr val="000000"/>
                          </a:solidFill>
                          <a:effectLst/>
                          <a:latin typeface="Calibri" panose="020F0502020204030204" pitchFamily="34" charset="0"/>
                        </a:rPr>
                        <a:t>Procter &amp; Gamble Hygiene &amp; Health Care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1.41</a:t>
                      </a:r>
                    </a:p>
                  </a:txBody>
                  <a:tcPr marL="9525" marR="9525" marT="9525" marB="0" anchor="b"/>
                </a:tc>
                <a:extLst>
                  <a:ext uri="{0D108BD9-81ED-4DB2-BD59-A6C34878D82A}">
                    <a16:rowId xmlns:a16="http://schemas.microsoft.com/office/drawing/2014/main" val="3069905715"/>
                  </a:ext>
                </a:extLst>
              </a:tr>
              <a:tr h="178124">
                <a:tc>
                  <a:txBody>
                    <a:bodyPr/>
                    <a:lstStyle/>
                    <a:p>
                      <a:pPr algn="l" fontAlgn="ctr"/>
                      <a:r>
                        <a:rPr lang="en-IN" sz="1100" b="0" i="0" u="none" strike="noStrike">
                          <a:solidFill>
                            <a:srgbClr val="000000"/>
                          </a:solidFill>
                          <a:effectLst/>
                          <a:latin typeface="Calibri" panose="020F0502020204030204" pitchFamily="34" charset="0"/>
                        </a:rPr>
                        <a:t>Bank Of Baroda</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1.19</a:t>
                      </a:r>
                    </a:p>
                  </a:txBody>
                  <a:tcPr marL="9525" marR="9525" marT="9525" marB="0" anchor="b"/>
                </a:tc>
                <a:extLst>
                  <a:ext uri="{0D108BD9-81ED-4DB2-BD59-A6C34878D82A}">
                    <a16:rowId xmlns:a16="http://schemas.microsoft.com/office/drawing/2014/main" val="874107636"/>
                  </a:ext>
                </a:extLst>
              </a:tr>
              <a:tr h="178124">
                <a:tc>
                  <a:txBody>
                    <a:bodyPr/>
                    <a:lstStyle/>
                    <a:p>
                      <a:pPr algn="l" fontAlgn="ctr"/>
                      <a:r>
                        <a:rPr lang="en-IN" sz="1100" b="0" i="0" u="none" strike="noStrike">
                          <a:solidFill>
                            <a:srgbClr val="000000"/>
                          </a:solidFill>
                          <a:effectLst/>
                          <a:latin typeface="Calibri" panose="020F0502020204030204" pitchFamily="34" charset="0"/>
                        </a:rPr>
                        <a:t>NMDC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Minerals/Mining</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1.02</a:t>
                      </a:r>
                    </a:p>
                  </a:txBody>
                  <a:tcPr marL="9525" marR="9525" marT="9525" marB="0" anchor="b"/>
                </a:tc>
                <a:extLst>
                  <a:ext uri="{0D108BD9-81ED-4DB2-BD59-A6C34878D82A}">
                    <a16:rowId xmlns:a16="http://schemas.microsoft.com/office/drawing/2014/main" val="2990222920"/>
                  </a:ext>
                </a:extLst>
              </a:tr>
              <a:tr h="178124">
                <a:tc>
                  <a:txBody>
                    <a:bodyPr/>
                    <a:lstStyle/>
                    <a:p>
                      <a:pPr algn="l" fontAlgn="ctr"/>
                      <a:r>
                        <a:rPr lang="en-IN" sz="1100" b="0" i="0" u="none" strike="noStrike">
                          <a:solidFill>
                            <a:srgbClr val="000000"/>
                          </a:solidFill>
                          <a:effectLst/>
                          <a:latin typeface="Calibri" panose="020F0502020204030204" pitchFamily="34" charset="0"/>
                        </a:rPr>
                        <a:t>Indiabulls Housing Finance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1.02</a:t>
                      </a:r>
                    </a:p>
                  </a:txBody>
                  <a:tcPr marL="9525" marR="9525" marT="9525" marB="0" anchor="b"/>
                </a:tc>
                <a:extLst>
                  <a:ext uri="{0D108BD9-81ED-4DB2-BD59-A6C34878D82A}">
                    <a16:rowId xmlns:a16="http://schemas.microsoft.com/office/drawing/2014/main" val="1381587767"/>
                  </a:ext>
                </a:extLst>
              </a:tr>
              <a:tr h="178124">
                <a:tc>
                  <a:txBody>
                    <a:bodyPr/>
                    <a:lstStyle/>
                    <a:p>
                      <a:pPr algn="l" fontAlgn="ctr"/>
                      <a:r>
                        <a:rPr lang="en-IN" sz="1100" b="0" i="0" u="none" strike="noStrike">
                          <a:solidFill>
                            <a:srgbClr val="000000"/>
                          </a:solidFill>
                          <a:effectLst/>
                          <a:latin typeface="Calibri" panose="020F0502020204030204" pitchFamily="34" charset="0"/>
                        </a:rPr>
                        <a:t>Cadila Healthcare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0.94</a:t>
                      </a:r>
                    </a:p>
                  </a:txBody>
                  <a:tcPr marL="9525" marR="9525" marT="9525" marB="0" anchor="b"/>
                </a:tc>
                <a:extLst>
                  <a:ext uri="{0D108BD9-81ED-4DB2-BD59-A6C34878D82A}">
                    <a16:rowId xmlns:a16="http://schemas.microsoft.com/office/drawing/2014/main" val="1535885154"/>
                  </a:ext>
                </a:extLst>
              </a:tr>
              <a:tr h="178124">
                <a:tc>
                  <a:txBody>
                    <a:bodyPr/>
                    <a:lstStyle/>
                    <a:p>
                      <a:pPr algn="l" fontAlgn="ctr"/>
                      <a:r>
                        <a:rPr lang="en-IN" sz="1100" b="0" i="0" u="none" strike="noStrike">
                          <a:solidFill>
                            <a:srgbClr val="000000"/>
                          </a:solidFill>
                          <a:effectLst/>
                          <a:latin typeface="Calibri" panose="020F0502020204030204" pitchFamily="34" charset="0"/>
                        </a:rPr>
                        <a:t>L&amp;T Finance Holdings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0.84</a:t>
                      </a:r>
                    </a:p>
                  </a:txBody>
                  <a:tcPr marL="9525" marR="9525" marT="9525" marB="0" anchor="b"/>
                </a:tc>
                <a:extLst>
                  <a:ext uri="{0D108BD9-81ED-4DB2-BD59-A6C34878D82A}">
                    <a16:rowId xmlns:a16="http://schemas.microsoft.com/office/drawing/2014/main" val="401559995"/>
                  </a:ext>
                </a:extLst>
              </a:tr>
              <a:tr h="178124">
                <a:tc>
                  <a:txBody>
                    <a:bodyPr/>
                    <a:lstStyle/>
                    <a:p>
                      <a:pPr algn="l" fontAlgn="ctr"/>
                      <a:r>
                        <a:rPr lang="en-IN" sz="1100" b="0" i="0" u="none" strike="noStrike">
                          <a:solidFill>
                            <a:srgbClr val="000000"/>
                          </a:solidFill>
                          <a:effectLst/>
                          <a:latin typeface="Calibri" panose="020F0502020204030204" pitchFamily="34" charset="0"/>
                        </a:rPr>
                        <a:t>Oracle Financial Services Software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Software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0.80</a:t>
                      </a:r>
                    </a:p>
                  </a:txBody>
                  <a:tcPr marL="9525" marR="9525" marT="9525" marB="0" anchor="b"/>
                </a:tc>
                <a:extLst>
                  <a:ext uri="{0D108BD9-81ED-4DB2-BD59-A6C34878D82A}">
                    <a16:rowId xmlns:a16="http://schemas.microsoft.com/office/drawing/2014/main" val="400753304"/>
                  </a:ext>
                </a:extLst>
              </a:tr>
              <a:tr h="178124">
                <a:tc>
                  <a:txBody>
                    <a:bodyPr/>
                    <a:lstStyle/>
                    <a:p>
                      <a:pPr algn="l" fontAlgn="ctr"/>
                      <a:r>
                        <a:rPr lang="en-IN" sz="1100" b="0" i="0" u="none" strike="noStrike">
                          <a:solidFill>
                            <a:srgbClr val="000000"/>
                          </a:solidFill>
                          <a:effectLst/>
                          <a:latin typeface="Calibri" panose="020F0502020204030204" pitchFamily="34" charset="0"/>
                        </a:rPr>
                        <a:t>NHPC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Power</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0.66</a:t>
                      </a:r>
                    </a:p>
                  </a:txBody>
                  <a:tcPr marL="9525" marR="9525" marT="9525" marB="0" anchor="b"/>
                </a:tc>
                <a:extLst>
                  <a:ext uri="{0D108BD9-81ED-4DB2-BD59-A6C34878D82A}">
                    <a16:rowId xmlns:a16="http://schemas.microsoft.com/office/drawing/2014/main" val="41054199"/>
                  </a:ext>
                </a:extLst>
              </a:tr>
              <a:tr h="178124">
                <a:tc>
                  <a:txBody>
                    <a:bodyPr/>
                    <a:lstStyle/>
                    <a:p>
                      <a:pPr algn="l" fontAlgn="ctr"/>
                      <a:r>
                        <a:rPr lang="en-IN" sz="1100" b="0" i="0" u="none" strike="noStrike">
                          <a:solidFill>
                            <a:srgbClr val="000000"/>
                          </a:solidFill>
                          <a:effectLst/>
                          <a:latin typeface="Calibri" panose="020F0502020204030204" pitchFamily="34" charset="0"/>
                        </a:rPr>
                        <a:t>Hindustan Zinc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Non - Ferrous Metals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0.58</a:t>
                      </a:r>
                    </a:p>
                  </a:txBody>
                  <a:tcPr marL="9525" marR="9525" marT="9525" marB="0" anchor="b"/>
                </a:tc>
                <a:extLst>
                  <a:ext uri="{0D108BD9-81ED-4DB2-BD59-A6C34878D82A}">
                    <a16:rowId xmlns:a16="http://schemas.microsoft.com/office/drawing/2014/main" val="4242072918"/>
                  </a:ext>
                </a:extLst>
              </a:tr>
              <a:tr h="178124">
                <a:tc>
                  <a:txBody>
                    <a:bodyPr/>
                    <a:lstStyle/>
                    <a:p>
                      <a:pPr algn="l" fontAlgn="ctr"/>
                      <a:r>
                        <a:rPr lang="en-IN" sz="1100" b="0" i="0" u="none" strike="noStrike">
                          <a:solidFill>
                            <a:srgbClr val="000000"/>
                          </a:solidFill>
                          <a:effectLst/>
                          <a:latin typeface="Calibri" panose="020F0502020204030204" pitchFamily="34" charset="0"/>
                        </a:rPr>
                        <a:t>Punjab National Bank</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0.57</a:t>
                      </a:r>
                    </a:p>
                  </a:txBody>
                  <a:tcPr marL="9525" marR="9525" marT="9525" marB="0" anchor="b"/>
                </a:tc>
                <a:extLst>
                  <a:ext uri="{0D108BD9-81ED-4DB2-BD59-A6C34878D82A}">
                    <a16:rowId xmlns:a16="http://schemas.microsoft.com/office/drawing/2014/main" val="2478402134"/>
                  </a:ext>
                </a:extLst>
              </a:tr>
              <a:tr h="178124">
                <a:tc>
                  <a:txBody>
                    <a:bodyPr/>
                    <a:lstStyle/>
                    <a:p>
                      <a:pPr algn="l" fontAlgn="ctr"/>
                      <a:r>
                        <a:rPr lang="en-IN" sz="1100" b="0" i="0" u="none" strike="noStrike">
                          <a:solidFill>
                            <a:srgbClr val="000000"/>
                          </a:solidFill>
                          <a:effectLst/>
                          <a:latin typeface="Calibri" panose="020F0502020204030204" pitchFamily="34" charset="0"/>
                        </a:rPr>
                        <a:t>General Insurance Corporation Of India</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0.53</a:t>
                      </a:r>
                    </a:p>
                  </a:txBody>
                  <a:tcPr marL="9525" marR="9525" marT="9525" marB="0" anchor="b"/>
                </a:tc>
                <a:extLst>
                  <a:ext uri="{0D108BD9-81ED-4DB2-BD59-A6C34878D82A}">
                    <a16:rowId xmlns:a16="http://schemas.microsoft.com/office/drawing/2014/main" val="1291639993"/>
                  </a:ext>
                </a:extLst>
              </a:tr>
              <a:tr h="178124">
                <a:tc>
                  <a:txBody>
                    <a:bodyPr/>
                    <a:lstStyle/>
                    <a:p>
                      <a:pPr algn="l" fontAlgn="ctr"/>
                      <a:r>
                        <a:rPr lang="en-IN" sz="1100" b="0" i="0" u="none" strike="noStrike">
                          <a:solidFill>
                            <a:srgbClr val="000000"/>
                          </a:solidFill>
                          <a:effectLst/>
                          <a:latin typeface="Calibri" panose="020F0502020204030204" pitchFamily="34" charset="0"/>
                        </a:rPr>
                        <a:t>Vodafone Idea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Telecom - Services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0.41</a:t>
                      </a:r>
                    </a:p>
                  </a:txBody>
                  <a:tcPr marL="9525" marR="9525" marT="9525" marB="0" anchor="b"/>
                </a:tc>
                <a:extLst>
                  <a:ext uri="{0D108BD9-81ED-4DB2-BD59-A6C34878D82A}">
                    <a16:rowId xmlns:a16="http://schemas.microsoft.com/office/drawing/2014/main" val="3757832372"/>
                  </a:ext>
                </a:extLst>
              </a:tr>
              <a:tr h="178124">
                <a:tc>
                  <a:txBody>
                    <a:bodyPr/>
                    <a:lstStyle/>
                    <a:p>
                      <a:pPr algn="l" fontAlgn="ctr"/>
                      <a:r>
                        <a:rPr lang="en-IN" sz="1100" b="0" i="0" u="none" strike="noStrike">
                          <a:solidFill>
                            <a:srgbClr val="000000"/>
                          </a:solidFill>
                          <a:effectLst/>
                          <a:latin typeface="Calibri" panose="020F0502020204030204" pitchFamily="34" charset="0"/>
                        </a:rPr>
                        <a:t>The New India Assurance Company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0.34</a:t>
                      </a:r>
                    </a:p>
                  </a:txBody>
                  <a:tcPr marL="9525" marR="9525" marT="9525" marB="0" anchor="b"/>
                </a:tc>
                <a:extLst>
                  <a:ext uri="{0D108BD9-81ED-4DB2-BD59-A6C34878D82A}">
                    <a16:rowId xmlns:a16="http://schemas.microsoft.com/office/drawing/2014/main" val="2804706000"/>
                  </a:ext>
                </a:extLst>
              </a:tr>
            </a:tbl>
          </a:graphicData>
        </a:graphic>
      </p:graphicFrame>
    </p:spTree>
    <p:extLst>
      <p:ext uri="{BB962C8B-B14F-4D97-AF65-F5344CB8AC3E}">
        <p14:creationId xmlns:p14="http://schemas.microsoft.com/office/powerpoint/2010/main" val="1202288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150E-A3DD-4104-8F8A-048650D8D873}"/>
              </a:ext>
            </a:extLst>
          </p:cNvPr>
          <p:cNvSpPr>
            <a:spLocks noGrp="1"/>
          </p:cNvSpPr>
          <p:nvPr>
            <p:ph type="title"/>
          </p:nvPr>
        </p:nvSpPr>
        <p:spPr/>
        <p:txBody>
          <a:bodyPr/>
          <a:lstStyle/>
          <a:p>
            <a:r>
              <a:rPr lang="en-IN" dirty="0"/>
              <a:t>About L&amp;T Nifty Next 50 Index Fund</a:t>
            </a:r>
          </a:p>
        </p:txBody>
      </p:sp>
      <p:graphicFrame>
        <p:nvGraphicFramePr>
          <p:cNvPr id="5" name="Content Placeholder 4">
            <a:extLst>
              <a:ext uri="{FF2B5EF4-FFF2-40B4-BE49-F238E27FC236}">
                <a16:creationId xmlns:a16="http://schemas.microsoft.com/office/drawing/2014/main" id="{DC0092D2-5035-4739-8B8E-95DF5E997074}"/>
              </a:ext>
            </a:extLst>
          </p:cNvPr>
          <p:cNvGraphicFramePr>
            <a:graphicFrameLocks noGrp="1"/>
          </p:cNvGraphicFramePr>
          <p:nvPr>
            <p:ph idx="1"/>
            <p:extLst>
              <p:ext uri="{D42A27DB-BD31-4B8C-83A1-F6EECF244321}">
                <p14:modId xmlns:p14="http://schemas.microsoft.com/office/powerpoint/2010/main" val="625407488"/>
              </p:ext>
            </p:extLst>
          </p:nvPr>
        </p:nvGraphicFramePr>
        <p:xfrm>
          <a:off x="379828" y="1322364"/>
          <a:ext cx="11338560" cy="5078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6740713"/>
      </p:ext>
    </p:extLst>
  </p:cSld>
  <p:clrMapOvr>
    <a:masterClrMapping/>
  </p:clrMapOvr>
</p:sld>
</file>

<file path=ppt/theme/theme1.xml><?xml version="1.0" encoding="utf-8"?>
<a:theme xmlns:a="http://schemas.openxmlformats.org/drawingml/2006/main" name="PPT 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 Default" id="{1A76AD32-16D4-4C52-B1C9-38E72218151A}" vid="{15DCEEA4-A115-4512-9984-1C6F881B7E55}"/>
    </a:ext>
  </a:extLst>
</a:theme>
</file>

<file path=docProps/app.xml><?xml version="1.0" encoding="utf-8"?>
<Properties xmlns="http://schemas.openxmlformats.org/officeDocument/2006/extended-properties" xmlns:vt="http://schemas.openxmlformats.org/officeDocument/2006/docPropsVTypes">
  <Template>16_9-ratio</Template>
  <TotalTime>899</TotalTime>
  <Words>1291</Words>
  <Application>Microsoft Office PowerPoint</Application>
  <PresentationFormat>Widescreen</PresentationFormat>
  <Paragraphs>266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Symbol</vt:lpstr>
      <vt:lpstr>Wingdings</vt:lpstr>
      <vt:lpstr>PPT Default</vt:lpstr>
      <vt:lpstr>L&amp;T Nifty  Next 50 Index Fund</vt:lpstr>
      <vt:lpstr>What is Passive Investing?</vt:lpstr>
      <vt:lpstr>Benefits of Passive Investing</vt:lpstr>
      <vt:lpstr>Growth of Passive Funds</vt:lpstr>
      <vt:lpstr>Nifty Next 50 Index</vt:lpstr>
      <vt:lpstr>Index Growth of Rs 100</vt:lpstr>
      <vt:lpstr>Returns comparison over rolling period–  Nifty 50, Nifty Next 50, Nifty Midcap 150 &amp; Nifty Smallcap 250  </vt:lpstr>
      <vt:lpstr>Nifty Next 50 Index</vt:lpstr>
      <vt:lpstr>About L&amp;T Nifty Next 50 Index Fund</vt:lpstr>
      <vt:lpstr>Disclosure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L&amp;T Nifty Index Fund</dc:title>
  <dc:creator>Md Shoaib Zaman</dc:creator>
  <cp:lastModifiedBy>Vijay Venkatram</cp:lastModifiedBy>
  <cp:revision>38</cp:revision>
  <dcterms:created xsi:type="dcterms:W3CDTF">2020-03-12T04:39:34Z</dcterms:created>
  <dcterms:modified xsi:type="dcterms:W3CDTF">2020-03-20T20:55:16Z</dcterms:modified>
</cp:coreProperties>
</file>